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5" r:id="rId31"/>
    <p:sldId id="288" r:id="rId32"/>
    <p:sldId id="289" r:id="rId33"/>
    <p:sldId id="290" r:id="rId34"/>
    <p:sldId id="291" r:id="rId3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195C4"/>
    <a:srgbClr val="A95EA5"/>
    <a:srgbClr val="1CA3DD"/>
    <a:srgbClr val="E8D7E9"/>
    <a:srgbClr val="26334C"/>
    <a:srgbClr val="DCE1E9"/>
    <a:srgbClr val="C5CAD3"/>
    <a:srgbClr val="70849D"/>
    <a:srgbClr val="2ABB9C"/>
    <a:srgbClr val="7F90A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 vertBarState="minimized" horzBarState="maximized">
    <p:restoredLeft sz="657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.emf"/><Relationship Id="rId20" Type="http://schemas.openxmlformats.org/officeDocument/2006/relationships/image" Target="../media/image37.emf"/><Relationship Id="rId21" Type="http://schemas.openxmlformats.org/officeDocument/2006/relationships/image" Target="../media/image38.emf"/><Relationship Id="rId22" Type="http://schemas.openxmlformats.org/officeDocument/2006/relationships/image" Target="../media/image39.emf"/><Relationship Id="rId10" Type="http://schemas.openxmlformats.org/officeDocument/2006/relationships/image" Target="../media/image27.emf"/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9" Type="http://schemas.openxmlformats.org/officeDocument/2006/relationships/image" Target="../media/image36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1.emf"/><Relationship Id="rId20" Type="http://schemas.openxmlformats.org/officeDocument/2006/relationships/image" Target="../media/image62.emf"/><Relationship Id="rId21" Type="http://schemas.openxmlformats.org/officeDocument/2006/relationships/image" Target="../media/image63.emf"/><Relationship Id="rId10" Type="http://schemas.openxmlformats.org/officeDocument/2006/relationships/image" Target="../media/image52.emf"/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55.emf"/><Relationship Id="rId14" Type="http://schemas.openxmlformats.org/officeDocument/2006/relationships/image" Target="../media/image56.emf"/><Relationship Id="rId15" Type="http://schemas.openxmlformats.org/officeDocument/2006/relationships/image" Target="../media/image57.emf"/><Relationship Id="rId16" Type="http://schemas.openxmlformats.org/officeDocument/2006/relationships/image" Target="../media/image58.emf"/><Relationship Id="rId17" Type="http://schemas.openxmlformats.org/officeDocument/2006/relationships/image" Target="../media/image59.emf"/><Relationship Id="rId18" Type="http://schemas.openxmlformats.org/officeDocument/2006/relationships/image" Target="../media/image60.emf"/><Relationship Id="rId19" Type="http://schemas.openxmlformats.org/officeDocument/2006/relationships/image" Target="../media/image61.emf"/><Relationship Id="rId1" Type="http://schemas.openxmlformats.org/officeDocument/2006/relationships/image" Target="../media/image38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280C-45B2-47DA-8A8D-DD0A0AFA0450}" type="datetimeFigureOut">
              <a:rPr lang="fr-FR" smtClean="0"/>
              <a:pPr/>
              <a:t>3/04/15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9A351-65A3-4F0F-8B68-F490232D3A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46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6AE89-6AFB-46C2-A7F2-2126E86DB118}" type="datetimeFigureOut">
              <a:rPr lang="fr-FR" smtClean="0"/>
              <a:pPr/>
              <a:t>3/04/15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2021A-B3BC-4356-BA6F-7FBC13221C5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94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57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83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49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18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00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71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069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006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6127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080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01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771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71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5656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0482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33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8268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24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73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22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01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93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249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500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498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207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82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596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064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232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95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064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2021A-B3BC-4356-BA6F-7FBC13221C5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3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CBE491-2EEC-4FD7-9997-35D685D581A7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58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A4B0AB-5D75-49F4-B983-84CF87876A5D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15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5288D2-196E-49BA-85BF-8CD8AD1649AE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7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1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4C1EC-A91C-4B98-AFE4-D964193FAB51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15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17AB6B-419E-41FF-B775-CD2B2C409B42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94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B68163-A901-483F-ABF6-70EDCD820EA3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93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6F90C2-03ED-4F19-8B88-812715297C68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8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3E0D5-8A6E-45F1-A710-28FEA440E5BD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29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FBFC00-1C7A-46A9-B03F-D144A237D9F2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557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EBB376-AEA4-472B-AE16-99DB6910F4F8}" type="datetime1">
              <a:rPr lang="fr-FR" smtClean="0"/>
              <a:pPr/>
              <a:t>3/04/15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0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261" y="294392"/>
            <a:ext cx="7834964" cy="540000"/>
          </a:xfrm>
          <a:prstGeom prst="rect">
            <a:avLst/>
          </a:prstGeom>
          <a:solidFill>
            <a:srgbClr val="BD2C1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94525" y="6356351"/>
            <a:ext cx="372052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Marché des ventes volontaires – Résultats de l’enquête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A236-7529-4F0E-9E7D-E2ED7F326A2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052" name="Picture 4" descr="Conseil des ventes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34463"/>
          <a:stretch/>
        </p:blipFill>
        <p:spPr bwMode="auto">
          <a:xfrm>
            <a:off x="8257857" y="294392"/>
            <a:ext cx="51498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11"/>
          <p:cNvCxnSpPr/>
          <p:nvPr userDrawn="1"/>
        </p:nvCxnSpPr>
        <p:spPr>
          <a:xfrm>
            <a:off x="2394525" y="6356351"/>
            <a:ext cx="6378317" cy="0"/>
          </a:xfrm>
          <a:prstGeom prst="line">
            <a:avLst/>
          </a:prstGeom>
          <a:ln w="12700">
            <a:solidFill>
              <a:srgbClr val="BD2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04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5%20VENTIL%20MA%20PAR%20REGION%20%20Corr!L4C1:L27C5" TargetMode="Externa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R&#233;partition%20des%20secteurs![FRANCE_VISUELS_CHAP%202%20bilan%20eco.xlsx]R&#233;partition%20des%20secteurs%20Graphique%201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R&#233;partition%20des%20secteurs![FRANCE_VISUELS_CHAP%202%20bilan%20eco.xlsx]R&#233;partition%20des%20secteurs%20Graphique%202" TargetMode="Externa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R&#233;partition%20des%20secteurs![FRANCE_VISUELS_CHAP%202%20bilan%20eco.xlsx]R&#233;partition%20des%20secteurs%20Graphique%203" TargetMode="External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6%20VENTIL%20%20NB%20OVV%20PAR%20TYP%20SOC![FRANCE_VISUELS_CHAP%202%20bilan%20eco.xlsx]2-6%20VENTIL%20%20NB%20OVV%20PAR%20TYP%20SOC%20Graphique%202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2-6%20VENTIL%20%20NB%20OVV%20PAR%20TYP%20SOC![FRANCE_VISUELS_CHAP%202%20bilan%20eco.xlsx]2-6%20VENTIL%20%20NB%20OVV%20PAR%20TYP%20SOC%20Graphique%204" TargetMode="Externa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3-1%20EVOL%20MA%20AO![FRANCE_VISUELS_CHAP%202%20bilan%20eco.xlsx]3-1%20EVOL%20MA%20AO%20Graphique%201" TargetMode="External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Top%2020%20par%20secteur%20Corrig&#233;%20v2!L3C2:L26C8" TargetMode="External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1" TargetMode="External"/><Relationship Id="rId2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7" TargetMode="External"/><Relationship Id="rId21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6" TargetMode="External"/><Relationship Id="rId2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5" TargetMode="External"/><Relationship Id="rId23" Type="http://schemas.openxmlformats.org/officeDocument/2006/relationships/package" Target="../embeddings/Feuille_Microsoft_Excel1.xlsx"/><Relationship Id="rId2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1" TargetMode="External"/><Relationship Id="rId25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(2)!L4C1:L27C6" TargetMode="External"/><Relationship Id="rId1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2" TargetMode="External"/><Relationship Id="rId11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3" TargetMode="External"/><Relationship Id="rId1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4" TargetMode="External"/><Relationship Id="rId13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43" TargetMode="External"/><Relationship Id="rId1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8" TargetMode="External"/><Relationship Id="rId15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0" TargetMode="External"/><Relationship Id="rId1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41" TargetMode="External"/><Relationship Id="rId17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40" TargetMode="External"/><Relationship Id="rId1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9" TargetMode="External"/><Relationship Id="rId19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8" TargetMode="Externa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2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3" TargetMode="Externa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4" TargetMode="External"/><Relationship Id="rId7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6" TargetMode="External"/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3-13%20EVOL%20SALLES%20PARIS%20(2)![FRANCE_VISUELS_CHAP%202%20bilan%20eco.xlsx]3-13%20EVOL%20SALLES%20PARIS%20(2)%20Graphique%204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3-13%20EVOL%20SALLES%20PARIS%20(2)!L117C1:L126C12" TargetMode="External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4-1EVOL%20MA%20VOMI%20![FRANCE_VISUELS_CHAP%202%20bilan%20eco.xlsx]4-1EVOL%20MA%20VOMI%20%20Graphique%201" TargetMode="Externa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Top%2020%20par%20secteur%20Corrig&#233;%20v2!L33C2:L56C8" TargetMode="Externa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6" TargetMode="External"/><Relationship Id="rId2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8" TargetMode="External"/><Relationship Id="rId21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9" TargetMode="External"/><Relationship Id="rId2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0" TargetMode="External"/><Relationship Id="rId23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1" TargetMode="External"/><Relationship Id="rId2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(2)!L29C1:L52C6" TargetMode="External"/><Relationship Id="rId10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7" TargetMode="External"/><Relationship Id="rId11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8" TargetMode="External"/><Relationship Id="rId12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9" TargetMode="External"/><Relationship Id="rId13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0" TargetMode="External"/><Relationship Id="rId1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2" TargetMode="External"/><Relationship Id="rId15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3" TargetMode="External"/><Relationship Id="rId1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4" TargetMode="External"/><Relationship Id="rId17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5" TargetMode="External"/><Relationship Id="rId1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6" TargetMode="External"/><Relationship Id="rId19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7" TargetMode="Externa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11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3" TargetMode="Externa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2" TargetMode="External"/><Relationship Id="rId7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4" TargetMode="External"/><Relationship Id="rId8" Type="http://schemas.openxmlformats.org/officeDocument/2006/relationships/oleObject" Target="file:///\\FR-forlan\General\Production\Conseil%20des%20Ventes\6.%20Contenus%20Graphiques%202015\1.%20France\3.%20Graphiques\FRANCE_VISUELS_CHAP%202%20bilan%20eco.xlsx!R&#233;gions%20par%20secteur%20_D&#233;tail![FRANCE_VISUELS_CHAP%202%20bilan%20eco.xlsx]R&#233;gions%20par%20secteur%20_D&#233;tail%20Graphique%205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5-1%20EVOL%20CHEVAUX![FRANCE_VISUELS_CHAP%202%20bilan%20eco.xlsx]5-1%20EVOL%20CHEVAUX%20Graphique%201" TargetMode="External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Top%2020%20par%20secteur%20Corrig&#233;%20v2!L78C2:L84C8" TargetMode="External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Gr&#233;%20&#224;%20gr&#233;![FRANCE_VISUELS_CHAP%202%20bilan%20eco.xlsx]Gr&#233;%20&#224;%20gr&#233;%20Graphique%201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Gr&#233;%20&#224;%20gr&#233;![FRANCE_VISUELS_CHAP%202%20bilan%20eco.xlsx]Gr&#233;%20&#224;%20gr&#233;%20Graphique%202" TargetMode="External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9%20NB%20OVV%20INTERNET![FRANCE_VISUELS_CHAP%202%20bilan%20eco.xlsx]2-9%20NB%20OVV%20INTERNET%20Graphique%204" TargetMode="External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file:///\\FR-forlan\General\Production\Conseil%20des%20Ventes\4.%20Fichiers%20historiques\2.%20Visuels-tableaux-rapport%20CVV\1.%20France\FRANCE_VISUELS_CHAP%203_RAPPv3.4.xlsx!1-1%20NB%20OVV![FRANCE_VISUELS_CHAP%203_RAPPv3.4.xlsx]1-1%20NB%20OVV%20Graphique%20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10%20VENTILATION%20DES%20MA%202013%20WE![FRANCE_VISUELS_CHAP%202%20bilan%20eco.xlsx]2-10%20VENTILATION%20DES%20MA%202013%20WE%20Graphique%201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[FRANCE_VISUELS_CHAP%202%20bilan%20eco.xlsx]Ventes%20&#233;lectroniques%20Graphique%201" TargetMode="External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[FRANCE_VISUELS_CHAP%202%20bilan%20eco.xlsx]Ventes%20&#233;lectroniques%20Graphique%201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[FRANCE_VISUELS_CHAP%202%20bilan%20eco.xlsx]Ventes%20&#233;lectroniques%20Graphique%203" TargetMode="Externa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Ventes%20&#233;lectroniques![FRANCE_VISUELS_CHAP%202%20bilan%20eco.xlsx]Ventes%20&#233;lectroniques%20Graphique%204" TargetMode="External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11%20VENTES%20INTERNATIONALES![FRANCE_VISUELS_CHAP%202%20bilan%20eco.xlsx]2-11%20VENTES%20INTERNATIONALES%20Graphique%203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2-11%20VENTES%20INTERNATIONALES![FRANCE_VISUELS_CHAP%202%20bilan%20eco.xlsx]2-11%20VENTES%20INTERNATIONALES%20Graphique%202" TargetMode="Externa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2-11%20VENTES%20INTERNATIONALES![FRANCE_VISUELS_CHAP%202%20bilan%20eco.xlsx]2-11%20VENTES%20INTERNATIONALES%20Graphique%204" TargetMode="External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OVV%20par%20r&#233;gions![FRANCE_VISUELS_CHAP%202%20bilan%20eco.xlsx]OVV%20par%20r&#233;gions%20Graphique%201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Emploi![FRANCE_VISUELS_CHAP%202%20bilan%20eco.xlsx]Emploi%20Graphique%202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1%20EVOL%20MT%20VAE%20CORR![FRANCE_VISUELS_CHAP%202%20bilan%20eco.xlsx]2-1%20EVOL%20MT%20VAE%20CORR%20Graphique%201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file:///\\FR-forlan\General\Production\Conseil%20des%20Ventes\6.%20Contenus%20Graphiques%202015\1.%20France\3.%20Graphiques\FRANCE_VISUELS_CHAP%202%20bilan%20eco.xlsx!2-8%20VENTIL%20DES%20MT%20ADJ%20TOP%2020%20![FRANCE_VISUELS_CHAP%202%20bilan%20eco.xlsx]2-8%20VENTIL%20DES%20MT%20ADJ%20TOP%2020%20%20Graphique%205" TargetMode="External"/><Relationship Id="rId5" Type="http://schemas.openxmlformats.org/officeDocument/2006/relationships/oleObject" Target="file:///\\FR-forlan\General\Production\Conseil%20des%20Ventes\6.%20Contenus%20Graphiques%202015\1.%20France\3.%20Graphiques\FRANCE_VISUELS_CHAP%202%20bilan%20eco.xlsx!2-7%20TOP%2020%20GENERAL%20CORR!L7C1:L30C7" TargetMode="External"/><Relationship Id="rId6" Type="http://schemas.openxmlformats.org/officeDocument/2006/relationships/oleObject" Target="file:///\\FR-forlan\General\Production\Conseil%20des%20Ventes\6.%20Contenus%20Graphiques%202015\1.%20France\3.%20Graphiques\FRANCE_VISUELS_CHAP%202%20bilan%20eco.xlsx!2-8%20VENTIL%20DES%20MT%20ADJ%20TOP%202%20cor![FRANCE_VISUELS_CHAP%202%20bilan%20eco.xlsx]2-8%20VENTIL%20DES%20MT%20ADJ%20TOP%202%20cor%20Graphique%202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8147" y="2335145"/>
            <a:ext cx="7507706" cy="2387600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12304B"/>
                </a:solidFill>
              </a:rPr>
              <a:t>Le marché des ventes volontaires de meubles aux enchères publiques en France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6000" dirty="0" smtClean="0">
                <a:solidFill>
                  <a:srgbClr val="A30B3B"/>
                </a:solidFill>
              </a:rPr>
              <a:t>2014</a:t>
            </a:r>
            <a:endParaRPr lang="fr-FR" dirty="0">
              <a:solidFill>
                <a:srgbClr val="A30B3B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8147" y="4991166"/>
            <a:ext cx="7507706" cy="1195939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70849D"/>
                </a:solidFill>
              </a:rPr>
              <a:t>Résultats de l’enquête annuelle</a:t>
            </a:r>
          </a:p>
          <a:p>
            <a:r>
              <a:rPr lang="fr-FR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 à la presse 11 mars 2015</a:t>
            </a:r>
          </a:p>
        </p:txBody>
      </p:sp>
      <p:pic>
        <p:nvPicPr>
          <p:cNvPr id="1026" name="Picture 2" descr="http://www.conseildesventes.fr/sites/all/themes/adaptivetheme/at_subtheme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272" y="0"/>
            <a:ext cx="15335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255203" y="6187105"/>
            <a:ext cx="8633594" cy="5215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Conseil des ventes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7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Ventilation régionale du montant adjugé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59969" y="1436930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5355676" y="1822634"/>
            <a:ext cx="3517482" cy="3568508"/>
            <a:chOff x="5231138" y="1668460"/>
            <a:chExt cx="3523386" cy="3574498"/>
          </a:xfrm>
        </p:grpSpPr>
        <p:sp>
          <p:nvSpPr>
            <p:cNvPr id="316" name="Freeform 266"/>
            <p:cNvSpPr>
              <a:spLocks/>
            </p:cNvSpPr>
            <p:nvPr/>
          </p:nvSpPr>
          <p:spPr bwMode="auto">
            <a:xfrm>
              <a:off x="8406345" y="2450895"/>
              <a:ext cx="343706" cy="667894"/>
            </a:xfrm>
            <a:custGeom>
              <a:avLst/>
              <a:gdLst>
                <a:gd name="T0" fmla="*/ 2147483647 w 231"/>
                <a:gd name="T1" fmla="*/ 2147483647 h 449"/>
                <a:gd name="T2" fmla="*/ 2147483647 w 231"/>
                <a:gd name="T3" fmla="*/ 2147483647 h 449"/>
                <a:gd name="T4" fmla="*/ 2147483647 w 231"/>
                <a:gd name="T5" fmla="*/ 2147483647 h 449"/>
                <a:gd name="T6" fmla="*/ 2147483647 w 231"/>
                <a:gd name="T7" fmla="*/ 0 h 449"/>
                <a:gd name="T8" fmla="*/ 2147483647 w 231"/>
                <a:gd name="T9" fmla="*/ 2147483647 h 449"/>
                <a:gd name="T10" fmla="*/ 2147483647 w 231"/>
                <a:gd name="T11" fmla="*/ 2147483647 h 449"/>
                <a:gd name="T12" fmla="*/ 2147483647 w 231"/>
                <a:gd name="T13" fmla="*/ 2147483647 h 449"/>
                <a:gd name="T14" fmla="*/ 2147483647 w 231"/>
                <a:gd name="T15" fmla="*/ 2147483647 h 449"/>
                <a:gd name="T16" fmla="*/ 2147483647 w 231"/>
                <a:gd name="T17" fmla="*/ 2147483647 h 449"/>
                <a:gd name="T18" fmla="*/ 2147483647 w 231"/>
                <a:gd name="T19" fmla="*/ 2147483647 h 449"/>
                <a:gd name="T20" fmla="*/ 2147483647 w 231"/>
                <a:gd name="T21" fmla="*/ 2147483647 h 449"/>
                <a:gd name="T22" fmla="*/ 2147483647 w 231"/>
                <a:gd name="T23" fmla="*/ 2147483647 h 449"/>
                <a:gd name="T24" fmla="*/ 2147483647 w 231"/>
                <a:gd name="T25" fmla="*/ 2147483647 h 449"/>
                <a:gd name="T26" fmla="*/ 2147483647 w 231"/>
                <a:gd name="T27" fmla="*/ 2147483647 h 449"/>
                <a:gd name="T28" fmla="*/ 2147483647 w 231"/>
                <a:gd name="T29" fmla="*/ 2147483647 h 449"/>
                <a:gd name="T30" fmla="*/ 2147483647 w 231"/>
                <a:gd name="T31" fmla="*/ 2147483647 h 449"/>
                <a:gd name="T32" fmla="*/ 2147483647 w 231"/>
                <a:gd name="T33" fmla="*/ 2147483647 h 449"/>
                <a:gd name="T34" fmla="*/ 2147483647 w 231"/>
                <a:gd name="T35" fmla="*/ 2147483647 h 449"/>
                <a:gd name="T36" fmla="*/ 2147483647 w 231"/>
                <a:gd name="T37" fmla="*/ 2147483647 h 449"/>
                <a:gd name="T38" fmla="*/ 2147483647 w 231"/>
                <a:gd name="T39" fmla="*/ 2147483647 h 449"/>
                <a:gd name="T40" fmla="*/ 2147483647 w 231"/>
                <a:gd name="T41" fmla="*/ 2147483647 h 449"/>
                <a:gd name="T42" fmla="*/ 0 w 231"/>
                <a:gd name="T43" fmla="*/ 2147483647 h 449"/>
                <a:gd name="T44" fmla="*/ 2147483647 w 231"/>
                <a:gd name="T45" fmla="*/ 2147483647 h 449"/>
                <a:gd name="T46" fmla="*/ 2147483647 w 231"/>
                <a:gd name="T47" fmla="*/ 2147483647 h 449"/>
                <a:gd name="T48" fmla="*/ 2147483647 w 231"/>
                <a:gd name="T49" fmla="*/ 2147483647 h 449"/>
                <a:gd name="T50" fmla="*/ 2147483647 w 231"/>
                <a:gd name="T51" fmla="*/ 2147483647 h 449"/>
                <a:gd name="T52" fmla="*/ 2147483647 w 231"/>
                <a:gd name="T53" fmla="*/ 2147483647 h 449"/>
                <a:gd name="T54" fmla="*/ 2147483647 w 231"/>
                <a:gd name="T55" fmla="*/ 2147483647 h 449"/>
                <a:gd name="T56" fmla="*/ 2147483647 w 231"/>
                <a:gd name="T57" fmla="*/ 2147483647 h 449"/>
                <a:gd name="T58" fmla="*/ 2147483647 w 231"/>
                <a:gd name="T59" fmla="*/ 2147483647 h 449"/>
                <a:gd name="T60" fmla="*/ 2147483647 w 231"/>
                <a:gd name="T61" fmla="*/ 2147483647 h 449"/>
                <a:gd name="T62" fmla="*/ 2147483647 w 231"/>
                <a:gd name="T63" fmla="*/ 2147483647 h 449"/>
                <a:gd name="T64" fmla="*/ 2147483647 w 231"/>
                <a:gd name="T65" fmla="*/ 2147483647 h 449"/>
                <a:gd name="T66" fmla="*/ 2147483647 w 231"/>
                <a:gd name="T67" fmla="*/ 2147483647 h 449"/>
                <a:gd name="T68" fmla="*/ 2147483647 w 231"/>
                <a:gd name="T69" fmla="*/ 2147483647 h 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449"/>
                <a:gd name="T107" fmla="*/ 231 w 231"/>
                <a:gd name="T108" fmla="*/ 449 h 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449">
                  <a:moveTo>
                    <a:pt x="168" y="120"/>
                  </a:moveTo>
                  <a:lnTo>
                    <a:pt x="212" y="62"/>
                  </a:lnTo>
                  <a:lnTo>
                    <a:pt x="231" y="19"/>
                  </a:lnTo>
                  <a:lnTo>
                    <a:pt x="180" y="0"/>
                  </a:lnTo>
                  <a:lnTo>
                    <a:pt x="127" y="1"/>
                  </a:lnTo>
                  <a:lnTo>
                    <a:pt x="116" y="32"/>
                  </a:lnTo>
                  <a:lnTo>
                    <a:pt x="72" y="32"/>
                  </a:lnTo>
                  <a:lnTo>
                    <a:pt x="34" y="19"/>
                  </a:lnTo>
                  <a:lnTo>
                    <a:pt x="28" y="1"/>
                  </a:lnTo>
                  <a:lnTo>
                    <a:pt x="5" y="51"/>
                  </a:lnTo>
                  <a:lnTo>
                    <a:pt x="26" y="59"/>
                  </a:lnTo>
                  <a:lnTo>
                    <a:pt x="29" y="83"/>
                  </a:lnTo>
                  <a:lnTo>
                    <a:pt x="45" y="65"/>
                  </a:lnTo>
                  <a:lnTo>
                    <a:pt x="69" y="78"/>
                  </a:lnTo>
                  <a:lnTo>
                    <a:pt x="66" y="134"/>
                  </a:lnTo>
                  <a:lnTo>
                    <a:pt x="50" y="150"/>
                  </a:lnTo>
                  <a:lnTo>
                    <a:pt x="39" y="152"/>
                  </a:lnTo>
                  <a:lnTo>
                    <a:pt x="39" y="201"/>
                  </a:lnTo>
                  <a:lnTo>
                    <a:pt x="61" y="208"/>
                  </a:lnTo>
                  <a:lnTo>
                    <a:pt x="15" y="313"/>
                  </a:lnTo>
                  <a:lnTo>
                    <a:pt x="15" y="342"/>
                  </a:lnTo>
                  <a:lnTo>
                    <a:pt x="0" y="350"/>
                  </a:lnTo>
                  <a:lnTo>
                    <a:pt x="39" y="371"/>
                  </a:lnTo>
                  <a:lnTo>
                    <a:pt x="44" y="401"/>
                  </a:lnTo>
                  <a:lnTo>
                    <a:pt x="66" y="435"/>
                  </a:lnTo>
                  <a:lnTo>
                    <a:pt x="71" y="449"/>
                  </a:lnTo>
                  <a:lnTo>
                    <a:pt x="112" y="448"/>
                  </a:lnTo>
                  <a:lnTo>
                    <a:pt x="146" y="401"/>
                  </a:lnTo>
                  <a:lnTo>
                    <a:pt x="128" y="382"/>
                  </a:lnTo>
                  <a:lnTo>
                    <a:pt x="136" y="313"/>
                  </a:lnTo>
                  <a:lnTo>
                    <a:pt x="144" y="297"/>
                  </a:lnTo>
                  <a:lnTo>
                    <a:pt x="132" y="280"/>
                  </a:lnTo>
                  <a:lnTo>
                    <a:pt x="133" y="257"/>
                  </a:lnTo>
                  <a:lnTo>
                    <a:pt x="157" y="198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7" name="Freeform 267"/>
            <p:cNvSpPr>
              <a:spLocks/>
            </p:cNvSpPr>
            <p:nvPr/>
          </p:nvSpPr>
          <p:spPr bwMode="auto">
            <a:xfrm>
              <a:off x="5936414" y="3864032"/>
              <a:ext cx="970118" cy="1184061"/>
            </a:xfrm>
            <a:custGeom>
              <a:avLst/>
              <a:gdLst>
                <a:gd name="T0" fmla="*/ 0 w 652"/>
                <a:gd name="T1" fmla="*/ 2147483647 h 796"/>
                <a:gd name="T2" fmla="*/ 2147483647 w 652"/>
                <a:gd name="T3" fmla="*/ 2147483647 h 796"/>
                <a:gd name="T4" fmla="*/ 2147483647 w 652"/>
                <a:gd name="T5" fmla="*/ 2147483647 h 796"/>
                <a:gd name="T6" fmla="*/ 2147483647 w 652"/>
                <a:gd name="T7" fmla="*/ 2147483647 h 796"/>
                <a:gd name="T8" fmla="*/ 2147483647 w 652"/>
                <a:gd name="T9" fmla="*/ 2147483647 h 796"/>
                <a:gd name="T10" fmla="*/ 2147483647 w 652"/>
                <a:gd name="T11" fmla="*/ 2147483647 h 796"/>
                <a:gd name="T12" fmla="*/ 2147483647 w 652"/>
                <a:gd name="T13" fmla="*/ 2147483647 h 796"/>
                <a:gd name="T14" fmla="*/ 2147483647 w 652"/>
                <a:gd name="T15" fmla="*/ 2147483647 h 796"/>
                <a:gd name="T16" fmla="*/ 2147483647 w 652"/>
                <a:gd name="T17" fmla="*/ 2147483647 h 796"/>
                <a:gd name="T18" fmla="*/ 2147483647 w 652"/>
                <a:gd name="T19" fmla="*/ 2147483647 h 796"/>
                <a:gd name="T20" fmla="*/ 2147483647 w 652"/>
                <a:gd name="T21" fmla="*/ 2147483647 h 796"/>
                <a:gd name="T22" fmla="*/ 2147483647 w 652"/>
                <a:gd name="T23" fmla="*/ 2147483647 h 796"/>
                <a:gd name="T24" fmla="*/ 2147483647 w 652"/>
                <a:gd name="T25" fmla="*/ 2147483647 h 796"/>
                <a:gd name="T26" fmla="*/ 2147483647 w 652"/>
                <a:gd name="T27" fmla="*/ 2147483647 h 796"/>
                <a:gd name="T28" fmla="*/ 2147483647 w 652"/>
                <a:gd name="T29" fmla="*/ 2147483647 h 796"/>
                <a:gd name="T30" fmla="*/ 2147483647 w 652"/>
                <a:gd name="T31" fmla="*/ 2147483647 h 796"/>
                <a:gd name="T32" fmla="*/ 2147483647 w 652"/>
                <a:gd name="T33" fmla="*/ 2147483647 h 796"/>
                <a:gd name="T34" fmla="*/ 2147483647 w 652"/>
                <a:gd name="T35" fmla="*/ 2147483647 h 796"/>
                <a:gd name="T36" fmla="*/ 2147483647 w 652"/>
                <a:gd name="T37" fmla="*/ 2147483647 h 796"/>
                <a:gd name="T38" fmla="*/ 2147483647 w 652"/>
                <a:gd name="T39" fmla="*/ 2147483647 h 796"/>
                <a:gd name="T40" fmla="*/ 2147483647 w 652"/>
                <a:gd name="T41" fmla="*/ 0 h 796"/>
                <a:gd name="T42" fmla="*/ 2147483647 w 652"/>
                <a:gd name="T43" fmla="*/ 2147483647 h 796"/>
                <a:gd name="T44" fmla="*/ 2147483647 w 652"/>
                <a:gd name="T45" fmla="*/ 2147483647 h 796"/>
                <a:gd name="T46" fmla="*/ 2147483647 w 652"/>
                <a:gd name="T47" fmla="*/ 2147483647 h 796"/>
                <a:gd name="T48" fmla="*/ 2147483647 w 652"/>
                <a:gd name="T49" fmla="*/ 2147483647 h 796"/>
                <a:gd name="T50" fmla="*/ 2147483647 w 652"/>
                <a:gd name="T51" fmla="*/ 2147483647 h 796"/>
                <a:gd name="T52" fmla="*/ 2147483647 w 652"/>
                <a:gd name="T53" fmla="*/ 2147483647 h 796"/>
                <a:gd name="T54" fmla="*/ 2147483647 w 652"/>
                <a:gd name="T55" fmla="*/ 2147483647 h 796"/>
                <a:gd name="T56" fmla="*/ 2147483647 w 652"/>
                <a:gd name="T57" fmla="*/ 2147483647 h 796"/>
                <a:gd name="T58" fmla="*/ 2147483647 w 652"/>
                <a:gd name="T59" fmla="*/ 2147483647 h 796"/>
                <a:gd name="T60" fmla="*/ 2147483647 w 652"/>
                <a:gd name="T61" fmla="*/ 2147483647 h 796"/>
                <a:gd name="T62" fmla="*/ 2147483647 w 652"/>
                <a:gd name="T63" fmla="*/ 2147483647 h 796"/>
                <a:gd name="T64" fmla="*/ 2147483647 w 652"/>
                <a:gd name="T65" fmla="*/ 2147483647 h 796"/>
                <a:gd name="T66" fmla="*/ 2147483647 w 652"/>
                <a:gd name="T67" fmla="*/ 2147483647 h 796"/>
                <a:gd name="T68" fmla="*/ 2147483647 w 652"/>
                <a:gd name="T69" fmla="*/ 2147483647 h 7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796"/>
                <a:gd name="T107" fmla="*/ 652 w 652"/>
                <a:gd name="T108" fmla="*/ 796 h 7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796">
                  <a:moveTo>
                    <a:pt x="35" y="612"/>
                  </a:moveTo>
                  <a:lnTo>
                    <a:pt x="0" y="625"/>
                  </a:lnTo>
                  <a:lnTo>
                    <a:pt x="40" y="659"/>
                  </a:lnTo>
                  <a:lnTo>
                    <a:pt x="49" y="646"/>
                  </a:lnTo>
                  <a:lnTo>
                    <a:pt x="81" y="664"/>
                  </a:lnTo>
                  <a:lnTo>
                    <a:pt x="61" y="712"/>
                  </a:lnTo>
                  <a:lnTo>
                    <a:pt x="83" y="724"/>
                  </a:lnTo>
                  <a:lnTo>
                    <a:pt x="88" y="710"/>
                  </a:lnTo>
                  <a:lnTo>
                    <a:pt x="203" y="755"/>
                  </a:lnTo>
                  <a:lnTo>
                    <a:pt x="241" y="796"/>
                  </a:lnTo>
                  <a:lnTo>
                    <a:pt x="293" y="782"/>
                  </a:lnTo>
                  <a:lnTo>
                    <a:pt x="297" y="742"/>
                  </a:lnTo>
                  <a:lnTo>
                    <a:pt x="342" y="688"/>
                  </a:lnTo>
                  <a:lnTo>
                    <a:pt x="358" y="640"/>
                  </a:lnTo>
                  <a:lnTo>
                    <a:pt x="342" y="579"/>
                  </a:lnTo>
                  <a:lnTo>
                    <a:pt x="309" y="577"/>
                  </a:lnTo>
                  <a:lnTo>
                    <a:pt x="325" y="484"/>
                  </a:lnTo>
                  <a:lnTo>
                    <a:pt x="355" y="475"/>
                  </a:lnTo>
                  <a:lnTo>
                    <a:pt x="376" y="496"/>
                  </a:lnTo>
                  <a:lnTo>
                    <a:pt x="377" y="472"/>
                  </a:lnTo>
                  <a:lnTo>
                    <a:pt x="486" y="451"/>
                  </a:lnTo>
                  <a:lnTo>
                    <a:pt x="497" y="460"/>
                  </a:lnTo>
                  <a:lnTo>
                    <a:pt x="510" y="452"/>
                  </a:lnTo>
                  <a:lnTo>
                    <a:pt x="523" y="430"/>
                  </a:lnTo>
                  <a:lnTo>
                    <a:pt x="537" y="435"/>
                  </a:lnTo>
                  <a:lnTo>
                    <a:pt x="553" y="393"/>
                  </a:lnTo>
                  <a:lnTo>
                    <a:pt x="539" y="382"/>
                  </a:lnTo>
                  <a:lnTo>
                    <a:pt x="545" y="369"/>
                  </a:lnTo>
                  <a:lnTo>
                    <a:pt x="579" y="369"/>
                  </a:lnTo>
                  <a:lnTo>
                    <a:pt x="564" y="325"/>
                  </a:lnTo>
                  <a:lnTo>
                    <a:pt x="585" y="310"/>
                  </a:lnTo>
                  <a:lnTo>
                    <a:pt x="652" y="229"/>
                  </a:lnTo>
                  <a:lnTo>
                    <a:pt x="649" y="190"/>
                  </a:lnTo>
                  <a:lnTo>
                    <a:pt x="641" y="161"/>
                  </a:lnTo>
                  <a:lnTo>
                    <a:pt x="617" y="152"/>
                  </a:lnTo>
                  <a:lnTo>
                    <a:pt x="614" y="115"/>
                  </a:lnTo>
                  <a:lnTo>
                    <a:pt x="628" y="94"/>
                  </a:lnTo>
                  <a:lnTo>
                    <a:pt x="617" y="73"/>
                  </a:lnTo>
                  <a:lnTo>
                    <a:pt x="568" y="27"/>
                  </a:lnTo>
                  <a:lnTo>
                    <a:pt x="526" y="33"/>
                  </a:lnTo>
                  <a:lnTo>
                    <a:pt x="526" y="9"/>
                  </a:lnTo>
                  <a:lnTo>
                    <a:pt x="499" y="0"/>
                  </a:lnTo>
                  <a:lnTo>
                    <a:pt x="464" y="51"/>
                  </a:lnTo>
                  <a:lnTo>
                    <a:pt x="424" y="81"/>
                  </a:lnTo>
                  <a:lnTo>
                    <a:pt x="425" y="109"/>
                  </a:lnTo>
                  <a:lnTo>
                    <a:pt x="400" y="133"/>
                  </a:lnTo>
                  <a:lnTo>
                    <a:pt x="377" y="133"/>
                  </a:lnTo>
                  <a:lnTo>
                    <a:pt x="366" y="158"/>
                  </a:lnTo>
                  <a:lnTo>
                    <a:pt x="341" y="165"/>
                  </a:lnTo>
                  <a:lnTo>
                    <a:pt x="297" y="141"/>
                  </a:lnTo>
                  <a:lnTo>
                    <a:pt x="293" y="112"/>
                  </a:lnTo>
                  <a:lnTo>
                    <a:pt x="237" y="94"/>
                  </a:lnTo>
                  <a:lnTo>
                    <a:pt x="248" y="173"/>
                  </a:lnTo>
                  <a:lnTo>
                    <a:pt x="240" y="161"/>
                  </a:lnTo>
                  <a:lnTo>
                    <a:pt x="221" y="91"/>
                  </a:lnTo>
                  <a:lnTo>
                    <a:pt x="174" y="45"/>
                  </a:lnTo>
                  <a:lnTo>
                    <a:pt x="171" y="25"/>
                  </a:lnTo>
                  <a:lnTo>
                    <a:pt x="153" y="49"/>
                  </a:lnTo>
                  <a:lnTo>
                    <a:pt x="149" y="110"/>
                  </a:lnTo>
                  <a:lnTo>
                    <a:pt x="123" y="277"/>
                  </a:lnTo>
                  <a:lnTo>
                    <a:pt x="144" y="245"/>
                  </a:lnTo>
                  <a:lnTo>
                    <a:pt x="163" y="264"/>
                  </a:lnTo>
                  <a:lnTo>
                    <a:pt x="173" y="281"/>
                  </a:lnTo>
                  <a:lnTo>
                    <a:pt x="136" y="277"/>
                  </a:lnTo>
                  <a:lnTo>
                    <a:pt x="121" y="309"/>
                  </a:lnTo>
                  <a:lnTo>
                    <a:pt x="121" y="329"/>
                  </a:lnTo>
                  <a:lnTo>
                    <a:pt x="104" y="428"/>
                  </a:lnTo>
                  <a:lnTo>
                    <a:pt x="70" y="553"/>
                  </a:lnTo>
                  <a:lnTo>
                    <a:pt x="57" y="582"/>
                  </a:lnTo>
                  <a:lnTo>
                    <a:pt x="35" y="612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8" name="Freeform 268"/>
            <p:cNvSpPr>
              <a:spLocks/>
            </p:cNvSpPr>
            <p:nvPr/>
          </p:nvSpPr>
          <p:spPr bwMode="auto">
            <a:xfrm>
              <a:off x="7088058" y="3419268"/>
              <a:ext cx="709733" cy="885073"/>
            </a:xfrm>
            <a:custGeom>
              <a:avLst/>
              <a:gdLst>
                <a:gd name="T0" fmla="*/ 2147483647 w 477"/>
                <a:gd name="T1" fmla="*/ 2147483647 h 595"/>
                <a:gd name="T2" fmla="*/ 2147483647 w 477"/>
                <a:gd name="T3" fmla="*/ 2147483647 h 595"/>
                <a:gd name="T4" fmla="*/ 2147483647 w 477"/>
                <a:gd name="T5" fmla="*/ 2147483647 h 595"/>
                <a:gd name="T6" fmla="*/ 2147483647 w 477"/>
                <a:gd name="T7" fmla="*/ 2147483647 h 595"/>
                <a:gd name="T8" fmla="*/ 2147483647 w 477"/>
                <a:gd name="T9" fmla="*/ 2147483647 h 595"/>
                <a:gd name="T10" fmla="*/ 2147483647 w 477"/>
                <a:gd name="T11" fmla="*/ 2147483647 h 595"/>
                <a:gd name="T12" fmla="*/ 2147483647 w 477"/>
                <a:gd name="T13" fmla="*/ 2147483647 h 595"/>
                <a:gd name="T14" fmla="*/ 2147483647 w 477"/>
                <a:gd name="T15" fmla="*/ 2147483647 h 595"/>
                <a:gd name="T16" fmla="*/ 2147483647 w 477"/>
                <a:gd name="T17" fmla="*/ 2147483647 h 595"/>
                <a:gd name="T18" fmla="*/ 2147483647 w 477"/>
                <a:gd name="T19" fmla="*/ 2147483647 h 595"/>
                <a:gd name="T20" fmla="*/ 2147483647 w 477"/>
                <a:gd name="T21" fmla="*/ 2147483647 h 595"/>
                <a:gd name="T22" fmla="*/ 2147483647 w 477"/>
                <a:gd name="T23" fmla="*/ 2147483647 h 595"/>
                <a:gd name="T24" fmla="*/ 2147483647 w 477"/>
                <a:gd name="T25" fmla="*/ 2147483647 h 595"/>
                <a:gd name="T26" fmla="*/ 2147483647 w 477"/>
                <a:gd name="T27" fmla="*/ 2147483647 h 595"/>
                <a:gd name="T28" fmla="*/ 2147483647 w 477"/>
                <a:gd name="T29" fmla="*/ 0 h 595"/>
                <a:gd name="T30" fmla="*/ 2147483647 w 477"/>
                <a:gd name="T31" fmla="*/ 2147483647 h 595"/>
                <a:gd name="T32" fmla="*/ 2147483647 w 477"/>
                <a:gd name="T33" fmla="*/ 2147483647 h 595"/>
                <a:gd name="T34" fmla="*/ 2147483647 w 477"/>
                <a:gd name="T35" fmla="*/ 2147483647 h 595"/>
                <a:gd name="T36" fmla="*/ 2147483647 w 477"/>
                <a:gd name="T37" fmla="*/ 2147483647 h 595"/>
                <a:gd name="T38" fmla="*/ 2147483647 w 477"/>
                <a:gd name="T39" fmla="*/ 2147483647 h 595"/>
                <a:gd name="T40" fmla="*/ 2147483647 w 477"/>
                <a:gd name="T41" fmla="*/ 2147483647 h 595"/>
                <a:gd name="T42" fmla="*/ 2147483647 w 477"/>
                <a:gd name="T43" fmla="*/ 2147483647 h 595"/>
                <a:gd name="T44" fmla="*/ 2147483647 w 477"/>
                <a:gd name="T45" fmla="*/ 2147483647 h 595"/>
                <a:gd name="T46" fmla="*/ 2147483647 w 477"/>
                <a:gd name="T47" fmla="*/ 2147483647 h 595"/>
                <a:gd name="T48" fmla="*/ 2147483647 w 477"/>
                <a:gd name="T49" fmla="*/ 2147483647 h 595"/>
                <a:gd name="T50" fmla="*/ 2147483647 w 477"/>
                <a:gd name="T51" fmla="*/ 2147483647 h 595"/>
                <a:gd name="T52" fmla="*/ 2147483647 w 477"/>
                <a:gd name="T53" fmla="*/ 2147483647 h 595"/>
                <a:gd name="T54" fmla="*/ 2147483647 w 477"/>
                <a:gd name="T55" fmla="*/ 2147483647 h 595"/>
                <a:gd name="T56" fmla="*/ 2147483647 w 477"/>
                <a:gd name="T57" fmla="*/ 2147483647 h 595"/>
                <a:gd name="T58" fmla="*/ 2147483647 w 477"/>
                <a:gd name="T59" fmla="*/ 2147483647 h 595"/>
                <a:gd name="T60" fmla="*/ 2147483647 w 477"/>
                <a:gd name="T61" fmla="*/ 2147483647 h 595"/>
                <a:gd name="T62" fmla="*/ 2147483647 w 477"/>
                <a:gd name="T63" fmla="*/ 2147483647 h 595"/>
                <a:gd name="T64" fmla="*/ 2147483647 w 477"/>
                <a:gd name="T65" fmla="*/ 2147483647 h 595"/>
                <a:gd name="T66" fmla="*/ 2147483647 w 477"/>
                <a:gd name="T67" fmla="*/ 2147483647 h 595"/>
                <a:gd name="T68" fmla="*/ 2147483647 w 477"/>
                <a:gd name="T69" fmla="*/ 2147483647 h 595"/>
                <a:gd name="T70" fmla="*/ 2147483647 w 477"/>
                <a:gd name="T71" fmla="*/ 2147483647 h 595"/>
                <a:gd name="T72" fmla="*/ 2147483647 w 477"/>
                <a:gd name="T73" fmla="*/ 2147483647 h 595"/>
                <a:gd name="T74" fmla="*/ 2147483647 w 477"/>
                <a:gd name="T75" fmla="*/ 2147483647 h 595"/>
                <a:gd name="T76" fmla="*/ 2147483647 w 477"/>
                <a:gd name="T77" fmla="*/ 2147483647 h 595"/>
                <a:gd name="T78" fmla="*/ 2147483647 w 477"/>
                <a:gd name="T79" fmla="*/ 2147483647 h 595"/>
                <a:gd name="T80" fmla="*/ 2147483647 w 477"/>
                <a:gd name="T81" fmla="*/ 2147483647 h 595"/>
                <a:gd name="T82" fmla="*/ 2147483647 w 477"/>
                <a:gd name="T83" fmla="*/ 2147483647 h 595"/>
                <a:gd name="T84" fmla="*/ 2147483647 w 477"/>
                <a:gd name="T85" fmla="*/ 2147483647 h 595"/>
                <a:gd name="T86" fmla="*/ 2147483647 w 477"/>
                <a:gd name="T87" fmla="*/ 2147483647 h 595"/>
                <a:gd name="T88" fmla="*/ 2147483647 w 477"/>
                <a:gd name="T89" fmla="*/ 2147483647 h 595"/>
                <a:gd name="T90" fmla="*/ 2147483647 w 477"/>
                <a:gd name="T91" fmla="*/ 2147483647 h 595"/>
                <a:gd name="T92" fmla="*/ 2147483647 w 477"/>
                <a:gd name="T93" fmla="*/ 2147483647 h 595"/>
                <a:gd name="T94" fmla="*/ 2147483647 w 477"/>
                <a:gd name="T95" fmla="*/ 2147483647 h 595"/>
                <a:gd name="T96" fmla="*/ 2147483647 w 477"/>
                <a:gd name="T97" fmla="*/ 2147483647 h 595"/>
                <a:gd name="T98" fmla="*/ 2147483647 w 477"/>
                <a:gd name="T99" fmla="*/ 2147483647 h 595"/>
                <a:gd name="T100" fmla="*/ 2147483647 w 477"/>
                <a:gd name="T101" fmla="*/ 2147483647 h 595"/>
                <a:gd name="T102" fmla="*/ 2147483647 w 477"/>
                <a:gd name="T103" fmla="*/ 2147483647 h 595"/>
                <a:gd name="T104" fmla="*/ 2147483647 w 477"/>
                <a:gd name="T105" fmla="*/ 2147483647 h 595"/>
                <a:gd name="T106" fmla="*/ 2147483647 w 477"/>
                <a:gd name="T107" fmla="*/ 2147483647 h 595"/>
                <a:gd name="T108" fmla="*/ 0 w 477"/>
                <a:gd name="T109" fmla="*/ 2147483647 h 595"/>
                <a:gd name="T110" fmla="*/ 2147483647 w 477"/>
                <a:gd name="T111" fmla="*/ 2147483647 h 595"/>
                <a:gd name="T112" fmla="*/ 2147483647 w 477"/>
                <a:gd name="T113" fmla="*/ 2147483647 h 595"/>
                <a:gd name="T114" fmla="*/ 2147483647 w 477"/>
                <a:gd name="T115" fmla="*/ 2147483647 h 595"/>
                <a:gd name="T116" fmla="*/ 2147483647 w 477"/>
                <a:gd name="T117" fmla="*/ 2147483647 h 5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7"/>
                <a:gd name="T178" fmla="*/ 0 h 595"/>
                <a:gd name="T179" fmla="*/ 477 w 477"/>
                <a:gd name="T180" fmla="*/ 595 h 5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7" h="595">
                  <a:moveTo>
                    <a:pt x="26" y="440"/>
                  </a:moveTo>
                  <a:lnTo>
                    <a:pt x="64" y="388"/>
                  </a:lnTo>
                  <a:lnTo>
                    <a:pt x="86" y="393"/>
                  </a:lnTo>
                  <a:lnTo>
                    <a:pt x="86" y="368"/>
                  </a:lnTo>
                  <a:lnTo>
                    <a:pt x="85" y="297"/>
                  </a:lnTo>
                  <a:lnTo>
                    <a:pt x="67" y="273"/>
                  </a:lnTo>
                  <a:lnTo>
                    <a:pt x="104" y="233"/>
                  </a:lnTo>
                  <a:lnTo>
                    <a:pt x="98" y="184"/>
                  </a:lnTo>
                  <a:lnTo>
                    <a:pt x="80" y="145"/>
                  </a:lnTo>
                  <a:lnTo>
                    <a:pt x="51" y="129"/>
                  </a:lnTo>
                  <a:lnTo>
                    <a:pt x="42" y="105"/>
                  </a:lnTo>
                  <a:lnTo>
                    <a:pt x="56" y="81"/>
                  </a:lnTo>
                  <a:lnTo>
                    <a:pt x="106" y="75"/>
                  </a:lnTo>
                  <a:lnTo>
                    <a:pt x="99" y="37"/>
                  </a:lnTo>
                  <a:lnTo>
                    <a:pt x="186" y="0"/>
                  </a:lnTo>
                  <a:lnTo>
                    <a:pt x="187" y="11"/>
                  </a:lnTo>
                  <a:lnTo>
                    <a:pt x="214" y="32"/>
                  </a:lnTo>
                  <a:lnTo>
                    <a:pt x="259" y="25"/>
                  </a:lnTo>
                  <a:lnTo>
                    <a:pt x="267" y="43"/>
                  </a:lnTo>
                  <a:lnTo>
                    <a:pt x="294" y="14"/>
                  </a:lnTo>
                  <a:lnTo>
                    <a:pt x="318" y="53"/>
                  </a:lnTo>
                  <a:lnTo>
                    <a:pt x="320" y="70"/>
                  </a:lnTo>
                  <a:lnTo>
                    <a:pt x="368" y="89"/>
                  </a:lnTo>
                  <a:lnTo>
                    <a:pt x="368" y="131"/>
                  </a:lnTo>
                  <a:lnTo>
                    <a:pt x="352" y="141"/>
                  </a:lnTo>
                  <a:lnTo>
                    <a:pt x="331" y="152"/>
                  </a:lnTo>
                  <a:lnTo>
                    <a:pt x="338" y="225"/>
                  </a:lnTo>
                  <a:lnTo>
                    <a:pt x="310" y="232"/>
                  </a:lnTo>
                  <a:lnTo>
                    <a:pt x="325" y="249"/>
                  </a:lnTo>
                  <a:lnTo>
                    <a:pt x="317" y="280"/>
                  </a:lnTo>
                  <a:lnTo>
                    <a:pt x="373" y="356"/>
                  </a:lnTo>
                  <a:lnTo>
                    <a:pt x="354" y="393"/>
                  </a:lnTo>
                  <a:lnTo>
                    <a:pt x="386" y="398"/>
                  </a:lnTo>
                  <a:lnTo>
                    <a:pt x="414" y="387"/>
                  </a:lnTo>
                  <a:lnTo>
                    <a:pt x="445" y="395"/>
                  </a:lnTo>
                  <a:lnTo>
                    <a:pt x="448" y="416"/>
                  </a:lnTo>
                  <a:lnTo>
                    <a:pt x="477" y="428"/>
                  </a:lnTo>
                  <a:lnTo>
                    <a:pt x="411" y="526"/>
                  </a:lnTo>
                  <a:lnTo>
                    <a:pt x="386" y="531"/>
                  </a:lnTo>
                  <a:lnTo>
                    <a:pt x="352" y="566"/>
                  </a:lnTo>
                  <a:lnTo>
                    <a:pt x="310" y="528"/>
                  </a:lnTo>
                  <a:lnTo>
                    <a:pt x="278" y="548"/>
                  </a:lnTo>
                  <a:lnTo>
                    <a:pt x="254" y="502"/>
                  </a:lnTo>
                  <a:lnTo>
                    <a:pt x="219" y="534"/>
                  </a:lnTo>
                  <a:lnTo>
                    <a:pt x="208" y="521"/>
                  </a:lnTo>
                  <a:lnTo>
                    <a:pt x="179" y="595"/>
                  </a:lnTo>
                  <a:lnTo>
                    <a:pt x="155" y="532"/>
                  </a:lnTo>
                  <a:lnTo>
                    <a:pt x="141" y="534"/>
                  </a:lnTo>
                  <a:lnTo>
                    <a:pt x="134" y="512"/>
                  </a:lnTo>
                  <a:lnTo>
                    <a:pt x="110" y="536"/>
                  </a:lnTo>
                  <a:lnTo>
                    <a:pt x="82" y="593"/>
                  </a:lnTo>
                  <a:lnTo>
                    <a:pt x="24" y="593"/>
                  </a:lnTo>
                  <a:lnTo>
                    <a:pt x="16" y="577"/>
                  </a:lnTo>
                  <a:lnTo>
                    <a:pt x="19" y="556"/>
                  </a:lnTo>
                  <a:lnTo>
                    <a:pt x="0" y="502"/>
                  </a:lnTo>
                  <a:lnTo>
                    <a:pt x="18" y="500"/>
                  </a:lnTo>
                  <a:lnTo>
                    <a:pt x="8" y="484"/>
                  </a:lnTo>
                  <a:lnTo>
                    <a:pt x="32" y="452"/>
                  </a:lnTo>
                  <a:lnTo>
                    <a:pt x="26" y="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9" name="Freeform 269"/>
            <p:cNvSpPr>
              <a:spLocks/>
            </p:cNvSpPr>
            <p:nvPr/>
          </p:nvSpPr>
          <p:spPr bwMode="auto">
            <a:xfrm>
              <a:off x="6031639" y="2193557"/>
              <a:ext cx="761811" cy="658970"/>
            </a:xfrm>
            <a:custGeom>
              <a:avLst/>
              <a:gdLst>
                <a:gd name="T0" fmla="*/ 2147483647 w 512"/>
                <a:gd name="T1" fmla="*/ 2147483647 h 443"/>
                <a:gd name="T2" fmla="*/ 2147483647 w 512"/>
                <a:gd name="T3" fmla="*/ 2147483647 h 443"/>
                <a:gd name="T4" fmla="*/ 2147483647 w 512"/>
                <a:gd name="T5" fmla="*/ 2147483647 h 443"/>
                <a:gd name="T6" fmla="*/ 2147483647 w 512"/>
                <a:gd name="T7" fmla="*/ 2147483647 h 443"/>
                <a:gd name="T8" fmla="*/ 2147483647 w 512"/>
                <a:gd name="T9" fmla="*/ 2147483647 h 443"/>
                <a:gd name="T10" fmla="*/ 2147483647 w 512"/>
                <a:gd name="T11" fmla="*/ 2147483647 h 443"/>
                <a:gd name="T12" fmla="*/ 2147483647 w 512"/>
                <a:gd name="T13" fmla="*/ 2147483647 h 443"/>
                <a:gd name="T14" fmla="*/ 2147483647 w 512"/>
                <a:gd name="T15" fmla="*/ 2147483647 h 443"/>
                <a:gd name="T16" fmla="*/ 2147483647 w 512"/>
                <a:gd name="T17" fmla="*/ 2147483647 h 443"/>
                <a:gd name="T18" fmla="*/ 2147483647 w 512"/>
                <a:gd name="T19" fmla="*/ 2147483647 h 443"/>
                <a:gd name="T20" fmla="*/ 2147483647 w 512"/>
                <a:gd name="T21" fmla="*/ 2147483647 h 443"/>
                <a:gd name="T22" fmla="*/ 2147483647 w 512"/>
                <a:gd name="T23" fmla="*/ 2147483647 h 443"/>
                <a:gd name="T24" fmla="*/ 2147483647 w 512"/>
                <a:gd name="T25" fmla="*/ 2147483647 h 443"/>
                <a:gd name="T26" fmla="*/ 2147483647 w 512"/>
                <a:gd name="T27" fmla="*/ 2147483647 h 443"/>
                <a:gd name="T28" fmla="*/ 2147483647 w 512"/>
                <a:gd name="T29" fmla="*/ 2147483647 h 443"/>
                <a:gd name="T30" fmla="*/ 2147483647 w 512"/>
                <a:gd name="T31" fmla="*/ 2147483647 h 443"/>
                <a:gd name="T32" fmla="*/ 2147483647 w 512"/>
                <a:gd name="T33" fmla="*/ 2147483647 h 443"/>
                <a:gd name="T34" fmla="*/ 2147483647 w 512"/>
                <a:gd name="T35" fmla="*/ 2147483647 h 443"/>
                <a:gd name="T36" fmla="*/ 2147483647 w 512"/>
                <a:gd name="T37" fmla="*/ 2147483647 h 443"/>
                <a:gd name="T38" fmla="*/ 2147483647 w 512"/>
                <a:gd name="T39" fmla="*/ 2147483647 h 443"/>
                <a:gd name="T40" fmla="*/ 2147483647 w 512"/>
                <a:gd name="T41" fmla="*/ 2147483647 h 443"/>
                <a:gd name="T42" fmla="*/ 2147483647 w 512"/>
                <a:gd name="T43" fmla="*/ 2147483647 h 443"/>
                <a:gd name="T44" fmla="*/ 0 w 512"/>
                <a:gd name="T45" fmla="*/ 2147483647 h 443"/>
                <a:gd name="T46" fmla="*/ 2147483647 w 512"/>
                <a:gd name="T47" fmla="*/ 2147483647 h 443"/>
                <a:gd name="T48" fmla="*/ 2147483647 w 512"/>
                <a:gd name="T49" fmla="*/ 2147483647 h 443"/>
                <a:gd name="T50" fmla="*/ 2147483647 w 512"/>
                <a:gd name="T51" fmla="*/ 2147483647 h 443"/>
                <a:gd name="T52" fmla="*/ 2147483647 w 512"/>
                <a:gd name="T53" fmla="*/ 2147483647 h 443"/>
                <a:gd name="T54" fmla="*/ 2147483647 w 512"/>
                <a:gd name="T55" fmla="*/ 2147483647 h 443"/>
                <a:gd name="T56" fmla="*/ 2147483647 w 512"/>
                <a:gd name="T57" fmla="*/ 2147483647 h 443"/>
                <a:gd name="T58" fmla="*/ 2147483647 w 512"/>
                <a:gd name="T59" fmla="*/ 2147483647 h 443"/>
                <a:gd name="T60" fmla="*/ 2147483647 w 512"/>
                <a:gd name="T61" fmla="*/ 2147483647 h 443"/>
                <a:gd name="T62" fmla="*/ 2147483647 w 512"/>
                <a:gd name="T63" fmla="*/ 2147483647 h 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2"/>
                <a:gd name="T97" fmla="*/ 0 h 443"/>
                <a:gd name="T98" fmla="*/ 512 w 512"/>
                <a:gd name="T99" fmla="*/ 443 h 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2" h="443">
                  <a:moveTo>
                    <a:pt x="347" y="125"/>
                  </a:moveTo>
                  <a:lnTo>
                    <a:pt x="368" y="104"/>
                  </a:lnTo>
                  <a:lnTo>
                    <a:pt x="385" y="99"/>
                  </a:lnTo>
                  <a:lnTo>
                    <a:pt x="396" y="99"/>
                  </a:lnTo>
                  <a:lnTo>
                    <a:pt x="416" y="186"/>
                  </a:lnTo>
                  <a:lnTo>
                    <a:pt x="409" y="206"/>
                  </a:lnTo>
                  <a:lnTo>
                    <a:pt x="422" y="211"/>
                  </a:lnTo>
                  <a:lnTo>
                    <a:pt x="417" y="229"/>
                  </a:lnTo>
                  <a:lnTo>
                    <a:pt x="409" y="243"/>
                  </a:lnTo>
                  <a:lnTo>
                    <a:pt x="449" y="256"/>
                  </a:lnTo>
                  <a:lnTo>
                    <a:pt x="473" y="285"/>
                  </a:lnTo>
                  <a:lnTo>
                    <a:pt x="481" y="310"/>
                  </a:lnTo>
                  <a:lnTo>
                    <a:pt x="512" y="350"/>
                  </a:lnTo>
                  <a:lnTo>
                    <a:pt x="508" y="389"/>
                  </a:lnTo>
                  <a:lnTo>
                    <a:pt x="476" y="405"/>
                  </a:lnTo>
                  <a:lnTo>
                    <a:pt x="484" y="438"/>
                  </a:lnTo>
                  <a:lnTo>
                    <a:pt x="472" y="443"/>
                  </a:lnTo>
                  <a:lnTo>
                    <a:pt x="457" y="422"/>
                  </a:lnTo>
                  <a:lnTo>
                    <a:pt x="441" y="427"/>
                  </a:lnTo>
                  <a:lnTo>
                    <a:pt x="406" y="400"/>
                  </a:lnTo>
                  <a:lnTo>
                    <a:pt x="404" y="368"/>
                  </a:lnTo>
                  <a:lnTo>
                    <a:pt x="384" y="357"/>
                  </a:lnTo>
                  <a:lnTo>
                    <a:pt x="342" y="384"/>
                  </a:lnTo>
                  <a:lnTo>
                    <a:pt x="326" y="386"/>
                  </a:lnTo>
                  <a:lnTo>
                    <a:pt x="326" y="365"/>
                  </a:lnTo>
                  <a:lnTo>
                    <a:pt x="312" y="365"/>
                  </a:lnTo>
                  <a:lnTo>
                    <a:pt x="305" y="338"/>
                  </a:lnTo>
                  <a:lnTo>
                    <a:pt x="195" y="363"/>
                  </a:lnTo>
                  <a:lnTo>
                    <a:pt x="179" y="349"/>
                  </a:lnTo>
                  <a:lnTo>
                    <a:pt x="139" y="342"/>
                  </a:lnTo>
                  <a:lnTo>
                    <a:pt x="109" y="333"/>
                  </a:lnTo>
                  <a:lnTo>
                    <a:pt x="83" y="355"/>
                  </a:lnTo>
                  <a:lnTo>
                    <a:pt x="65" y="344"/>
                  </a:lnTo>
                  <a:lnTo>
                    <a:pt x="53" y="307"/>
                  </a:lnTo>
                  <a:lnTo>
                    <a:pt x="72" y="309"/>
                  </a:lnTo>
                  <a:lnTo>
                    <a:pt x="83" y="302"/>
                  </a:lnTo>
                  <a:lnTo>
                    <a:pt x="85" y="294"/>
                  </a:lnTo>
                  <a:lnTo>
                    <a:pt x="77" y="298"/>
                  </a:lnTo>
                  <a:lnTo>
                    <a:pt x="54" y="274"/>
                  </a:lnTo>
                  <a:lnTo>
                    <a:pt x="53" y="246"/>
                  </a:lnTo>
                  <a:lnTo>
                    <a:pt x="59" y="208"/>
                  </a:lnTo>
                  <a:lnTo>
                    <a:pt x="53" y="195"/>
                  </a:lnTo>
                  <a:lnTo>
                    <a:pt x="53" y="147"/>
                  </a:lnTo>
                  <a:lnTo>
                    <a:pt x="16" y="85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1" y="0"/>
                  </a:lnTo>
                  <a:lnTo>
                    <a:pt x="49" y="21"/>
                  </a:lnTo>
                  <a:lnTo>
                    <a:pt x="73" y="24"/>
                  </a:lnTo>
                  <a:lnTo>
                    <a:pt x="88" y="11"/>
                  </a:lnTo>
                  <a:lnTo>
                    <a:pt x="102" y="11"/>
                  </a:lnTo>
                  <a:lnTo>
                    <a:pt x="120" y="16"/>
                  </a:lnTo>
                  <a:lnTo>
                    <a:pt x="126" y="37"/>
                  </a:lnTo>
                  <a:lnTo>
                    <a:pt x="112" y="48"/>
                  </a:lnTo>
                  <a:lnTo>
                    <a:pt x="110" y="58"/>
                  </a:lnTo>
                  <a:lnTo>
                    <a:pt x="136" y="96"/>
                  </a:lnTo>
                  <a:lnTo>
                    <a:pt x="134" y="106"/>
                  </a:lnTo>
                  <a:lnTo>
                    <a:pt x="144" y="111"/>
                  </a:lnTo>
                  <a:lnTo>
                    <a:pt x="150" y="101"/>
                  </a:lnTo>
                  <a:lnTo>
                    <a:pt x="176" y="99"/>
                  </a:lnTo>
                  <a:lnTo>
                    <a:pt x="193" y="112"/>
                  </a:lnTo>
                  <a:lnTo>
                    <a:pt x="273" y="122"/>
                  </a:lnTo>
                  <a:lnTo>
                    <a:pt x="293" y="133"/>
                  </a:lnTo>
                  <a:lnTo>
                    <a:pt x="313" y="136"/>
                  </a:lnTo>
                  <a:lnTo>
                    <a:pt x="347" y="125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0" name="Freeform 270"/>
            <p:cNvSpPr>
              <a:spLocks/>
            </p:cNvSpPr>
            <p:nvPr/>
          </p:nvSpPr>
          <p:spPr bwMode="auto">
            <a:xfrm>
              <a:off x="7309755" y="2772197"/>
              <a:ext cx="739493" cy="896973"/>
            </a:xfrm>
            <a:custGeom>
              <a:avLst/>
              <a:gdLst>
                <a:gd name="T0" fmla="*/ 2147483647 w 497"/>
                <a:gd name="T1" fmla="*/ 2147483647 h 603"/>
                <a:gd name="T2" fmla="*/ 2147483647 w 497"/>
                <a:gd name="T3" fmla="*/ 2147483647 h 603"/>
                <a:gd name="T4" fmla="*/ 2147483647 w 497"/>
                <a:gd name="T5" fmla="*/ 2147483647 h 603"/>
                <a:gd name="T6" fmla="*/ 2147483647 w 497"/>
                <a:gd name="T7" fmla="*/ 2147483647 h 603"/>
                <a:gd name="T8" fmla="*/ 2147483647 w 497"/>
                <a:gd name="T9" fmla="*/ 2147483647 h 603"/>
                <a:gd name="T10" fmla="*/ 2147483647 w 497"/>
                <a:gd name="T11" fmla="*/ 2147483647 h 603"/>
                <a:gd name="T12" fmla="*/ 2147483647 w 497"/>
                <a:gd name="T13" fmla="*/ 2147483647 h 603"/>
                <a:gd name="T14" fmla="*/ 2147483647 w 497"/>
                <a:gd name="T15" fmla="*/ 2147483647 h 603"/>
                <a:gd name="T16" fmla="*/ 2147483647 w 497"/>
                <a:gd name="T17" fmla="*/ 2147483647 h 603"/>
                <a:gd name="T18" fmla="*/ 2147483647 w 497"/>
                <a:gd name="T19" fmla="*/ 2147483647 h 603"/>
                <a:gd name="T20" fmla="*/ 2147483647 w 497"/>
                <a:gd name="T21" fmla="*/ 2147483647 h 603"/>
                <a:gd name="T22" fmla="*/ 2147483647 w 497"/>
                <a:gd name="T23" fmla="*/ 2147483647 h 603"/>
                <a:gd name="T24" fmla="*/ 2147483647 w 497"/>
                <a:gd name="T25" fmla="*/ 2147483647 h 603"/>
                <a:gd name="T26" fmla="*/ 2147483647 w 497"/>
                <a:gd name="T27" fmla="*/ 2147483647 h 603"/>
                <a:gd name="T28" fmla="*/ 2147483647 w 497"/>
                <a:gd name="T29" fmla="*/ 2147483647 h 603"/>
                <a:gd name="T30" fmla="*/ 2147483647 w 497"/>
                <a:gd name="T31" fmla="*/ 2147483647 h 603"/>
                <a:gd name="T32" fmla="*/ 2147483647 w 497"/>
                <a:gd name="T33" fmla="*/ 2147483647 h 603"/>
                <a:gd name="T34" fmla="*/ 2147483647 w 497"/>
                <a:gd name="T35" fmla="*/ 2147483647 h 603"/>
                <a:gd name="T36" fmla="*/ 2147483647 w 497"/>
                <a:gd name="T37" fmla="*/ 2147483647 h 603"/>
                <a:gd name="T38" fmla="*/ 2147483647 w 497"/>
                <a:gd name="T39" fmla="*/ 2147483647 h 603"/>
                <a:gd name="T40" fmla="*/ 2147483647 w 497"/>
                <a:gd name="T41" fmla="*/ 2147483647 h 603"/>
                <a:gd name="T42" fmla="*/ 2147483647 w 497"/>
                <a:gd name="T43" fmla="*/ 2147483647 h 603"/>
                <a:gd name="T44" fmla="*/ 2147483647 w 497"/>
                <a:gd name="T45" fmla="*/ 2147483647 h 603"/>
                <a:gd name="T46" fmla="*/ 2147483647 w 497"/>
                <a:gd name="T47" fmla="*/ 2147483647 h 603"/>
                <a:gd name="T48" fmla="*/ 2147483647 w 497"/>
                <a:gd name="T49" fmla="*/ 2147483647 h 603"/>
                <a:gd name="T50" fmla="*/ 2147483647 w 497"/>
                <a:gd name="T51" fmla="*/ 2147483647 h 603"/>
                <a:gd name="T52" fmla="*/ 2147483647 w 497"/>
                <a:gd name="T53" fmla="*/ 2147483647 h 603"/>
                <a:gd name="T54" fmla="*/ 2147483647 w 497"/>
                <a:gd name="T55" fmla="*/ 2147483647 h 603"/>
                <a:gd name="T56" fmla="*/ 2147483647 w 497"/>
                <a:gd name="T57" fmla="*/ 2147483647 h 603"/>
                <a:gd name="T58" fmla="*/ 2147483647 w 497"/>
                <a:gd name="T59" fmla="*/ 2147483647 h 603"/>
                <a:gd name="T60" fmla="*/ 2147483647 w 497"/>
                <a:gd name="T61" fmla="*/ 2147483647 h 603"/>
                <a:gd name="T62" fmla="*/ 2147483647 w 497"/>
                <a:gd name="T63" fmla="*/ 2147483647 h 603"/>
                <a:gd name="T64" fmla="*/ 2147483647 w 497"/>
                <a:gd name="T65" fmla="*/ 2147483647 h 603"/>
                <a:gd name="T66" fmla="*/ 2147483647 w 497"/>
                <a:gd name="T67" fmla="*/ 2147483647 h 603"/>
                <a:gd name="T68" fmla="*/ 2147483647 w 497"/>
                <a:gd name="T69" fmla="*/ 2147483647 h 603"/>
                <a:gd name="T70" fmla="*/ 2147483647 w 497"/>
                <a:gd name="T71" fmla="*/ 2147483647 h 603"/>
                <a:gd name="T72" fmla="*/ 2147483647 w 497"/>
                <a:gd name="T73" fmla="*/ 2147483647 h 603"/>
                <a:gd name="T74" fmla="*/ 2147483647 w 497"/>
                <a:gd name="T75" fmla="*/ 2147483647 h 603"/>
                <a:gd name="T76" fmla="*/ 2147483647 w 497"/>
                <a:gd name="T77" fmla="*/ 2147483647 h 603"/>
                <a:gd name="T78" fmla="*/ 2147483647 w 497"/>
                <a:gd name="T79" fmla="*/ 2147483647 h 603"/>
                <a:gd name="T80" fmla="*/ 2147483647 w 497"/>
                <a:gd name="T81" fmla="*/ 0 h 603"/>
                <a:gd name="T82" fmla="*/ 2147483647 w 497"/>
                <a:gd name="T83" fmla="*/ 2147483647 h 603"/>
                <a:gd name="T84" fmla="*/ 2147483647 w 497"/>
                <a:gd name="T85" fmla="*/ 2147483647 h 603"/>
                <a:gd name="T86" fmla="*/ 2147483647 w 497"/>
                <a:gd name="T87" fmla="*/ 2147483647 h 603"/>
                <a:gd name="T88" fmla="*/ 2147483647 w 497"/>
                <a:gd name="T89" fmla="*/ 2147483647 h 603"/>
                <a:gd name="T90" fmla="*/ 2147483647 w 497"/>
                <a:gd name="T91" fmla="*/ 2147483647 h 603"/>
                <a:gd name="T92" fmla="*/ 2147483647 w 497"/>
                <a:gd name="T93" fmla="*/ 2147483647 h 603"/>
                <a:gd name="T94" fmla="*/ 2147483647 w 497"/>
                <a:gd name="T95" fmla="*/ 2147483647 h 603"/>
                <a:gd name="T96" fmla="*/ 0 w 497"/>
                <a:gd name="T97" fmla="*/ 2147483647 h 603"/>
                <a:gd name="T98" fmla="*/ 2147483647 w 497"/>
                <a:gd name="T99" fmla="*/ 2147483647 h 603"/>
                <a:gd name="T100" fmla="*/ 2147483647 w 497"/>
                <a:gd name="T101" fmla="*/ 2147483647 h 603"/>
                <a:gd name="T102" fmla="*/ 2147483647 w 497"/>
                <a:gd name="T103" fmla="*/ 2147483647 h 603"/>
                <a:gd name="T104" fmla="*/ 2147483647 w 497"/>
                <a:gd name="T105" fmla="*/ 2147483647 h 603"/>
                <a:gd name="T106" fmla="*/ 2147483647 w 497"/>
                <a:gd name="T107" fmla="*/ 2147483647 h 603"/>
                <a:gd name="T108" fmla="*/ 2147483647 w 497"/>
                <a:gd name="T109" fmla="*/ 2147483647 h 603"/>
                <a:gd name="T110" fmla="*/ 2147483647 w 497"/>
                <a:gd name="T111" fmla="*/ 2147483647 h 603"/>
                <a:gd name="T112" fmla="*/ 2147483647 w 497"/>
                <a:gd name="T113" fmla="*/ 2147483647 h 603"/>
                <a:gd name="T114" fmla="*/ 2147483647 w 497"/>
                <a:gd name="T115" fmla="*/ 2147483647 h 603"/>
                <a:gd name="T116" fmla="*/ 2147483647 w 497"/>
                <a:gd name="T117" fmla="*/ 2147483647 h 603"/>
                <a:gd name="T118" fmla="*/ 2147483647 w 497"/>
                <a:gd name="T119" fmla="*/ 2147483647 h 603"/>
                <a:gd name="T120" fmla="*/ 2147483647 w 497"/>
                <a:gd name="T121" fmla="*/ 2147483647 h 603"/>
                <a:gd name="T122" fmla="*/ 2147483647 w 497"/>
                <a:gd name="T123" fmla="*/ 2147483647 h 603"/>
                <a:gd name="T124" fmla="*/ 2147483647 w 497"/>
                <a:gd name="T125" fmla="*/ 2147483647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7"/>
                <a:gd name="T190" fmla="*/ 0 h 603"/>
                <a:gd name="T191" fmla="*/ 497 w 497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7" h="603">
                  <a:moveTo>
                    <a:pt x="169" y="488"/>
                  </a:moveTo>
                  <a:lnTo>
                    <a:pt x="171" y="505"/>
                  </a:lnTo>
                  <a:lnTo>
                    <a:pt x="219" y="524"/>
                  </a:lnTo>
                  <a:lnTo>
                    <a:pt x="219" y="566"/>
                  </a:lnTo>
                  <a:lnTo>
                    <a:pt x="203" y="576"/>
                  </a:lnTo>
                  <a:lnTo>
                    <a:pt x="206" y="603"/>
                  </a:lnTo>
                  <a:lnTo>
                    <a:pt x="297" y="601"/>
                  </a:lnTo>
                  <a:lnTo>
                    <a:pt x="299" y="574"/>
                  </a:lnTo>
                  <a:lnTo>
                    <a:pt x="355" y="571"/>
                  </a:lnTo>
                  <a:lnTo>
                    <a:pt x="361" y="601"/>
                  </a:lnTo>
                  <a:lnTo>
                    <a:pt x="371" y="603"/>
                  </a:lnTo>
                  <a:lnTo>
                    <a:pt x="398" y="507"/>
                  </a:lnTo>
                  <a:lnTo>
                    <a:pt x="422" y="513"/>
                  </a:lnTo>
                  <a:lnTo>
                    <a:pt x="443" y="507"/>
                  </a:lnTo>
                  <a:lnTo>
                    <a:pt x="464" y="524"/>
                  </a:lnTo>
                  <a:lnTo>
                    <a:pt x="493" y="513"/>
                  </a:lnTo>
                  <a:lnTo>
                    <a:pt x="475" y="500"/>
                  </a:lnTo>
                  <a:lnTo>
                    <a:pt x="491" y="472"/>
                  </a:lnTo>
                  <a:lnTo>
                    <a:pt x="470" y="420"/>
                  </a:lnTo>
                  <a:lnTo>
                    <a:pt x="493" y="417"/>
                  </a:lnTo>
                  <a:lnTo>
                    <a:pt x="451" y="380"/>
                  </a:lnTo>
                  <a:lnTo>
                    <a:pt x="488" y="329"/>
                  </a:lnTo>
                  <a:lnTo>
                    <a:pt x="497" y="291"/>
                  </a:lnTo>
                  <a:lnTo>
                    <a:pt x="477" y="240"/>
                  </a:lnTo>
                  <a:lnTo>
                    <a:pt x="493" y="224"/>
                  </a:lnTo>
                  <a:lnTo>
                    <a:pt x="488" y="201"/>
                  </a:lnTo>
                  <a:lnTo>
                    <a:pt x="470" y="206"/>
                  </a:lnTo>
                  <a:lnTo>
                    <a:pt x="451" y="206"/>
                  </a:lnTo>
                  <a:lnTo>
                    <a:pt x="395" y="181"/>
                  </a:lnTo>
                  <a:lnTo>
                    <a:pt x="387" y="161"/>
                  </a:lnTo>
                  <a:lnTo>
                    <a:pt x="398" y="150"/>
                  </a:lnTo>
                  <a:lnTo>
                    <a:pt x="357" y="102"/>
                  </a:lnTo>
                  <a:lnTo>
                    <a:pt x="342" y="96"/>
                  </a:lnTo>
                  <a:lnTo>
                    <a:pt x="313" y="94"/>
                  </a:lnTo>
                  <a:lnTo>
                    <a:pt x="313" y="109"/>
                  </a:lnTo>
                  <a:lnTo>
                    <a:pt x="262" y="118"/>
                  </a:lnTo>
                  <a:lnTo>
                    <a:pt x="197" y="121"/>
                  </a:lnTo>
                  <a:lnTo>
                    <a:pt x="163" y="57"/>
                  </a:lnTo>
                  <a:lnTo>
                    <a:pt x="150" y="67"/>
                  </a:lnTo>
                  <a:lnTo>
                    <a:pt x="126" y="11"/>
                  </a:lnTo>
                  <a:lnTo>
                    <a:pt x="102" y="0"/>
                  </a:lnTo>
                  <a:lnTo>
                    <a:pt x="33" y="9"/>
                  </a:lnTo>
                  <a:lnTo>
                    <a:pt x="33" y="38"/>
                  </a:lnTo>
                  <a:lnTo>
                    <a:pt x="14" y="62"/>
                  </a:lnTo>
                  <a:lnTo>
                    <a:pt x="30" y="69"/>
                  </a:lnTo>
                  <a:lnTo>
                    <a:pt x="53" y="113"/>
                  </a:lnTo>
                  <a:lnTo>
                    <a:pt x="30" y="134"/>
                  </a:lnTo>
                  <a:lnTo>
                    <a:pt x="32" y="166"/>
                  </a:lnTo>
                  <a:lnTo>
                    <a:pt x="0" y="174"/>
                  </a:lnTo>
                  <a:lnTo>
                    <a:pt x="24" y="225"/>
                  </a:lnTo>
                  <a:lnTo>
                    <a:pt x="3" y="236"/>
                  </a:lnTo>
                  <a:lnTo>
                    <a:pt x="17" y="262"/>
                  </a:lnTo>
                  <a:lnTo>
                    <a:pt x="5" y="291"/>
                  </a:lnTo>
                  <a:lnTo>
                    <a:pt x="24" y="310"/>
                  </a:lnTo>
                  <a:lnTo>
                    <a:pt x="43" y="379"/>
                  </a:lnTo>
                  <a:lnTo>
                    <a:pt x="43" y="420"/>
                  </a:lnTo>
                  <a:lnTo>
                    <a:pt x="37" y="435"/>
                  </a:lnTo>
                  <a:lnTo>
                    <a:pt x="38" y="446"/>
                  </a:lnTo>
                  <a:lnTo>
                    <a:pt x="65" y="467"/>
                  </a:lnTo>
                  <a:lnTo>
                    <a:pt x="110" y="460"/>
                  </a:lnTo>
                  <a:lnTo>
                    <a:pt x="118" y="478"/>
                  </a:lnTo>
                  <a:lnTo>
                    <a:pt x="145" y="449"/>
                  </a:lnTo>
                  <a:lnTo>
                    <a:pt x="169" y="4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1" name="Freeform 271"/>
            <p:cNvSpPr>
              <a:spLocks/>
            </p:cNvSpPr>
            <p:nvPr/>
          </p:nvSpPr>
          <p:spPr bwMode="auto">
            <a:xfrm>
              <a:off x="5231138" y="2523783"/>
              <a:ext cx="1016244" cy="590543"/>
            </a:xfrm>
            <a:custGeom>
              <a:avLst/>
              <a:gdLst>
                <a:gd name="T0" fmla="*/ 2147483647 w 683"/>
                <a:gd name="T1" fmla="*/ 2147483647 h 397"/>
                <a:gd name="T2" fmla="*/ 2147483647 w 683"/>
                <a:gd name="T3" fmla="*/ 2147483647 h 397"/>
                <a:gd name="T4" fmla="*/ 2147483647 w 683"/>
                <a:gd name="T5" fmla="*/ 2147483647 h 397"/>
                <a:gd name="T6" fmla="*/ 2147483647 w 683"/>
                <a:gd name="T7" fmla="*/ 2147483647 h 397"/>
                <a:gd name="T8" fmla="*/ 2147483647 w 683"/>
                <a:gd name="T9" fmla="*/ 2147483647 h 397"/>
                <a:gd name="T10" fmla="*/ 2147483647 w 683"/>
                <a:gd name="T11" fmla="*/ 2147483647 h 397"/>
                <a:gd name="T12" fmla="*/ 2147483647 w 683"/>
                <a:gd name="T13" fmla="*/ 2147483647 h 397"/>
                <a:gd name="T14" fmla="*/ 2147483647 w 683"/>
                <a:gd name="T15" fmla="*/ 2147483647 h 397"/>
                <a:gd name="T16" fmla="*/ 2147483647 w 683"/>
                <a:gd name="T17" fmla="*/ 2147483647 h 397"/>
                <a:gd name="T18" fmla="*/ 2147483647 w 683"/>
                <a:gd name="T19" fmla="*/ 2147483647 h 397"/>
                <a:gd name="T20" fmla="*/ 2147483647 w 683"/>
                <a:gd name="T21" fmla="*/ 2147483647 h 397"/>
                <a:gd name="T22" fmla="*/ 2147483647 w 683"/>
                <a:gd name="T23" fmla="*/ 2147483647 h 397"/>
                <a:gd name="T24" fmla="*/ 2147483647 w 683"/>
                <a:gd name="T25" fmla="*/ 2147483647 h 397"/>
                <a:gd name="T26" fmla="*/ 2147483647 w 683"/>
                <a:gd name="T27" fmla="*/ 2147483647 h 397"/>
                <a:gd name="T28" fmla="*/ 2147483647 w 683"/>
                <a:gd name="T29" fmla="*/ 2147483647 h 397"/>
                <a:gd name="T30" fmla="*/ 2147483647 w 683"/>
                <a:gd name="T31" fmla="*/ 2147483647 h 397"/>
                <a:gd name="T32" fmla="*/ 2147483647 w 683"/>
                <a:gd name="T33" fmla="*/ 2147483647 h 397"/>
                <a:gd name="T34" fmla="*/ 2147483647 w 683"/>
                <a:gd name="T35" fmla="*/ 2147483647 h 397"/>
                <a:gd name="T36" fmla="*/ 2147483647 w 683"/>
                <a:gd name="T37" fmla="*/ 2147483647 h 397"/>
                <a:gd name="T38" fmla="*/ 2147483647 w 683"/>
                <a:gd name="T39" fmla="*/ 2147483647 h 397"/>
                <a:gd name="T40" fmla="*/ 2147483647 w 683"/>
                <a:gd name="T41" fmla="*/ 2147483647 h 397"/>
                <a:gd name="T42" fmla="*/ 2147483647 w 683"/>
                <a:gd name="T43" fmla="*/ 2147483647 h 397"/>
                <a:gd name="T44" fmla="*/ 2147483647 w 683"/>
                <a:gd name="T45" fmla="*/ 2147483647 h 397"/>
                <a:gd name="T46" fmla="*/ 2147483647 w 683"/>
                <a:gd name="T47" fmla="*/ 2147483647 h 397"/>
                <a:gd name="T48" fmla="*/ 2147483647 w 683"/>
                <a:gd name="T49" fmla="*/ 2147483647 h 397"/>
                <a:gd name="T50" fmla="*/ 2147483647 w 683"/>
                <a:gd name="T51" fmla="*/ 2147483647 h 397"/>
                <a:gd name="T52" fmla="*/ 2147483647 w 683"/>
                <a:gd name="T53" fmla="*/ 2147483647 h 397"/>
                <a:gd name="T54" fmla="*/ 0 w 683"/>
                <a:gd name="T55" fmla="*/ 2147483647 h 397"/>
                <a:gd name="T56" fmla="*/ 2147483647 w 683"/>
                <a:gd name="T57" fmla="*/ 2147483647 h 397"/>
                <a:gd name="T58" fmla="*/ 2147483647 w 683"/>
                <a:gd name="T59" fmla="*/ 2147483647 h 397"/>
                <a:gd name="T60" fmla="*/ 2147483647 w 683"/>
                <a:gd name="T61" fmla="*/ 2147483647 h 397"/>
                <a:gd name="T62" fmla="*/ 2147483647 w 683"/>
                <a:gd name="T63" fmla="*/ 2147483647 h 397"/>
                <a:gd name="T64" fmla="*/ 2147483647 w 683"/>
                <a:gd name="T65" fmla="*/ 2147483647 h 397"/>
                <a:gd name="T66" fmla="*/ 2147483647 w 683"/>
                <a:gd name="T67" fmla="*/ 2147483647 h 397"/>
                <a:gd name="T68" fmla="*/ 2147483647 w 683"/>
                <a:gd name="T69" fmla="*/ 0 h 397"/>
                <a:gd name="T70" fmla="*/ 2147483647 w 683"/>
                <a:gd name="T71" fmla="*/ 2147483647 h 397"/>
                <a:gd name="T72" fmla="*/ 2147483647 w 683"/>
                <a:gd name="T73" fmla="*/ 2147483647 h 397"/>
                <a:gd name="T74" fmla="*/ 2147483647 w 683"/>
                <a:gd name="T75" fmla="*/ 2147483647 h 397"/>
                <a:gd name="T76" fmla="*/ 2147483647 w 683"/>
                <a:gd name="T77" fmla="*/ 2147483647 h 397"/>
                <a:gd name="T78" fmla="*/ 2147483647 w 683"/>
                <a:gd name="T79" fmla="*/ 2147483647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3"/>
                <a:gd name="T121" fmla="*/ 0 h 397"/>
                <a:gd name="T122" fmla="*/ 683 w 683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3" h="397">
                  <a:moveTo>
                    <a:pt x="554" y="88"/>
                  </a:moveTo>
                  <a:lnTo>
                    <a:pt x="591" y="85"/>
                  </a:lnTo>
                  <a:lnTo>
                    <a:pt x="603" y="122"/>
                  </a:lnTo>
                  <a:lnTo>
                    <a:pt x="621" y="133"/>
                  </a:lnTo>
                  <a:lnTo>
                    <a:pt x="647" y="111"/>
                  </a:lnTo>
                  <a:lnTo>
                    <a:pt x="677" y="120"/>
                  </a:lnTo>
                  <a:lnTo>
                    <a:pt x="680" y="173"/>
                  </a:lnTo>
                  <a:lnTo>
                    <a:pt x="671" y="186"/>
                  </a:lnTo>
                  <a:lnTo>
                    <a:pt x="683" y="263"/>
                  </a:lnTo>
                  <a:lnTo>
                    <a:pt x="661" y="264"/>
                  </a:lnTo>
                  <a:lnTo>
                    <a:pt x="639" y="316"/>
                  </a:lnTo>
                  <a:lnTo>
                    <a:pt x="637" y="322"/>
                  </a:lnTo>
                  <a:lnTo>
                    <a:pt x="607" y="306"/>
                  </a:lnTo>
                  <a:lnTo>
                    <a:pt x="568" y="322"/>
                  </a:lnTo>
                  <a:lnTo>
                    <a:pt x="562" y="336"/>
                  </a:lnTo>
                  <a:lnTo>
                    <a:pt x="522" y="335"/>
                  </a:lnTo>
                  <a:lnTo>
                    <a:pt x="477" y="349"/>
                  </a:lnTo>
                  <a:lnTo>
                    <a:pt x="475" y="379"/>
                  </a:lnTo>
                  <a:lnTo>
                    <a:pt x="407" y="397"/>
                  </a:lnTo>
                  <a:lnTo>
                    <a:pt x="402" y="378"/>
                  </a:lnTo>
                  <a:lnTo>
                    <a:pt x="339" y="383"/>
                  </a:lnTo>
                  <a:lnTo>
                    <a:pt x="327" y="363"/>
                  </a:lnTo>
                  <a:lnTo>
                    <a:pt x="359" y="370"/>
                  </a:lnTo>
                  <a:lnTo>
                    <a:pt x="363" y="357"/>
                  </a:lnTo>
                  <a:lnTo>
                    <a:pt x="352" y="348"/>
                  </a:lnTo>
                  <a:lnTo>
                    <a:pt x="319" y="352"/>
                  </a:lnTo>
                  <a:lnTo>
                    <a:pt x="320" y="362"/>
                  </a:lnTo>
                  <a:lnTo>
                    <a:pt x="285" y="357"/>
                  </a:lnTo>
                  <a:lnTo>
                    <a:pt x="269" y="330"/>
                  </a:lnTo>
                  <a:lnTo>
                    <a:pt x="253" y="319"/>
                  </a:lnTo>
                  <a:lnTo>
                    <a:pt x="227" y="317"/>
                  </a:lnTo>
                  <a:lnTo>
                    <a:pt x="215" y="298"/>
                  </a:lnTo>
                  <a:lnTo>
                    <a:pt x="157" y="285"/>
                  </a:lnTo>
                  <a:lnTo>
                    <a:pt x="138" y="253"/>
                  </a:lnTo>
                  <a:lnTo>
                    <a:pt x="131" y="268"/>
                  </a:lnTo>
                  <a:lnTo>
                    <a:pt x="104" y="264"/>
                  </a:lnTo>
                  <a:lnTo>
                    <a:pt x="96" y="280"/>
                  </a:lnTo>
                  <a:lnTo>
                    <a:pt x="59" y="277"/>
                  </a:lnTo>
                  <a:lnTo>
                    <a:pt x="66" y="261"/>
                  </a:lnTo>
                  <a:lnTo>
                    <a:pt x="61" y="240"/>
                  </a:lnTo>
                  <a:lnTo>
                    <a:pt x="50" y="226"/>
                  </a:lnTo>
                  <a:lnTo>
                    <a:pt x="35" y="218"/>
                  </a:lnTo>
                  <a:lnTo>
                    <a:pt x="2" y="207"/>
                  </a:lnTo>
                  <a:lnTo>
                    <a:pt x="5" y="199"/>
                  </a:lnTo>
                  <a:lnTo>
                    <a:pt x="69" y="191"/>
                  </a:lnTo>
                  <a:lnTo>
                    <a:pt x="82" y="197"/>
                  </a:lnTo>
                  <a:lnTo>
                    <a:pt x="87" y="183"/>
                  </a:lnTo>
                  <a:lnTo>
                    <a:pt x="80" y="167"/>
                  </a:lnTo>
                  <a:lnTo>
                    <a:pt x="51" y="154"/>
                  </a:lnTo>
                  <a:lnTo>
                    <a:pt x="37" y="172"/>
                  </a:lnTo>
                  <a:lnTo>
                    <a:pt x="32" y="132"/>
                  </a:lnTo>
                  <a:lnTo>
                    <a:pt x="71" y="144"/>
                  </a:lnTo>
                  <a:lnTo>
                    <a:pt x="91" y="138"/>
                  </a:lnTo>
                  <a:lnTo>
                    <a:pt x="59" y="128"/>
                  </a:lnTo>
                  <a:lnTo>
                    <a:pt x="74" y="111"/>
                  </a:lnTo>
                  <a:lnTo>
                    <a:pt x="0" y="127"/>
                  </a:lnTo>
                  <a:lnTo>
                    <a:pt x="5" y="69"/>
                  </a:lnTo>
                  <a:lnTo>
                    <a:pt x="43" y="50"/>
                  </a:lnTo>
                  <a:lnTo>
                    <a:pt x="91" y="36"/>
                  </a:lnTo>
                  <a:lnTo>
                    <a:pt x="96" y="45"/>
                  </a:lnTo>
                  <a:lnTo>
                    <a:pt x="154" y="26"/>
                  </a:lnTo>
                  <a:lnTo>
                    <a:pt x="157" y="42"/>
                  </a:lnTo>
                  <a:lnTo>
                    <a:pt x="173" y="55"/>
                  </a:lnTo>
                  <a:lnTo>
                    <a:pt x="179" y="32"/>
                  </a:lnTo>
                  <a:lnTo>
                    <a:pt x="211" y="44"/>
                  </a:lnTo>
                  <a:lnTo>
                    <a:pt x="227" y="48"/>
                  </a:lnTo>
                  <a:lnTo>
                    <a:pt x="227" y="15"/>
                  </a:lnTo>
                  <a:lnTo>
                    <a:pt x="247" y="5"/>
                  </a:lnTo>
                  <a:lnTo>
                    <a:pt x="255" y="15"/>
                  </a:lnTo>
                  <a:lnTo>
                    <a:pt x="315" y="0"/>
                  </a:lnTo>
                  <a:lnTo>
                    <a:pt x="386" y="104"/>
                  </a:lnTo>
                  <a:lnTo>
                    <a:pt x="424" y="74"/>
                  </a:lnTo>
                  <a:lnTo>
                    <a:pt x="456" y="64"/>
                  </a:lnTo>
                  <a:lnTo>
                    <a:pt x="477" y="90"/>
                  </a:lnTo>
                  <a:lnTo>
                    <a:pt x="483" y="79"/>
                  </a:lnTo>
                  <a:lnTo>
                    <a:pt x="504" y="76"/>
                  </a:lnTo>
                  <a:lnTo>
                    <a:pt x="517" y="63"/>
                  </a:lnTo>
                  <a:lnTo>
                    <a:pt x="543" y="61"/>
                  </a:lnTo>
                  <a:lnTo>
                    <a:pt x="536" y="76"/>
                  </a:lnTo>
                  <a:lnTo>
                    <a:pt x="539" y="85"/>
                  </a:lnTo>
                  <a:lnTo>
                    <a:pt x="554" y="8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2" name="Freeform 273"/>
            <p:cNvSpPr>
              <a:spLocks/>
            </p:cNvSpPr>
            <p:nvPr/>
          </p:nvSpPr>
          <p:spPr bwMode="auto">
            <a:xfrm>
              <a:off x="6528596" y="2546094"/>
              <a:ext cx="860011" cy="1060600"/>
            </a:xfrm>
            <a:custGeom>
              <a:avLst/>
              <a:gdLst>
                <a:gd name="T0" fmla="*/ 2147483647 w 578"/>
                <a:gd name="T1" fmla="*/ 2147483647 h 713"/>
                <a:gd name="T2" fmla="*/ 2147483647 w 578"/>
                <a:gd name="T3" fmla="*/ 2147483647 h 713"/>
                <a:gd name="T4" fmla="*/ 2147483647 w 578"/>
                <a:gd name="T5" fmla="*/ 2147483647 h 713"/>
                <a:gd name="T6" fmla="*/ 2147483647 w 578"/>
                <a:gd name="T7" fmla="*/ 2147483647 h 713"/>
                <a:gd name="T8" fmla="*/ 2147483647 w 578"/>
                <a:gd name="T9" fmla="*/ 2147483647 h 713"/>
                <a:gd name="T10" fmla="*/ 2147483647 w 578"/>
                <a:gd name="T11" fmla="*/ 2147483647 h 713"/>
                <a:gd name="T12" fmla="*/ 2147483647 w 578"/>
                <a:gd name="T13" fmla="*/ 2147483647 h 713"/>
                <a:gd name="T14" fmla="*/ 2147483647 w 578"/>
                <a:gd name="T15" fmla="*/ 2147483647 h 713"/>
                <a:gd name="T16" fmla="*/ 2147483647 w 578"/>
                <a:gd name="T17" fmla="*/ 2147483647 h 713"/>
                <a:gd name="T18" fmla="*/ 2147483647 w 578"/>
                <a:gd name="T19" fmla="*/ 2147483647 h 713"/>
                <a:gd name="T20" fmla="*/ 2147483647 w 578"/>
                <a:gd name="T21" fmla="*/ 2147483647 h 713"/>
                <a:gd name="T22" fmla="*/ 2147483647 w 578"/>
                <a:gd name="T23" fmla="*/ 2147483647 h 713"/>
                <a:gd name="T24" fmla="*/ 2147483647 w 578"/>
                <a:gd name="T25" fmla="*/ 2147483647 h 713"/>
                <a:gd name="T26" fmla="*/ 2147483647 w 578"/>
                <a:gd name="T27" fmla="*/ 2147483647 h 713"/>
                <a:gd name="T28" fmla="*/ 2147483647 w 578"/>
                <a:gd name="T29" fmla="*/ 2147483647 h 713"/>
                <a:gd name="T30" fmla="*/ 2147483647 w 578"/>
                <a:gd name="T31" fmla="*/ 2147483647 h 713"/>
                <a:gd name="T32" fmla="*/ 2147483647 w 578"/>
                <a:gd name="T33" fmla="*/ 2147483647 h 713"/>
                <a:gd name="T34" fmla="*/ 2147483647 w 578"/>
                <a:gd name="T35" fmla="*/ 2147483647 h 713"/>
                <a:gd name="T36" fmla="*/ 2147483647 w 578"/>
                <a:gd name="T37" fmla="*/ 2147483647 h 713"/>
                <a:gd name="T38" fmla="*/ 2147483647 w 578"/>
                <a:gd name="T39" fmla="*/ 2147483647 h 713"/>
                <a:gd name="T40" fmla="*/ 2147483647 w 578"/>
                <a:gd name="T41" fmla="*/ 2147483647 h 713"/>
                <a:gd name="T42" fmla="*/ 2147483647 w 578"/>
                <a:gd name="T43" fmla="*/ 2147483647 h 713"/>
                <a:gd name="T44" fmla="*/ 2147483647 w 578"/>
                <a:gd name="T45" fmla="*/ 2147483647 h 713"/>
                <a:gd name="T46" fmla="*/ 2147483647 w 578"/>
                <a:gd name="T47" fmla="*/ 2147483647 h 713"/>
                <a:gd name="T48" fmla="*/ 2147483647 w 578"/>
                <a:gd name="T49" fmla="*/ 2147483647 h 713"/>
                <a:gd name="T50" fmla="*/ 2147483647 w 578"/>
                <a:gd name="T51" fmla="*/ 2147483647 h 713"/>
                <a:gd name="T52" fmla="*/ 2147483647 w 578"/>
                <a:gd name="T53" fmla="*/ 2147483647 h 713"/>
                <a:gd name="T54" fmla="*/ 2147483647 w 578"/>
                <a:gd name="T55" fmla="*/ 0 h 713"/>
                <a:gd name="T56" fmla="*/ 2147483647 w 578"/>
                <a:gd name="T57" fmla="*/ 2147483647 h 713"/>
                <a:gd name="T58" fmla="*/ 2147483647 w 578"/>
                <a:gd name="T59" fmla="*/ 2147483647 h 713"/>
                <a:gd name="T60" fmla="*/ 2147483647 w 578"/>
                <a:gd name="T61" fmla="*/ 2147483647 h 713"/>
                <a:gd name="T62" fmla="*/ 2147483647 w 578"/>
                <a:gd name="T63" fmla="*/ 2147483647 h 713"/>
                <a:gd name="T64" fmla="*/ 2147483647 w 578"/>
                <a:gd name="T65" fmla="*/ 2147483647 h 713"/>
                <a:gd name="T66" fmla="*/ 2147483647 w 578"/>
                <a:gd name="T67" fmla="*/ 2147483647 h 713"/>
                <a:gd name="T68" fmla="*/ 2147483647 w 578"/>
                <a:gd name="T69" fmla="*/ 2147483647 h 713"/>
                <a:gd name="T70" fmla="*/ 2147483647 w 578"/>
                <a:gd name="T71" fmla="*/ 2147483647 h 713"/>
                <a:gd name="T72" fmla="*/ 2147483647 w 578"/>
                <a:gd name="T73" fmla="*/ 2147483647 h 713"/>
                <a:gd name="T74" fmla="*/ 2147483647 w 578"/>
                <a:gd name="T75" fmla="*/ 2147483647 h 713"/>
                <a:gd name="T76" fmla="*/ 2147483647 w 578"/>
                <a:gd name="T77" fmla="*/ 2147483647 h 713"/>
                <a:gd name="T78" fmla="*/ 2147483647 w 578"/>
                <a:gd name="T79" fmla="*/ 2147483647 h 713"/>
                <a:gd name="T80" fmla="*/ 2147483647 w 578"/>
                <a:gd name="T81" fmla="*/ 2147483647 h 713"/>
                <a:gd name="T82" fmla="*/ 2147483647 w 578"/>
                <a:gd name="T83" fmla="*/ 2147483647 h 713"/>
                <a:gd name="T84" fmla="*/ 0 w 578"/>
                <a:gd name="T85" fmla="*/ 2147483647 h 713"/>
                <a:gd name="T86" fmla="*/ 2147483647 w 578"/>
                <a:gd name="T87" fmla="*/ 2147483647 h 713"/>
                <a:gd name="T88" fmla="*/ 2147483647 w 578"/>
                <a:gd name="T89" fmla="*/ 2147483647 h 713"/>
                <a:gd name="T90" fmla="*/ 2147483647 w 578"/>
                <a:gd name="T91" fmla="*/ 2147483647 h 713"/>
                <a:gd name="T92" fmla="*/ 2147483647 w 578"/>
                <a:gd name="T93" fmla="*/ 2147483647 h 713"/>
                <a:gd name="T94" fmla="*/ 2147483647 w 578"/>
                <a:gd name="T95" fmla="*/ 2147483647 h 713"/>
                <a:gd name="T96" fmla="*/ 2147483647 w 578"/>
                <a:gd name="T97" fmla="*/ 2147483647 h 713"/>
                <a:gd name="T98" fmla="*/ 2147483647 w 578"/>
                <a:gd name="T99" fmla="*/ 2147483647 h 713"/>
                <a:gd name="T100" fmla="*/ 2147483647 w 578"/>
                <a:gd name="T101" fmla="*/ 2147483647 h 713"/>
                <a:gd name="T102" fmla="*/ 2147483647 w 578"/>
                <a:gd name="T103" fmla="*/ 2147483647 h 713"/>
                <a:gd name="T104" fmla="*/ 2147483647 w 578"/>
                <a:gd name="T105" fmla="*/ 2147483647 h 713"/>
                <a:gd name="T106" fmla="*/ 2147483647 w 578"/>
                <a:gd name="T107" fmla="*/ 2147483647 h 713"/>
                <a:gd name="T108" fmla="*/ 2147483647 w 578"/>
                <a:gd name="T109" fmla="*/ 2147483647 h 713"/>
                <a:gd name="T110" fmla="*/ 2147483647 w 578"/>
                <a:gd name="T111" fmla="*/ 2147483647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8"/>
                <a:gd name="T169" fmla="*/ 0 h 713"/>
                <a:gd name="T170" fmla="*/ 578 w 578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8" h="713">
                  <a:moveTo>
                    <a:pt x="398" y="692"/>
                  </a:moveTo>
                  <a:lnTo>
                    <a:pt x="418" y="692"/>
                  </a:lnTo>
                  <a:lnTo>
                    <a:pt x="432" y="668"/>
                  </a:lnTo>
                  <a:lnTo>
                    <a:pt x="482" y="662"/>
                  </a:lnTo>
                  <a:lnTo>
                    <a:pt x="475" y="624"/>
                  </a:lnTo>
                  <a:lnTo>
                    <a:pt x="562" y="587"/>
                  </a:lnTo>
                  <a:lnTo>
                    <a:pt x="568" y="572"/>
                  </a:lnTo>
                  <a:lnTo>
                    <a:pt x="568" y="531"/>
                  </a:lnTo>
                  <a:lnTo>
                    <a:pt x="549" y="462"/>
                  </a:lnTo>
                  <a:lnTo>
                    <a:pt x="530" y="443"/>
                  </a:lnTo>
                  <a:lnTo>
                    <a:pt x="542" y="414"/>
                  </a:lnTo>
                  <a:lnTo>
                    <a:pt x="528" y="388"/>
                  </a:lnTo>
                  <a:lnTo>
                    <a:pt x="549" y="377"/>
                  </a:lnTo>
                  <a:lnTo>
                    <a:pt x="525" y="326"/>
                  </a:lnTo>
                  <a:lnTo>
                    <a:pt x="557" y="318"/>
                  </a:lnTo>
                  <a:lnTo>
                    <a:pt x="555" y="286"/>
                  </a:lnTo>
                  <a:lnTo>
                    <a:pt x="578" y="265"/>
                  </a:lnTo>
                  <a:lnTo>
                    <a:pt x="555" y="221"/>
                  </a:lnTo>
                  <a:lnTo>
                    <a:pt x="539" y="214"/>
                  </a:lnTo>
                  <a:lnTo>
                    <a:pt x="453" y="225"/>
                  </a:lnTo>
                  <a:lnTo>
                    <a:pt x="464" y="203"/>
                  </a:lnTo>
                  <a:lnTo>
                    <a:pt x="440" y="171"/>
                  </a:lnTo>
                  <a:lnTo>
                    <a:pt x="368" y="179"/>
                  </a:lnTo>
                  <a:lnTo>
                    <a:pt x="355" y="139"/>
                  </a:lnTo>
                  <a:lnTo>
                    <a:pt x="339" y="137"/>
                  </a:lnTo>
                  <a:lnTo>
                    <a:pt x="296" y="72"/>
                  </a:lnTo>
                  <a:lnTo>
                    <a:pt x="291" y="21"/>
                  </a:lnTo>
                  <a:lnTo>
                    <a:pt x="278" y="0"/>
                  </a:lnTo>
                  <a:lnTo>
                    <a:pt x="253" y="32"/>
                  </a:lnTo>
                  <a:lnTo>
                    <a:pt x="253" y="48"/>
                  </a:lnTo>
                  <a:lnTo>
                    <a:pt x="211" y="46"/>
                  </a:lnTo>
                  <a:lnTo>
                    <a:pt x="147" y="73"/>
                  </a:lnTo>
                  <a:lnTo>
                    <a:pt x="178" y="113"/>
                  </a:lnTo>
                  <a:lnTo>
                    <a:pt x="174" y="152"/>
                  </a:lnTo>
                  <a:lnTo>
                    <a:pt x="142" y="168"/>
                  </a:lnTo>
                  <a:lnTo>
                    <a:pt x="150" y="201"/>
                  </a:lnTo>
                  <a:lnTo>
                    <a:pt x="162" y="227"/>
                  </a:lnTo>
                  <a:lnTo>
                    <a:pt x="150" y="230"/>
                  </a:lnTo>
                  <a:lnTo>
                    <a:pt x="152" y="277"/>
                  </a:lnTo>
                  <a:lnTo>
                    <a:pt x="109" y="339"/>
                  </a:lnTo>
                  <a:lnTo>
                    <a:pt x="59" y="368"/>
                  </a:lnTo>
                  <a:lnTo>
                    <a:pt x="42" y="361"/>
                  </a:lnTo>
                  <a:lnTo>
                    <a:pt x="0" y="481"/>
                  </a:lnTo>
                  <a:lnTo>
                    <a:pt x="48" y="521"/>
                  </a:lnTo>
                  <a:lnTo>
                    <a:pt x="50" y="547"/>
                  </a:lnTo>
                  <a:lnTo>
                    <a:pt x="114" y="537"/>
                  </a:lnTo>
                  <a:lnTo>
                    <a:pt x="157" y="604"/>
                  </a:lnTo>
                  <a:lnTo>
                    <a:pt x="158" y="641"/>
                  </a:lnTo>
                  <a:lnTo>
                    <a:pt x="203" y="668"/>
                  </a:lnTo>
                  <a:lnTo>
                    <a:pt x="210" y="702"/>
                  </a:lnTo>
                  <a:lnTo>
                    <a:pt x="245" y="700"/>
                  </a:lnTo>
                  <a:lnTo>
                    <a:pt x="259" y="713"/>
                  </a:lnTo>
                  <a:lnTo>
                    <a:pt x="272" y="696"/>
                  </a:lnTo>
                  <a:lnTo>
                    <a:pt x="317" y="700"/>
                  </a:lnTo>
                  <a:lnTo>
                    <a:pt x="320" y="686"/>
                  </a:lnTo>
                  <a:lnTo>
                    <a:pt x="398" y="69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>
                <a:solidFill>
                  <a:srgbClr val="898989"/>
                </a:solidFill>
              </a:endParaRPr>
            </a:p>
          </p:txBody>
        </p:sp>
        <p:sp>
          <p:nvSpPr>
            <p:cNvPr id="323" name="Freeform 274"/>
            <p:cNvSpPr>
              <a:spLocks/>
            </p:cNvSpPr>
            <p:nvPr/>
          </p:nvSpPr>
          <p:spPr bwMode="auto">
            <a:xfrm>
              <a:off x="7460030" y="2037363"/>
              <a:ext cx="684440" cy="1041261"/>
            </a:xfrm>
            <a:custGeom>
              <a:avLst/>
              <a:gdLst>
                <a:gd name="T0" fmla="*/ 0 w 460"/>
                <a:gd name="T1" fmla="*/ 2147483647 h 700"/>
                <a:gd name="T2" fmla="*/ 2147483647 w 460"/>
                <a:gd name="T3" fmla="*/ 2147483647 h 700"/>
                <a:gd name="T4" fmla="*/ 2147483647 w 460"/>
                <a:gd name="T5" fmla="*/ 2147483647 h 700"/>
                <a:gd name="T6" fmla="*/ 2147483647 w 460"/>
                <a:gd name="T7" fmla="*/ 2147483647 h 700"/>
                <a:gd name="T8" fmla="*/ 2147483647 w 460"/>
                <a:gd name="T9" fmla="*/ 2147483647 h 700"/>
                <a:gd name="T10" fmla="*/ 2147483647 w 460"/>
                <a:gd name="T11" fmla="*/ 2147483647 h 700"/>
                <a:gd name="T12" fmla="*/ 2147483647 w 460"/>
                <a:gd name="T13" fmla="*/ 2147483647 h 700"/>
                <a:gd name="T14" fmla="*/ 2147483647 w 460"/>
                <a:gd name="T15" fmla="*/ 2147483647 h 700"/>
                <a:gd name="T16" fmla="*/ 2147483647 w 460"/>
                <a:gd name="T17" fmla="*/ 2147483647 h 700"/>
                <a:gd name="T18" fmla="*/ 2147483647 w 460"/>
                <a:gd name="T19" fmla="*/ 2147483647 h 700"/>
                <a:gd name="T20" fmla="*/ 2147483647 w 460"/>
                <a:gd name="T21" fmla="*/ 2147483647 h 700"/>
                <a:gd name="T22" fmla="*/ 2147483647 w 460"/>
                <a:gd name="T23" fmla="*/ 2147483647 h 700"/>
                <a:gd name="T24" fmla="*/ 2147483647 w 460"/>
                <a:gd name="T25" fmla="*/ 2147483647 h 700"/>
                <a:gd name="T26" fmla="*/ 2147483647 w 460"/>
                <a:gd name="T27" fmla="*/ 2147483647 h 700"/>
                <a:gd name="T28" fmla="*/ 2147483647 w 460"/>
                <a:gd name="T29" fmla="*/ 2147483647 h 700"/>
                <a:gd name="T30" fmla="*/ 2147483647 w 460"/>
                <a:gd name="T31" fmla="*/ 2147483647 h 700"/>
                <a:gd name="T32" fmla="*/ 2147483647 w 460"/>
                <a:gd name="T33" fmla="*/ 2147483647 h 700"/>
                <a:gd name="T34" fmla="*/ 2147483647 w 460"/>
                <a:gd name="T35" fmla="*/ 2147483647 h 700"/>
                <a:gd name="T36" fmla="*/ 2147483647 w 460"/>
                <a:gd name="T37" fmla="*/ 2147483647 h 700"/>
                <a:gd name="T38" fmla="*/ 2147483647 w 460"/>
                <a:gd name="T39" fmla="*/ 2147483647 h 700"/>
                <a:gd name="T40" fmla="*/ 2147483647 w 460"/>
                <a:gd name="T41" fmla="*/ 2147483647 h 700"/>
                <a:gd name="T42" fmla="*/ 2147483647 w 460"/>
                <a:gd name="T43" fmla="*/ 2147483647 h 700"/>
                <a:gd name="T44" fmla="*/ 2147483647 w 460"/>
                <a:gd name="T45" fmla="*/ 2147483647 h 700"/>
                <a:gd name="T46" fmla="*/ 2147483647 w 460"/>
                <a:gd name="T47" fmla="*/ 2147483647 h 700"/>
                <a:gd name="T48" fmla="*/ 2147483647 w 460"/>
                <a:gd name="T49" fmla="*/ 2147483647 h 700"/>
                <a:gd name="T50" fmla="*/ 2147483647 w 460"/>
                <a:gd name="T51" fmla="*/ 2147483647 h 700"/>
                <a:gd name="T52" fmla="*/ 2147483647 w 460"/>
                <a:gd name="T53" fmla="*/ 2147483647 h 700"/>
                <a:gd name="T54" fmla="*/ 2147483647 w 460"/>
                <a:gd name="T55" fmla="*/ 2147483647 h 700"/>
                <a:gd name="T56" fmla="*/ 2147483647 w 460"/>
                <a:gd name="T57" fmla="*/ 2147483647 h 700"/>
                <a:gd name="T58" fmla="*/ 2147483647 w 460"/>
                <a:gd name="T59" fmla="*/ 2147483647 h 700"/>
                <a:gd name="T60" fmla="*/ 2147483647 w 460"/>
                <a:gd name="T61" fmla="*/ 2147483647 h 700"/>
                <a:gd name="T62" fmla="*/ 2147483647 w 460"/>
                <a:gd name="T63" fmla="*/ 2147483647 h 700"/>
                <a:gd name="T64" fmla="*/ 2147483647 w 460"/>
                <a:gd name="T65" fmla="*/ 2147483647 h 700"/>
                <a:gd name="T66" fmla="*/ 2147483647 w 460"/>
                <a:gd name="T67" fmla="*/ 2147483647 h 700"/>
                <a:gd name="T68" fmla="*/ 2147483647 w 460"/>
                <a:gd name="T69" fmla="*/ 2147483647 h 700"/>
                <a:gd name="T70" fmla="*/ 2147483647 w 460"/>
                <a:gd name="T71" fmla="*/ 2147483647 h 700"/>
                <a:gd name="T72" fmla="*/ 2147483647 w 460"/>
                <a:gd name="T73" fmla="*/ 2147483647 h 700"/>
                <a:gd name="T74" fmla="*/ 2147483647 w 460"/>
                <a:gd name="T75" fmla="*/ 2147483647 h 700"/>
                <a:gd name="T76" fmla="*/ 2147483647 w 460"/>
                <a:gd name="T77" fmla="*/ 2147483647 h 700"/>
                <a:gd name="T78" fmla="*/ 2147483647 w 460"/>
                <a:gd name="T79" fmla="*/ 2147483647 h 700"/>
                <a:gd name="T80" fmla="*/ 2147483647 w 460"/>
                <a:gd name="T81" fmla="*/ 2147483647 h 700"/>
                <a:gd name="T82" fmla="*/ 2147483647 w 460"/>
                <a:gd name="T83" fmla="*/ 2147483647 h 700"/>
                <a:gd name="T84" fmla="*/ 2147483647 w 460"/>
                <a:gd name="T85" fmla="*/ 2147483647 h 700"/>
                <a:gd name="T86" fmla="*/ 2147483647 w 460"/>
                <a:gd name="T87" fmla="*/ 0 h 700"/>
                <a:gd name="T88" fmla="*/ 2147483647 w 460"/>
                <a:gd name="T89" fmla="*/ 2147483647 h 700"/>
                <a:gd name="T90" fmla="*/ 2147483647 w 460"/>
                <a:gd name="T91" fmla="*/ 2147483647 h 700"/>
                <a:gd name="T92" fmla="*/ 2147483647 w 460"/>
                <a:gd name="T93" fmla="*/ 2147483647 h 700"/>
                <a:gd name="T94" fmla="*/ 2147483647 w 460"/>
                <a:gd name="T95" fmla="*/ 2147483647 h 700"/>
                <a:gd name="T96" fmla="*/ 2147483647 w 460"/>
                <a:gd name="T97" fmla="*/ 2147483647 h 700"/>
                <a:gd name="T98" fmla="*/ 2147483647 w 460"/>
                <a:gd name="T99" fmla="*/ 2147483647 h 700"/>
                <a:gd name="T100" fmla="*/ 2147483647 w 460"/>
                <a:gd name="T101" fmla="*/ 2147483647 h 700"/>
                <a:gd name="T102" fmla="*/ 2147483647 w 460"/>
                <a:gd name="T103" fmla="*/ 2147483647 h 700"/>
                <a:gd name="T104" fmla="*/ 2147483647 w 460"/>
                <a:gd name="T105" fmla="*/ 2147483647 h 700"/>
                <a:gd name="T106" fmla="*/ 2147483647 w 460"/>
                <a:gd name="T107" fmla="*/ 2147483647 h 700"/>
                <a:gd name="T108" fmla="*/ 2147483647 w 460"/>
                <a:gd name="T109" fmla="*/ 2147483647 h 700"/>
                <a:gd name="T110" fmla="*/ 2147483647 w 460"/>
                <a:gd name="T111" fmla="*/ 2147483647 h 700"/>
                <a:gd name="T112" fmla="*/ 2147483647 w 460"/>
                <a:gd name="T113" fmla="*/ 2147483647 h 700"/>
                <a:gd name="T114" fmla="*/ 2147483647 w 460"/>
                <a:gd name="T115" fmla="*/ 2147483647 h 700"/>
                <a:gd name="T116" fmla="*/ 2147483647 w 460"/>
                <a:gd name="T117" fmla="*/ 2147483647 h 700"/>
                <a:gd name="T118" fmla="*/ 0 w 460"/>
                <a:gd name="T119" fmla="*/ 2147483647 h 700"/>
                <a:gd name="T120" fmla="*/ 2147483647 w 460"/>
                <a:gd name="T121" fmla="*/ 2147483647 h 700"/>
                <a:gd name="T122" fmla="*/ 0 w 460"/>
                <a:gd name="T123" fmla="*/ 2147483647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"/>
                <a:gd name="T187" fmla="*/ 0 h 700"/>
                <a:gd name="T188" fmla="*/ 460 w 460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" h="700">
                  <a:moveTo>
                    <a:pt x="0" y="468"/>
                  </a:moveTo>
                  <a:lnTo>
                    <a:pt x="1" y="494"/>
                  </a:lnTo>
                  <a:lnTo>
                    <a:pt x="25" y="505"/>
                  </a:lnTo>
                  <a:lnTo>
                    <a:pt x="49" y="561"/>
                  </a:lnTo>
                  <a:lnTo>
                    <a:pt x="62" y="551"/>
                  </a:lnTo>
                  <a:lnTo>
                    <a:pt x="96" y="615"/>
                  </a:lnTo>
                  <a:lnTo>
                    <a:pt x="161" y="612"/>
                  </a:lnTo>
                  <a:lnTo>
                    <a:pt x="212" y="603"/>
                  </a:lnTo>
                  <a:lnTo>
                    <a:pt x="212" y="588"/>
                  </a:lnTo>
                  <a:lnTo>
                    <a:pt x="241" y="590"/>
                  </a:lnTo>
                  <a:lnTo>
                    <a:pt x="256" y="596"/>
                  </a:lnTo>
                  <a:lnTo>
                    <a:pt x="297" y="644"/>
                  </a:lnTo>
                  <a:lnTo>
                    <a:pt x="286" y="655"/>
                  </a:lnTo>
                  <a:lnTo>
                    <a:pt x="294" y="675"/>
                  </a:lnTo>
                  <a:lnTo>
                    <a:pt x="350" y="700"/>
                  </a:lnTo>
                  <a:lnTo>
                    <a:pt x="369" y="700"/>
                  </a:lnTo>
                  <a:lnTo>
                    <a:pt x="376" y="679"/>
                  </a:lnTo>
                  <a:lnTo>
                    <a:pt x="425" y="675"/>
                  </a:lnTo>
                  <a:lnTo>
                    <a:pt x="425" y="644"/>
                  </a:lnTo>
                  <a:lnTo>
                    <a:pt x="460" y="607"/>
                  </a:lnTo>
                  <a:lnTo>
                    <a:pt x="412" y="563"/>
                  </a:lnTo>
                  <a:lnTo>
                    <a:pt x="425" y="531"/>
                  </a:lnTo>
                  <a:lnTo>
                    <a:pt x="364" y="484"/>
                  </a:lnTo>
                  <a:lnTo>
                    <a:pt x="377" y="475"/>
                  </a:lnTo>
                  <a:lnTo>
                    <a:pt x="289" y="420"/>
                  </a:lnTo>
                  <a:lnTo>
                    <a:pt x="289" y="404"/>
                  </a:lnTo>
                  <a:lnTo>
                    <a:pt x="291" y="390"/>
                  </a:lnTo>
                  <a:lnTo>
                    <a:pt x="270" y="372"/>
                  </a:lnTo>
                  <a:lnTo>
                    <a:pt x="275" y="340"/>
                  </a:lnTo>
                  <a:lnTo>
                    <a:pt x="292" y="332"/>
                  </a:lnTo>
                  <a:lnTo>
                    <a:pt x="276" y="251"/>
                  </a:lnTo>
                  <a:lnTo>
                    <a:pt x="292" y="243"/>
                  </a:lnTo>
                  <a:lnTo>
                    <a:pt x="288" y="227"/>
                  </a:lnTo>
                  <a:lnTo>
                    <a:pt x="302" y="204"/>
                  </a:lnTo>
                  <a:lnTo>
                    <a:pt x="294" y="180"/>
                  </a:lnTo>
                  <a:lnTo>
                    <a:pt x="302" y="155"/>
                  </a:lnTo>
                  <a:lnTo>
                    <a:pt x="331" y="168"/>
                  </a:lnTo>
                  <a:lnTo>
                    <a:pt x="353" y="147"/>
                  </a:lnTo>
                  <a:lnTo>
                    <a:pt x="276" y="99"/>
                  </a:lnTo>
                  <a:lnTo>
                    <a:pt x="254" y="102"/>
                  </a:lnTo>
                  <a:lnTo>
                    <a:pt x="256" y="62"/>
                  </a:lnTo>
                  <a:lnTo>
                    <a:pt x="240" y="54"/>
                  </a:lnTo>
                  <a:lnTo>
                    <a:pt x="257" y="4"/>
                  </a:lnTo>
                  <a:lnTo>
                    <a:pt x="244" y="0"/>
                  </a:lnTo>
                  <a:lnTo>
                    <a:pt x="220" y="22"/>
                  </a:lnTo>
                  <a:lnTo>
                    <a:pt x="222" y="44"/>
                  </a:lnTo>
                  <a:lnTo>
                    <a:pt x="184" y="62"/>
                  </a:lnTo>
                  <a:lnTo>
                    <a:pt x="140" y="59"/>
                  </a:lnTo>
                  <a:lnTo>
                    <a:pt x="142" y="118"/>
                  </a:lnTo>
                  <a:lnTo>
                    <a:pt x="112" y="156"/>
                  </a:lnTo>
                  <a:lnTo>
                    <a:pt x="110" y="212"/>
                  </a:lnTo>
                  <a:lnTo>
                    <a:pt x="110" y="225"/>
                  </a:lnTo>
                  <a:lnTo>
                    <a:pt x="89" y="214"/>
                  </a:lnTo>
                  <a:lnTo>
                    <a:pt x="36" y="240"/>
                  </a:lnTo>
                  <a:lnTo>
                    <a:pt x="57" y="281"/>
                  </a:lnTo>
                  <a:lnTo>
                    <a:pt x="36" y="284"/>
                  </a:lnTo>
                  <a:lnTo>
                    <a:pt x="30" y="313"/>
                  </a:lnTo>
                  <a:lnTo>
                    <a:pt x="48" y="316"/>
                  </a:lnTo>
                  <a:lnTo>
                    <a:pt x="11" y="369"/>
                  </a:lnTo>
                  <a:lnTo>
                    <a:pt x="0" y="388"/>
                  </a:lnTo>
                  <a:lnTo>
                    <a:pt x="20" y="43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5" name="Freeform 276"/>
            <p:cNvSpPr>
              <a:spLocks/>
            </p:cNvSpPr>
            <p:nvPr/>
          </p:nvSpPr>
          <p:spPr bwMode="auto">
            <a:xfrm>
              <a:off x="7980798" y="2895659"/>
              <a:ext cx="523744" cy="730370"/>
            </a:xfrm>
            <a:custGeom>
              <a:avLst/>
              <a:gdLst>
                <a:gd name="T0" fmla="*/ 0 w 352"/>
                <a:gd name="T1" fmla="*/ 2147483647 h 491"/>
                <a:gd name="T2" fmla="*/ 2147483647 w 352"/>
                <a:gd name="T3" fmla="*/ 2147483647 h 491"/>
                <a:gd name="T4" fmla="*/ 2147483647 w 352"/>
                <a:gd name="T5" fmla="*/ 2147483647 h 491"/>
                <a:gd name="T6" fmla="*/ 2147483647 w 352"/>
                <a:gd name="T7" fmla="*/ 2147483647 h 491"/>
                <a:gd name="T8" fmla="*/ 2147483647 w 352"/>
                <a:gd name="T9" fmla="*/ 2147483647 h 491"/>
                <a:gd name="T10" fmla="*/ 2147483647 w 352"/>
                <a:gd name="T11" fmla="*/ 2147483647 h 491"/>
                <a:gd name="T12" fmla="*/ 2147483647 w 352"/>
                <a:gd name="T13" fmla="*/ 2147483647 h 491"/>
                <a:gd name="T14" fmla="*/ 2147483647 w 352"/>
                <a:gd name="T15" fmla="*/ 2147483647 h 491"/>
                <a:gd name="T16" fmla="*/ 2147483647 w 352"/>
                <a:gd name="T17" fmla="*/ 2147483647 h 491"/>
                <a:gd name="T18" fmla="*/ 2147483647 w 352"/>
                <a:gd name="T19" fmla="*/ 2147483647 h 491"/>
                <a:gd name="T20" fmla="*/ 2147483647 w 352"/>
                <a:gd name="T21" fmla="*/ 2147483647 h 491"/>
                <a:gd name="T22" fmla="*/ 2147483647 w 352"/>
                <a:gd name="T23" fmla="*/ 2147483647 h 491"/>
                <a:gd name="T24" fmla="*/ 2147483647 w 352"/>
                <a:gd name="T25" fmla="*/ 2147483647 h 491"/>
                <a:gd name="T26" fmla="*/ 2147483647 w 352"/>
                <a:gd name="T27" fmla="*/ 2147483647 h 491"/>
                <a:gd name="T28" fmla="*/ 2147483647 w 352"/>
                <a:gd name="T29" fmla="*/ 2147483647 h 491"/>
                <a:gd name="T30" fmla="*/ 2147483647 w 352"/>
                <a:gd name="T31" fmla="*/ 2147483647 h 491"/>
                <a:gd name="T32" fmla="*/ 2147483647 w 352"/>
                <a:gd name="T33" fmla="*/ 2147483647 h 491"/>
                <a:gd name="T34" fmla="*/ 2147483647 w 352"/>
                <a:gd name="T35" fmla="*/ 2147483647 h 491"/>
                <a:gd name="T36" fmla="*/ 2147483647 w 352"/>
                <a:gd name="T37" fmla="*/ 2147483647 h 491"/>
                <a:gd name="T38" fmla="*/ 2147483647 w 352"/>
                <a:gd name="T39" fmla="*/ 2147483647 h 491"/>
                <a:gd name="T40" fmla="*/ 2147483647 w 352"/>
                <a:gd name="T41" fmla="*/ 2147483647 h 491"/>
                <a:gd name="T42" fmla="*/ 2147483647 w 352"/>
                <a:gd name="T43" fmla="*/ 2147483647 h 491"/>
                <a:gd name="T44" fmla="*/ 2147483647 w 352"/>
                <a:gd name="T45" fmla="*/ 2147483647 h 491"/>
                <a:gd name="T46" fmla="*/ 2147483647 w 352"/>
                <a:gd name="T47" fmla="*/ 2147483647 h 491"/>
                <a:gd name="T48" fmla="*/ 2147483647 w 352"/>
                <a:gd name="T49" fmla="*/ 2147483647 h 491"/>
                <a:gd name="T50" fmla="*/ 2147483647 w 352"/>
                <a:gd name="T51" fmla="*/ 2147483647 h 491"/>
                <a:gd name="T52" fmla="*/ 2147483647 w 352"/>
                <a:gd name="T53" fmla="*/ 2147483647 h 491"/>
                <a:gd name="T54" fmla="*/ 2147483647 w 352"/>
                <a:gd name="T55" fmla="*/ 2147483647 h 491"/>
                <a:gd name="T56" fmla="*/ 2147483647 w 352"/>
                <a:gd name="T57" fmla="*/ 2147483647 h 491"/>
                <a:gd name="T58" fmla="*/ 2147483647 w 352"/>
                <a:gd name="T59" fmla="*/ 2147483647 h 491"/>
                <a:gd name="T60" fmla="*/ 2147483647 w 352"/>
                <a:gd name="T61" fmla="*/ 0 h 491"/>
                <a:gd name="T62" fmla="*/ 2147483647 w 352"/>
                <a:gd name="T63" fmla="*/ 2147483647 h 491"/>
                <a:gd name="T64" fmla="*/ 2147483647 w 352"/>
                <a:gd name="T65" fmla="*/ 2147483647 h 491"/>
                <a:gd name="T66" fmla="*/ 2147483647 w 352"/>
                <a:gd name="T67" fmla="*/ 2147483647 h 491"/>
                <a:gd name="T68" fmla="*/ 2147483647 w 352"/>
                <a:gd name="T69" fmla="*/ 2147483647 h 491"/>
                <a:gd name="T70" fmla="*/ 2147483647 w 352"/>
                <a:gd name="T71" fmla="*/ 2147483647 h 491"/>
                <a:gd name="T72" fmla="*/ 2147483647 w 352"/>
                <a:gd name="T73" fmla="*/ 2147483647 h 491"/>
                <a:gd name="T74" fmla="*/ 2147483647 w 352"/>
                <a:gd name="T75" fmla="*/ 2147483647 h 491"/>
                <a:gd name="T76" fmla="*/ 2147483647 w 352"/>
                <a:gd name="T77" fmla="*/ 2147483647 h 491"/>
                <a:gd name="T78" fmla="*/ 2147483647 w 352"/>
                <a:gd name="T79" fmla="*/ 2147483647 h 491"/>
                <a:gd name="T80" fmla="*/ 2147483647 w 352"/>
                <a:gd name="T81" fmla="*/ 2147483647 h 491"/>
                <a:gd name="T82" fmla="*/ 0 w 352"/>
                <a:gd name="T83" fmla="*/ 2147483647 h 4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491"/>
                <a:gd name="T128" fmla="*/ 352 w 352"/>
                <a:gd name="T129" fmla="*/ 491 h 4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491">
                  <a:moveTo>
                    <a:pt x="0" y="297"/>
                  </a:moveTo>
                  <a:lnTo>
                    <a:pt x="42" y="334"/>
                  </a:lnTo>
                  <a:lnTo>
                    <a:pt x="19" y="337"/>
                  </a:lnTo>
                  <a:lnTo>
                    <a:pt x="40" y="389"/>
                  </a:lnTo>
                  <a:lnTo>
                    <a:pt x="24" y="417"/>
                  </a:lnTo>
                  <a:lnTo>
                    <a:pt x="42" y="430"/>
                  </a:lnTo>
                  <a:lnTo>
                    <a:pt x="13" y="441"/>
                  </a:lnTo>
                  <a:lnTo>
                    <a:pt x="56" y="491"/>
                  </a:lnTo>
                  <a:lnTo>
                    <a:pt x="85" y="469"/>
                  </a:lnTo>
                  <a:lnTo>
                    <a:pt x="102" y="486"/>
                  </a:lnTo>
                  <a:lnTo>
                    <a:pt x="126" y="488"/>
                  </a:lnTo>
                  <a:lnTo>
                    <a:pt x="163" y="441"/>
                  </a:lnTo>
                  <a:lnTo>
                    <a:pt x="178" y="406"/>
                  </a:lnTo>
                  <a:lnTo>
                    <a:pt x="168" y="398"/>
                  </a:lnTo>
                  <a:lnTo>
                    <a:pt x="230" y="342"/>
                  </a:lnTo>
                  <a:lnTo>
                    <a:pt x="229" y="294"/>
                  </a:lnTo>
                  <a:lnTo>
                    <a:pt x="262" y="275"/>
                  </a:lnTo>
                  <a:lnTo>
                    <a:pt x="336" y="179"/>
                  </a:lnTo>
                  <a:lnTo>
                    <a:pt x="331" y="171"/>
                  </a:lnTo>
                  <a:lnTo>
                    <a:pt x="301" y="177"/>
                  </a:lnTo>
                  <a:lnTo>
                    <a:pt x="312" y="158"/>
                  </a:lnTo>
                  <a:lnTo>
                    <a:pt x="328" y="139"/>
                  </a:lnTo>
                  <a:lnTo>
                    <a:pt x="352" y="136"/>
                  </a:lnTo>
                  <a:lnTo>
                    <a:pt x="330" y="102"/>
                  </a:lnTo>
                  <a:lnTo>
                    <a:pt x="325" y="72"/>
                  </a:lnTo>
                  <a:lnTo>
                    <a:pt x="286" y="51"/>
                  </a:lnTo>
                  <a:lnTo>
                    <a:pt x="242" y="21"/>
                  </a:lnTo>
                  <a:lnTo>
                    <a:pt x="222" y="34"/>
                  </a:lnTo>
                  <a:lnTo>
                    <a:pt x="200" y="16"/>
                  </a:lnTo>
                  <a:lnTo>
                    <a:pt x="168" y="24"/>
                  </a:lnTo>
                  <a:lnTo>
                    <a:pt x="154" y="0"/>
                  </a:lnTo>
                  <a:lnTo>
                    <a:pt x="110" y="30"/>
                  </a:lnTo>
                  <a:lnTo>
                    <a:pt x="75" y="67"/>
                  </a:lnTo>
                  <a:lnTo>
                    <a:pt x="75" y="98"/>
                  </a:lnTo>
                  <a:lnTo>
                    <a:pt x="26" y="102"/>
                  </a:lnTo>
                  <a:lnTo>
                    <a:pt x="19" y="123"/>
                  </a:lnTo>
                  <a:lnTo>
                    <a:pt x="37" y="118"/>
                  </a:lnTo>
                  <a:lnTo>
                    <a:pt x="42" y="141"/>
                  </a:lnTo>
                  <a:lnTo>
                    <a:pt x="26" y="157"/>
                  </a:lnTo>
                  <a:lnTo>
                    <a:pt x="46" y="208"/>
                  </a:lnTo>
                  <a:lnTo>
                    <a:pt x="37" y="24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6" name="Freeform 277"/>
            <p:cNvSpPr>
              <a:spLocks/>
            </p:cNvSpPr>
            <p:nvPr/>
          </p:nvSpPr>
          <p:spPr bwMode="auto">
            <a:xfrm>
              <a:off x="6564304" y="2079013"/>
              <a:ext cx="456788" cy="575668"/>
            </a:xfrm>
            <a:custGeom>
              <a:avLst/>
              <a:gdLst>
                <a:gd name="T0" fmla="*/ 2147483647 w 307"/>
                <a:gd name="T1" fmla="*/ 2147483647 h 387"/>
                <a:gd name="T2" fmla="*/ 2147483647 w 307"/>
                <a:gd name="T3" fmla="*/ 2147483647 h 387"/>
                <a:gd name="T4" fmla="*/ 0 w 307"/>
                <a:gd name="T5" fmla="*/ 2147483647 h 387"/>
                <a:gd name="T6" fmla="*/ 2147483647 w 307"/>
                <a:gd name="T7" fmla="*/ 2147483647 h 387"/>
                <a:gd name="T8" fmla="*/ 2147483647 w 307"/>
                <a:gd name="T9" fmla="*/ 2147483647 h 387"/>
                <a:gd name="T10" fmla="*/ 2147483647 w 307"/>
                <a:gd name="T11" fmla="*/ 2147483647 h 387"/>
                <a:gd name="T12" fmla="*/ 2147483647 w 307"/>
                <a:gd name="T13" fmla="*/ 2147483647 h 387"/>
                <a:gd name="T14" fmla="*/ 2147483647 w 307"/>
                <a:gd name="T15" fmla="*/ 2147483647 h 387"/>
                <a:gd name="T16" fmla="*/ 2147483647 w 307"/>
                <a:gd name="T17" fmla="*/ 2147483647 h 387"/>
                <a:gd name="T18" fmla="*/ 2147483647 w 307"/>
                <a:gd name="T19" fmla="*/ 0 h 387"/>
                <a:gd name="T20" fmla="*/ 2147483647 w 307"/>
                <a:gd name="T21" fmla="*/ 2147483647 h 387"/>
                <a:gd name="T22" fmla="*/ 2147483647 w 307"/>
                <a:gd name="T23" fmla="*/ 2147483647 h 387"/>
                <a:gd name="T24" fmla="*/ 2147483647 w 307"/>
                <a:gd name="T25" fmla="*/ 2147483647 h 387"/>
                <a:gd name="T26" fmla="*/ 2147483647 w 307"/>
                <a:gd name="T27" fmla="*/ 2147483647 h 387"/>
                <a:gd name="T28" fmla="*/ 2147483647 w 307"/>
                <a:gd name="T29" fmla="*/ 2147483647 h 387"/>
                <a:gd name="T30" fmla="*/ 2147483647 w 307"/>
                <a:gd name="T31" fmla="*/ 2147483647 h 387"/>
                <a:gd name="T32" fmla="*/ 2147483647 w 307"/>
                <a:gd name="T33" fmla="*/ 2147483647 h 387"/>
                <a:gd name="T34" fmla="*/ 2147483647 w 307"/>
                <a:gd name="T35" fmla="*/ 2147483647 h 387"/>
                <a:gd name="T36" fmla="*/ 2147483647 w 307"/>
                <a:gd name="T37" fmla="*/ 2147483647 h 387"/>
                <a:gd name="T38" fmla="*/ 2147483647 w 307"/>
                <a:gd name="T39" fmla="*/ 2147483647 h 387"/>
                <a:gd name="T40" fmla="*/ 2147483647 w 307"/>
                <a:gd name="T41" fmla="*/ 2147483647 h 387"/>
                <a:gd name="T42" fmla="*/ 2147483647 w 307"/>
                <a:gd name="T43" fmla="*/ 2147483647 h 387"/>
                <a:gd name="T44" fmla="*/ 2147483647 w 307"/>
                <a:gd name="T45" fmla="*/ 2147483647 h 387"/>
                <a:gd name="T46" fmla="*/ 2147483647 w 307"/>
                <a:gd name="T47" fmla="*/ 2147483647 h 387"/>
                <a:gd name="T48" fmla="*/ 2147483647 w 307"/>
                <a:gd name="T49" fmla="*/ 2147483647 h 387"/>
                <a:gd name="T50" fmla="*/ 2147483647 w 307"/>
                <a:gd name="T51" fmla="*/ 2147483647 h 387"/>
                <a:gd name="T52" fmla="*/ 2147483647 w 307"/>
                <a:gd name="T53" fmla="*/ 2147483647 h 387"/>
                <a:gd name="T54" fmla="*/ 2147483647 w 307"/>
                <a:gd name="T55" fmla="*/ 2147483647 h 387"/>
                <a:gd name="T56" fmla="*/ 2147483647 w 307"/>
                <a:gd name="T57" fmla="*/ 2147483647 h 387"/>
                <a:gd name="T58" fmla="*/ 2147483647 w 307"/>
                <a:gd name="T59" fmla="*/ 2147483647 h 387"/>
                <a:gd name="T60" fmla="*/ 2147483647 w 307"/>
                <a:gd name="T61" fmla="*/ 2147483647 h 387"/>
                <a:gd name="T62" fmla="*/ 2147483647 w 307"/>
                <a:gd name="T63" fmla="*/ 2147483647 h 387"/>
                <a:gd name="T64" fmla="*/ 2147483647 w 307"/>
                <a:gd name="T65" fmla="*/ 2147483647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387"/>
                <a:gd name="T101" fmla="*/ 307 w 307"/>
                <a:gd name="T102" fmla="*/ 387 h 3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387">
                  <a:moveTo>
                    <a:pt x="54" y="173"/>
                  </a:move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307" y="224"/>
                  </a:lnTo>
                  <a:lnTo>
                    <a:pt x="293" y="229"/>
                  </a:lnTo>
                  <a:lnTo>
                    <a:pt x="278" y="272"/>
                  </a:lnTo>
                  <a:lnTo>
                    <a:pt x="246" y="282"/>
                  </a:lnTo>
                  <a:lnTo>
                    <a:pt x="254" y="314"/>
                  </a:lnTo>
                  <a:lnTo>
                    <a:pt x="229" y="346"/>
                  </a:lnTo>
                  <a:lnTo>
                    <a:pt x="229" y="362"/>
                  </a:lnTo>
                  <a:lnTo>
                    <a:pt x="187" y="360"/>
                  </a:lnTo>
                  <a:lnTo>
                    <a:pt x="123" y="387"/>
                  </a:lnTo>
                  <a:lnTo>
                    <a:pt x="115" y="362"/>
                  </a:lnTo>
                  <a:lnTo>
                    <a:pt x="91" y="333"/>
                  </a:lnTo>
                  <a:lnTo>
                    <a:pt x="51" y="320"/>
                  </a:lnTo>
                  <a:lnTo>
                    <a:pt x="59" y="306"/>
                  </a:lnTo>
                  <a:lnTo>
                    <a:pt x="64" y="288"/>
                  </a:lnTo>
                  <a:lnTo>
                    <a:pt x="51" y="283"/>
                  </a:lnTo>
                  <a:lnTo>
                    <a:pt x="58" y="263"/>
                  </a:lnTo>
                  <a:lnTo>
                    <a:pt x="38" y="176"/>
                  </a:lnTo>
                  <a:lnTo>
                    <a:pt x="54" y="173"/>
                  </a:lnTo>
                  <a:close/>
                </a:path>
              </a:pathLst>
            </a:custGeom>
            <a:solidFill>
              <a:srgbClr val="12304B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7" name="Freeform 278"/>
            <p:cNvSpPr>
              <a:spLocks/>
            </p:cNvSpPr>
            <p:nvPr/>
          </p:nvSpPr>
          <p:spPr bwMode="auto">
            <a:xfrm>
              <a:off x="6930331" y="2419657"/>
              <a:ext cx="559452" cy="461130"/>
            </a:xfrm>
            <a:custGeom>
              <a:avLst/>
              <a:gdLst>
                <a:gd name="T0" fmla="*/ 2147483647 w 376"/>
                <a:gd name="T1" fmla="*/ 2147483647 h 310"/>
                <a:gd name="T2" fmla="*/ 2147483647 w 376"/>
                <a:gd name="T3" fmla="*/ 2147483647 h 310"/>
                <a:gd name="T4" fmla="*/ 2147483647 w 376"/>
                <a:gd name="T5" fmla="*/ 2147483647 h 310"/>
                <a:gd name="T6" fmla="*/ 2147483647 w 376"/>
                <a:gd name="T7" fmla="*/ 2147483647 h 310"/>
                <a:gd name="T8" fmla="*/ 2147483647 w 376"/>
                <a:gd name="T9" fmla="*/ 2147483647 h 310"/>
                <a:gd name="T10" fmla="*/ 2147483647 w 376"/>
                <a:gd name="T11" fmla="*/ 2147483647 h 310"/>
                <a:gd name="T12" fmla="*/ 2147483647 w 376"/>
                <a:gd name="T13" fmla="*/ 2147483647 h 310"/>
                <a:gd name="T14" fmla="*/ 2147483647 w 376"/>
                <a:gd name="T15" fmla="*/ 2147483647 h 310"/>
                <a:gd name="T16" fmla="*/ 2147483647 w 376"/>
                <a:gd name="T17" fmla="*/ 2147483647 h 310"/>
                <a:gd name="T18" fmla="*/ 2147483647 w 376"/>
                <a:gd name="T19" fmla="*/ 2147483647 h 310"/>
                <a:gd name="T20" fmla="*/ 2147483647 w 376"/>
                <a:gd name="T21" fmla="*/ 2147483647 h 310"/>
                <a:gd name="T22" fmla="*/ 2147483647 w 376"/>
                <a:gd name="T23" fmla="*/ 2147483647 h 310"/>
                <a:gd name="T24" fmla="*/ 2147483647 w 376"/>
                <a:gd name="T25" fmla="*/ 0 h 310"/>
                <a:gd name="T26" fmla="*/ 2147483647 w 376"/>
                <a:gd name="T27" fmla="*/ 2147483647 h 310"/>
                <a:gd name="T28" fmla="*/ 0 w 376"/>
                <a:gd name="T29" fmla="*/ 2147483647 h 310"/>
                <a:gd name="T30" fmla="*/ 2147483647 w 376"/>
                <a:gd name="T31" fmla="*/ 2147483647 h 310"/>
                <a:gd name="T32" fmla="*/ 2147483647 w 376"/>
                <a:gd name="T33" fmla="*/ 2147483647 h 310"/>
                <a:gd name="T34" fmla="*/ 2147483647 w 376"/>
                <a:gd name="T35" fmla="*/ 2147483647 h 310"/>
                <a:gd name="T36" fmla="*/ 2147483647 w 376"/>
                <a:gd name="T37" fmla="*/ 2147483647 h 310"/>
                <a:gd name="T38" fmla="*/ 2147483647 w 376"/>
                <a:gd name="T39" fmla="*/ 2147483647 h 310"/>
                <a:gd name="T40" fmla="*/ 2147483647 w 376"/>
                <a:gd name="T41" fmla="*/ 2147483647 h 310"/>
                <a:gd name="T42" fmla="*/ 2147483647 w 376"/>
                <a:gd name="T43" fmla="*/ 2147483647 h 310"/>
                <a:gd name="T44" fmla="*/ 2147483647 w 376"/>
                <a:gd name="T45" fmla="*/ 2147483647 h 310"/>
                <a:gd name="T46" fmla="*/ 2147483647 w 376"/>
                <a:gd name="T47" fmla="*/ 2147483647 h 310"/>
                <a:gd name="T48" fmla="*/ 2147483647 w 376"/>
                <a:gd name="T49" fmla="*/ 2147483647 h 310"/>
                <a:gd name="T50" fmla="*/ 2147483647 w 376"/>
                <a:gd name="T51" fmla="*/ 2147483647 h 310"/>
                <a:gd name="T52" fmla="*/ 2147483647 w 376"/>
                <a:gd name="T53" fmla="*/ 2147483647 h 310"/>
                <a:gd name="T54" fmla="*/ 2147483647 w 376"/>
                <a:gd name="T55" fmla="*/ 2147483647 h 310"/>
                <a:gd name="T56" fmla="*/ 2147483647 w 376"/>
                <a:gd name="T57" fmla="*/ 2147483647 h 3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10"/>
                <a:gd name="T89" fmla="*/ 376 w 376"/>
                <a:gd name="T90" fmla="*/ 310 h 3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10">
                  <a:moveTo>
                    <a:pt x="356" y="211"/>
                  </a:moveTo>
                  <a:lnTo>
                    <a:pt x="376" y="173"/>
                  </a:lnTo>
                  <a:lnTo>
                    <a:pt x="356" y="131"/>
                  </a:lnTo>
                  <a:lnTo>
                    <a:pt x="367" y="112"/>
                  </a:lnTo>
                  <a:lnTo>
                    <a:pt x="317" y="69"/>
                  </a:lnTo>
                  <a:lnTo>
                    <a:pt x="304" y="38"/>
                  </a:lnTo>
                  <a:lnTo>
                    <a:pt x="237" y="50"/>
                  </a:lnTo>
                  <a:lnTo>
                    <a:pt x="207" y="42"/>
                  </a:lnTo>
                  <a:lnTo>
                    <a:pt x="157" y="22"/>
                  </a:lnTo>
                  <a:lnTo>
                    <a:pt x="111" y="14"/>
                  </a:lnTo>
                  <a:lnTo>
                    <a:pt x="82" y="22"/>
                  </a:lnTo>
                  <a:lnTo>
                    <a:pt x="53" y="18"/>
                  </a:lnTo>
                  <a:lnTo>
                    <a:pt x="47" y="0"/>
                  </a:lnTo>
                  <a:lnTo>
                    <a:pt x="32" y="43"/>
                  </a:lnTo>
                  <a:lnTo>
                    <a:pt x="0" y="53"/>
                  </a:lnTo>
                  <a:lnTo>
                    <a:pt x="8" y="85"/>
                  </a:lnTo>
                  <a:lnTo>
                    <a:pt x="21" y="106"/>
                  </a:lnTo>
                  <a:lnTo>
                    <a:pt x="26" y="157"/>
                  </a:lnTo>
                  <a:lnTo>
                    <a:pt x="69" y="222"/>
                  </a:lnTo>
                  <a:lnTo>
                    <a:pt x="85" y="224"/>
                  </a:lnTo>
                  <a:lnTo>
                    <a:pt x="98" y="264"/>
                  </a:lnTo>
                  <a:lnTo>
                    <a:pt x="170" y="256"/>
                  </a:lnTo>
                  <a:lnTo>
                    <a:pt x="194" y="288"/>
                  </a:lnTo>
                  <a:lnTo>
                    <a:pt x="183" y="310"/>
                  </a:lnTo>
                  <a:lnTo>
                    <a:pt x="269" y="299"/>
                  </a:lnTo>
                  <a:lnTo>
                    <a:pt x="288" y="275"/>
                  </a:lnTo>
                  <a:lnTo>
                    <a:pt x="288" y="246"/>
                  </a:lnTo>
                  <a:lnTo>
                    <a:pt x="357" y="237"/>
                  </a:lnTo>
                  <a:lnTo>
                    <a:pt x="356" y="2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8" name="Freeform 279"/>
            <p:cNvSpPr>
              <a:spLocks/>
            </p:cNvSpPr>
            <p:nvPr/>
          </p:nvSpPr>
          <p:spPr bwMode="auto">
            <a:xfrm>
              <a:off x="6976457" y="4165995"/>
              <a:ext cx="935897" cy="1076963"/>
            </a:xfrm>
            <a:custGeom>
              <a:avLst/>
              <a:gdLst>
                <a:gd name="T0" fmla="*/ 2147483647 w 629"/>
                <a:gd name="T1" fmla="*/ 2147483647 h 724"/>
                <a:gd name="T2" fmla="*/ 2147483647 w 629"/>
                <a:gd name="T3" fmla="*/ 2147483647 h 724"/>
                <a:gd name="T4" fmla="*/ 2147483647 w 629"/>
                <a:gd name="T5" fmla="*/ 2147483647 h 724"/>
                <a:gd name="T6" fmla="*/ 2147483647 w 629"/>
                <a:gd name="T7" fmla="*/ 2147483647 h 724"/>
                <a:gd name="T8" fmla="*/ 2147483647 w 629"/>
                <a:gd name="T9" fmla="*/ 2147483647 h 724"/>
                <a:gd name="T10" fmla="*/ 2147483647 w 629"/>
                <a:gd name="T11" fmla="*/ 2147483647 h 724"/>
                <a:gd name="T12" fmla="*/ 2147483647 w 629"/>
                <a:gd name="T13" fmla="*/ 2147483647 h 724"/>
                <a:gd name="T14" fmla="*/ 2147483647 w 629"/>
                <a:gd name="T15" fmla="*/ 2147483647 h 724"/>
                <a:gd name="T16" fmla="*/ 2147483647 w 629"/>
                <a:gd name="T17" fmla="*/ 2147483647 h 724"/>
                <a:gd name="T18" fmla="*/ 2147483647 w 629"/>
                <a:gd name="T19" fmla="*/ 2147483647 h 724"/>
                <a:gd name="T20" fmla="*/ 2147483647 w 629"/>
                <a:gd name="T21" fmla="*/ 2147483647 h 724"/>
                <a:gd name="T22" fmla="*/ 2147483647 w 629"/>
                <a:gd name="T23" fmla="*/ 2147483647 h 724"/>
                <a:gd name="T24" fmla="*/ 2147483647 w 629"/>
                <a:gd name="T25" fmla="*/ 2147483647 h 724"/>
                <a:gd name="T26" fmla="*/ 2147483647 w 629"/>
                <a:gd name="T27" fmla="*/ 2147483647 h 724"/>
                <a:gd name="T28" fmla="*/ 2147483647 w 629"/>
                <a:gd name="T29" fmla="*/ 2147483647 h 724"/>
                <a:gd name="T30" fmla="*/ 2147483647 w 629"/>
                <a:gd name="T31" fmla="*/ 2147483647 h 724"/>
                <a:gd name="T32" fmla="*/ 2147483647 w 629"/>
                <a:gd name="T33" fmla="*/ 2147483647 h 724"/>
                <a:gd name="T34" fmla="*/ 2147483647 w 629"/>
                <a:gd name="T35" fmla="*/ 2147483647 h 724"/>
                <a:gd name="T36" fmla="*/ 2147483647 w 629"/>
                <a:gd name="T37" fmla="*/ 2147483647 h 724"/>
                <a:gd name="T38" fmla="*/ 2147483647 w 629"/>
                <a:gd name="T39" fmla="*/ 2147483647 h 724"/>
                <a:gd name="T40" fmla="*/ 2147483647 w 629"/>
                <a:gd name="T41" fmla="*/ 2147483647 h 724"/>
                <a:gd name="T42" fmla="*/ 2147483647 w 629"/>
                <a:gd name="T43" fmla="*/ 2147483647 h 724"/>
                <a:gd name="T44" fmla="*/ 2147483647 w 629"/>
                <a:gd name="T45" fmla="*/ 2147483647 h 724"/>
                <a:gd name="T46" fmla="*/ 2147483647 w 629"/>
                <a:gd name="T47" fmla="*/ 2147483647 h 724"/>
                <a:gd name="T48" fmla="*/ 2147483647 w 629"/>
                <a:gd name="T49" fmla="*/ 2147483647 h 724"/>
                <a:gd name="T50" fmla="*/ 2147483647 w 629"/>
                <a:gd name="T51" fmla="*/ 2147483647 h 724"/>
                <a:gd name="T52" fmla="*/ 2147483647 w 629"/>
                <a:gd name="T53" fmla="*/ 2147483647 h 724"/>
                <a:gd name="T54" fmla="*/ 2147483647 w 629"/>
                <a:gd name="T55" fmla="*/ 2147483647 h 724"/>
                <a:gd name="T56" fmla="*/ 2147483647 w 629"/>
                <a:gd name="T57" fmla="*/ 2147483647 h 724"/>
                <a:gd name="T58" fmla="*/ 2147483647 w 629"/>
                <a:gd name="T59" fmla="*/ 2147483647 h 724"/>
                <a:gd name="T60" fmla="*/ 2147483647 w 629"/>
                <a:gd name="T61" fmla="*/ 2147483647 h 724"/>
                <a:gd name="T62" fmla="*/ 2147483647 w 629"/>
                <a:gd name="T63" fmla="*/ 2147483647 h 724"/>
                <a:gd name="T64" fmla="*/ 2147483647 w 629"/>
                <a:gd name="T65" fmla="*/ 2147483647 h 724"/>
                <a:gd name="T66" fmla="*/ 2147483647 w 629"/>
                <a:gd name="T67" fmla="*/ 2147483647 h 724"/>
                <a:gd name="T68" fmla="*/ 2147483647 w 629"/>
                <a:gd name="T69" fmla="*/ 2147483647 h 724"/>
                <a:gd name="T70" fmla="*/ 2147483647 w 629"/>
                <a:gd name="T71" fmla="*/ 2147483647 h 724"/>
                <a:gd name="T72" fmla="*/ 2147483647 w 629"/>
                <a:gd name="T73" fmla="*/ 2147483647 h 724"/>
                <a:gd name="T74" fmla="*/ 2147483647 w 629"/>
                <a:gd name="T75" fmla="*/ 2147483647 h 724"/>
                <a:gd name="T76" fmla="*/ 2147483647 w 629"/>
                <a:gd name="T77" fmla="*/ 2147483647 h 724"/>
                <a:gd name="T78" fmla="*/ 2147483647 w 629"/>
                <a:gd name="T79" fmla="*/ 2147483647 h 724"/>
                <a:gd name="T80" fmla="*/ 2147483647 w 629"/>
                <a:gd name="T81" fmla="*/ 2147483647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724"/>
                <a:gd name="T125" fmla="*/ 629 w 629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724">
                  <a:moveTo>
                    <a:pt x="272" y="587"/>
                  </a:moveTo>
                  <a:lnTo>
                    <a:pt x="275" y="545"/>
                  </a:lnTo>
                  <a:lnTo>
                    <a:pt x="289" y="513"/>
                  </a:lnTo>
                  <a:lnTo>
                    <a:pt x="310" y="485"/>
                  </a:lnTo>
                  <a:lnTo>
                    <a:pt x="342" y="464"/>
                  </a:lnTo>
                  <a:lnTo>
                    <a:pt x="365" y="469"/>
                  </a:lnTo>
                  <a:lnTo>
                    <a:pt x="389" y="440"/>
                  </a:lnTo>
                  <a:lnTo>
                    <a:pt x="421" y="422"/>
                  </a:lnTo>
                  <a:lnTo>
                    <a:pt x="435" y="405"/>
                  </a:lnTo>
                  <a:lnTo>
                    <a:pt x="462" y="389"/>
                  </a:lnTo>
                  <a:lnTo>
                    <a:pt x="480" y="389"/>
                  </a:lnTo>
                  <a:lnTo>
                    <a:pt x="488" y="392"/>
                  </a:lnTo>
                  <a:lnTo>
                    <a:pt x="489" y="397"/>
                  </a:lnTo>
                  <a:lnTo>
                    <a:pt x="486" y="403"/>
                  </a:lnTo>
                  <a:lnTo>
                    <a:pt x="491" y="409"/>
                  </a:lnTo>
                  <a:lnTo>
                    <a:pt x="509" y="414"/>
                  </a:lnTo>
                  <a:lnTo>
                    <a:pt x="510" y="405"/>
                  </a:lnTo>
                  <a:lnTo>
                    <a:pt x="557" y="376"/>
                  </a:lnTo>
                  <a:lnTo>
                    <a:pt x="547" y="368"/>
                  </a:lnTo>
                  <a:lnTo>
                    <a:pt x="558" y="349"/>
                  </a:lnTo>
                  <a:lnTo>
                    <a:pt x="566" y="345"/>
                  </a:lnTo>
                  <a:lnTo>
                    <a:pt x="587" y="350"/>
                  </a:lnTo>
                  <a:lnTo>
                    <a:pt x="582" y="339"/>
                  </a:lnTo>
                  <a:lnTo>
                    <a:pt x="592" y="320"/>
                  </a:lnTo>
                  <a:lnTo>
                    <a:pt x="590" y="299"/>
                  </a:lnTo>
                  <a:lnTo>
                    <a:pt x="608" y="285"/>
                  </a:lnTo>
                  <a:lnTo>
                    <a:pt x="629" y="262"/>
                  </a:lnTo>
                  <a:lnTo>
                    <a:pt x="600" y="232"/>
                  </a:lnTo>
                  <a:lnTo>
                    <a:pt x="601" y="214"/>
                  </a:lnTo>
                  <a:lnTo>
                    <a:pt x="587" y="190"/>
                  </a:lnTo>
                  <a:lnTo>
                    <a:pt x="560" y="174"/>
                  </a:lnTo>
                  <a:lnTo>
                    <a:pt x="521" y="174"/>
                  </a:lnTo>
                  <a:lnTo>
                    <a:pt x="510" y="192"/>
                  </a:lnTo>
                  <a:lnTo>
                    <a:pt x="472" y="171"/>
                  </a:lnTo>
                  <a:lnTo>
                    <a:pt x="459" y="141"/>
                  </a:lnTo>
                  <a:lnTo>
                    <a:pt x="427" y="64"/>
                  </a:lnTo>
                  <a:lnTo>
                    <a:pt x="385" y="26"/>
                  </a:lnTo>
                  <a:lnTo>
                    <a:pt x="353" y="46"/>
                  </a:lnTo>
                  <a:lnTo>
                    <a:pt x="329" y="0"/>
                  </a:lnTo>
                  <a:lnTo>
                    <a:pt x="294" y="32"/>
                  </a:lnTo>
                  <a:lnTo>
                    <a:pt x="283" y="19"/>
                  </a:lnTo>
                  <a:lnTo>
                    <a:pt x="254" y="93"/>
                  </a:lnTo>
                  <a:lnTo>
                    <a:pt x="283" y="129"/>
                  </a:lnTo>
                  <a:lnTo>
                    <a:pt x="289" y="200"/>
                  </a:lnTo>
                  <a:lnTo>
                    <a:pt x="333" y="219"/>
                  </a:lnTo>
                  <a:lnTo>
                    <a:pt x="315" y="246"/>
                  </a:lnTo>
                  <a:lnTo>
                    <a:pt x="352" y="262"/>
                  </a:lnTo>
                  <a:lnTo>
                    <a:pt x="328" y="289"/>
                  </a:lnTo>
                  <a:lnTo>
                    <a:pt x="302" y="320"/>
                  </a:lnTo>
                  <a:lnTo>
                    <a:pt x="273" y="317"/>
                  </a:lnTo>
                  <a:lnTo>
                    <a:pt x="273" y="350"/>
                  </a:lnTo>
                  <a:lnTo>
                    <a:pt x="249" y="357"/>
                  </a:lnTo>
                  <a:lnTo>
                    <a:pt x="221" y="374"/>
                  </a:lnTo>
                  <a:lnTo>
                    <a:pt x="187" y="366"/>
                  </a:lnTo>
                  <a:lnTo>
                    <a:pt x="193" y="416"/>
                  </a:lnTo>
                  <a:lnTo>
                    <a:pt x="177" y="430"/>
                  </a:lnTo>
                  <a:lnTo>
                    <a:pt x="109" y="422"/>
                  </a:lnTo>
                  <a:lnTo>
                    <a:pt x="105" y="437"/>
                  </a:lnTo>
                  <a:lnTo>
                    <a:pt x="67" y="430"/>
                  </a:lnTo>
                  <a:lnTo>
                    <a:pt x="32" y="427"/>
                  </a:lnTo>
                  <a:lnTo>
                    <a:pt x="0" y="472"/>
                  </a:lnTo>
                  <a:lnTo>
                    <a:pt x="6" y="494"/>
                  </a:lnTo>
                  <a:lnTo>
                    <a:pt x="51" y="513"/>
                  </a:lnTo>
                  <a:lnTo>
                    <a:pt x="59" y="580"/>
                  </a:lnTo>
                  <a:lnTo>
                    <a:pt x="32" y="588"/>
                  </a:lnTo>
                  <a:lnTo>
                    <a:pt x="53" y="619"/>
                  </a:lnTo>
                  <a:lnTo>
                    <a:pt x="78" y="612"/>
                  </a:lnTo>
                  <a:lnTo>
                    <a:pt x="96" y="635"/>
                  </a:lnTo>
                  <a:lnTo>
                    <a:pt x="13" y="662"/>
                  </a:lnTo>
                  <a:lnTo>
                    <a:pt x="3" y="681"/>
                  </a:lnTo>
                  <a:lnTo>
                    <a:pt x="46" y="699"/>
                  </a:lnTo>
                  <a:lnTo>
                    <a:pt x="61" y="724"/>
                  </a:lnTo>
                  <a:lnTo>
                    <a:pt x="112" y="700"/>
                  </a:lnTo>
                  <a:lnTo>
                    <a:pt x="168" y="724"/>
                  </a:lnTo>
                  <a:lnTo>
                    <a:pt x="197" y="724"/>
                  </a:lnTo>
                  <a:lnTo>
                    <a:pt x="195" y="710"/>
                  </a:lnTo>
                  <a:lnTo>
                    <a:pt x="269" y="688"/>
                  </a:lnTo>
                  <a:lnTo>
                    <a:pt x="280" y="702"/>
                  </a:lnTo>
                  <a:lnTo>
                    <a:pt x="301" y="699"/>
                  </a:lnTo>
                  <a:lnTo>
                    <a:pt x="289" y="676"/>
                  </a:lnTo>
                  <a:lnTo>
                    <a:pt x="275" y="670"/>
                  </a:lnTo>
                  <a:lnTo>
                    <a:pt x="272" y="5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9" name="Freeform 280"/>
            <p:cNvSpPr>
              <a:spLocks/>
            </p:cNvSpPr>
            <p:nvPr/>
          </p:nvSpPr>
          <p:spPr bwMode="auto">
            <a:xfrm>
              <a:off x="6678871" y="3566525"/>
              <a:ext cx="563919" cy="615830"/>
            </a:xfrm>
            <a:custGeom>
              <a:avLst/>
              <a:gdLst>
                <a:gd name="T0" fmla="*/ 2147483647 w 379"/>
                <a:gd name="T1" fmla="*/ 2147483647 h 414"/>
                <a:gd name="T2" fmla="*/ 2147483647 w 379"/>
                <a:gd name="T3" fmla="*/ 2147483647 h 414"/>
                <a:gd name="T4" fmla="*/ 2147483647 w 379"/>
                <a:gd name="T5" fmla="*/ 2147483647 h 414"/>
                <a:gd name="T6" fmla="*/ 2147483647 w 379"/>
                <a:gd name="T7" fmla="*/ 2147483647 h 414"/>
                <a:gd name="T8" fmla="*/ 2147483647 w 379"/>
                <a:gd name="T9" fmla="*/ 2147483647 h 414"/>
                <a:gd name="T10" fmla="*/ 2147483647 w 379"/>
                <a:gd name="T11" fmla="*/ 2147483647 h 414"/>
                <a:gd name="T12" fmla="*/ 2147483647 w 379"/>
                <a:gd name="T13" fmla="*/ 2147483647 h 414"/>
                <a:gd name="T14" fmla="*/ 2147483647 w 379"/>
                <a:gd name="T15" fmla="*/ 2147483647 h 414"/>
                <a:gd name="T16" fmla="*/ 2147483647 w 379"/>
                <a:gd name="T17" fmla="*/ 2147483647 h 414"/>
                <a:gd name="T18" fmla="*/ 2147483647 w 379"/>
                <a:gd name="T19" fmla="*/ 2147483647 h 414"/>
                <a:gd name="T20" fmla="*/ 2147483647 w 379"/>
                <a:gd name="T21" fmla="*/ 2147483647 h 414"/>
                <a:gd name="T22" fmla="*/ 2147483647 w 379"/>
                <a:gd name="T23" fmla="*/ 2147483647 h 414"/>
                <a:gd name="T24" fmla="*/ 2147483647 w 379"/>
                <a:gd name="T25" fmla="*/ 2147483647 h 414"/>
                <a:gd name="T26" fmla="*/ 2147483647 w 379"/>
                <a:gd name="T27" fmla="*/ 2147483647 h 414"/>
                <a:gd name="T28" fmla="*/ 2147483647 w 379"/>
                <a:gd name="T29" fmla="*/ 2147483647 h 414"/>
                <a:gd name="T30" fmla="*/ 2147483647 w 379"/>
                <a:gd name="T31" fmla="*/ 2147483647 h 414"/>
                <a:gd name="T32" fmla="*/ 2147483647 w 379"/>
                <a:gd name="T33" fmla="*/ 2147483647 h 414"/>
                <a:gd name="T34" fmla="*/ 2147483647 w 379"/>
                <a:gd name="T35" fmla="*/ 2147483647 h 414"/>
                <a:gd name="T36" fmla="*/ 2147483647 w 379"/>
                <a:gd name="T37" fmla="*/ 2147483647 h 414"/>
                <a:gd name="T38" fmla="*/ 2147483647 w 379"/>
                <a:gd name="T39" fmla="*/ 2147483647 h 414"/>
                <a:gd name="T40" fmla="*/ 2147483647 w 379"/>
                <a:gd name="T41" fmla="*/ 2147483647 h 414"/>
                <a:gd name="T42" fmla="*/ 2147483647 w 379"/>
                <a:gd name="T43" fmla="*/ 2147483647 h 414"/>
                <a:gd name="T44" fmla="*/ 2147483647 w 379"/>
                <a:gd name="T45" fmla="*/ 2147483647 h 414"/>
                <a:gd name="T46" fmla="*/ 2147483647 w 379"/>
                <a:gd name="T47" fmla="*/ 2147483647 h 414"/>
                <a:gd name="T48" fmla="*/ 2147483647 w 379"/>
                <a:gd name="T49" fmla="*/ 0 h 414"/>
                <a:gd name="T50" fmla="*/ 2147483647 w 379"/>
                <a:gd name="T51" fmla="*/ 2147483647 h 414"/>
                <a:gd name="T52" fmla="*/ 2147483647 w 379"/>
                <a:gd name="T53" fmla="*/ 2147483647 h 414"/>
                <a:gd name="T54" fmla="*/ 2147483647 w 379"/>
                <a:gd name="T55" fmla="*/ 2147483647 h 414"/>
                <a:gd name="T56" fmla="*/ 2147483647 w 379"/>
                <a:gd name="T57" fmla="*/ 2147483647 h 414"/>
                <a:gd name="T58" fmla="*/ 2147483647 w 379"/>
                <a:gd name="T59" fmla="*/ 2147483647 h 414"/>
                <a:gd name="T60" fmla="*/ 2147483647 w 379"/>
                <a:gd name="T61" fmla="*/ 2147483647 h 414"/>
                <a:gd name="T62" fmla="*/ 2147483647 w 379"/>
                <a:gd name="T63" fmla="*/ 2147483647 h 414"/>
                <a:gd name="T64" fmla="*/ 2147483647 w 379"/>
                <a:gd name="T65" fmla="*/ 2147483647 h 414"/>
                <a:gd name="T66" fmla="*/ 2147483647 w 379"/>
                <a:gd name="T67" fmla="*/ 2147483647 h 414"/>
                <a:gd name="T68" fmla="*/ 2147483647 w 379"/>
                <a:gd name="T69" fmla="*/ 2147483647 h 414"/>
                <a:gd name="T70" fmla="*/ 2147483647 w 379"/>
                <a:gd name="T71" fmla="*/ 2147483647 h 414"/>
                <a:gd name="T72" fmla="*/ 2147483647 w 379"/>
                <a:gd name="T73" fmla="*/ 2147483647 h 414"/>
                <a:gd name="T74" fmla="*/ 0 w 379"/>
                <a:gd name="T75" fmla="*/ 2147483647 h 414"/>
                <a:gd name="T76" fmla="*/ 2147483647 w 379"/>
                <a:gd name="T77" fmla="*/ 2147483647 h 414"/>
                <a:gd name="T78" fmla="*/ 2147483647 w 379"/>
                <a:gd name="T79" fmla="*/ 2147483647 h 414"/>
                <a:gd name="T80" fmla="*/ 2147483647 w 379"/>
                <a:gd name="T81" fmla="*/ 2147483647 h 414"/>
                <a:gd name="T82" fmla="*/ 2147483647 w 379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9"/>
                <a:gd name="T127" fmla="*/ 0 h 414"/>
                <a:gd name="T128" fmla="*/ 379 w 379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9" h="414">
                  <a:moveTo>
                    <a:pt x="118" y="273"/>
                  </a:moveTo>
                  <a:lnTo>
                    <a:pt x="129" y="294"/>
                  </a:lnTo>
                  <a:lnTo>
                    <a:pt x="115" y="315"/>
                  </a:lnTo>
                  <a:lnTo>
                    <a:pt x="118" y="352"/>
                  </a:lnTo>
                  <a:lnTo>
                    <a:pt x="142" y="361"/>
                  </a:lnTo>
                  <a:lnTo>
                    <a:pt x="150" y="390"/>
                  </a:lnTo>
                  <a:lnTo>
                    <a:pt x="189" y="385"/>
                  </a:lnTo>
                  <a:lnTo>
                    <a:pt x="217" y="414"/>
                  </a:lnTo>
                  <a:lnTo>
                    <a:pt x="275" y="403"/>
                  </a:lnTo>
                  <a:lnTo>
                    <a:pt x="293" y="401"/>
                  </a:lnTo>
                  <a:lnTo>
                    <a:pt x="283" y="385"/>
                  </a:lnTo>
                  <a:lnTo>
                    <a:pt x="307" y="353"/>
                  </a:lnTo>
                  <a:lnTo>
                    <a:pt x="301" y="341"/>
                  </a:lnTo>
                  <a:lnTo>
                    <a:pt x="339" y="289"/>
                  </a:lnTo>
                  <a:lnTo>
                    <a:pt x="361" y="294"/>
                  </a:lnTo>
                  <a:lnTo>
                    <a:pt x="361" y="269"/>
                  </a:lnTo>
                  <a:lnTo>
                    <a:pt x="360" y="198"/>
                  </a:lnTo>
                  <a:lnTo>
                    <a:pt x="342" y="174"/>
                  </a:lnTo>
                  <a:lnTo>
                    <a:pt x="379" y="134"/>
                  </a:lnTo>
                  <a:lnTo>
                    <a:pt x="373" y="85"/>
                  </a:lnTo>
                  <a:lnTo>
                    <a:pt x="355" y="46"/>
                  </a:lnTo>
                  <a:lnTo>
                    <a:pt x="326" y="30"/>
                  </a:lnTo>
                  <a:lnTo>
                    <a:pt x="317" y="6"/>
                  </a:lnTo>
                  <a:lnTo>
                    <a:pt x="297" y="6"/>
                  </a:lnTo>
                  <a:lnTo>
                    <a:pt x="219" y="0"/>
                  </a:lnTo>
                  <a:lnTo>
                    <a:pt x="216" y="14"/>
                  </a:lnTo>
                  <a:lnTo>
                    <a:pt x="171" y="10"/>
                  </a:lnTo>
                  <a:lnTo>
                    <a:pt x="158" y="27"/>
                  </a:lnTo>
                  <a:lnTo>
                    <a:pt x="144" y="14"/>
                  </a:lnTo>
                  <a:lnTo>
                    <a:pt x="109" y="16"/>
                  </a:lnTo>
                  <a:lnTo>
                    <a:pt x="35" y="59"/>
                  </a:lnTo>
                  <a:lnTo>
                    <a:pt x="41" y="78"/>
                  </a:lnTo>
                  <a:lnTo>
                    <a:pt x="40" y="107"/>
                  </a:lnTo>
                  <a:lnTo>
                    <a:pt x="62" y="123"/>
                  </a:lnTo>
                  <a:lnTo>
                    <a:pt x="54" y="141"/>
                  </a:lnTo>
                  <a:lnTo>
                    <a:pt x="38" y="141"/>
                  </a:lnTo>
                  <a:lnTo>
                    <a:pt x="35" y="163"/>
                  </a:lnTo>
                  <a:lnTo>
                    <a:pt x="0" y="200"/>
                  </a:lnTo>
                  <a:lnTo>
                    <a:pt x="27" y="209"/>
                  </a:lnTo>
                  <a:lnTo>
                    <a:pt x="27" y="233"/>
                  </a:lnTo>
                  <a:lnTo>
                    <a:pt x="69" y="227"/>
                  </a:lnTo>
                  <a:lnTo>
                    <a:pt x="118" y="2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0" name="Freeform 281"/>
            <p:cNvSpPr>
              <a:spLocks/>
            </p:cNvSpPr>
            <p:nvPr/>
          </p:nvSpPr>
          <p:spPr bwMode="auto">
            <a:xfrm>
              <a:off x="7861762" y="2256027"/>
              <a:ext cx="733542" cy="715495"/>
            </a:xfrm>
            <a:custGeom>
              <a:avLst/>
              <a:gdLst>
                <a:gd name="T0" fmla="*/ 2147483647 w 493"/>
                <a:gd name="T1" fmla="*/ 2147483647 h 481"/>
                <a:gd name="T2" fmla="*/ 2147483647 w 493"/>
                <a:gd name="T3" fmla="*/ 2147483647 h 481"/>
                <a:gd name="T4" fmla="*/ 2147483647 w 493"/>
                <a:gd name="T5" fmla="*/ 2147483647 h 481"/>
                <a:gd name="T6" fmla="*/ 2147483647 w 493"/>
                <a:gd name="T7" fmla="*/ 2147483647 h 481"/>
                <a:gd name="T8" fmla="*/ 2147483647 w 493"/>
                <a:gd name="T9" fmla="*/ 2147483647 h 481"/>
                <a:gd name="T10" fmla="*/ 2147483647 w 493"/>
                <a:gd name="T11" fmla="*/ 2147483647 h 481"/>
                <a:gd name="T12" fmla="*/ 2147483647 w 493"/>
                <a:gd name="T13" fmla="*/ 2147483647 h 481"/>
                <a:gd name="T14" fmla="*/ 2147483647 w 493"/>
                <a:gd name="T15" fmla="*/ 0 h 481"/>
                <a:gd name="T16" fmla="*/ 2147483647 w 493"/>
                <a:gd name="T17" fmla="*/ 2147483647 h 481"/>
                <a:gd name="T18" fmla="*/ 2147483647 w 493"/>
                <a:gd name="T19" fmla="*/ 2147483647 h 481"/>
                <a:gd name="T20" fmla="*/ 2147483647 w 493"/>
                <a:gd name="T21" fmla="*/ 2147483647 h 481"/>
                <a:gd name="T22" fmla="*/ 2147483647 w 493"/>
                <a:gd name="T23" fmla="*/ 2147483647 h 481"/>
                <a:gd name="T24" fmla="*/ 2147483647 w 493"/>
                <a:gd name="T25" fmla="*/ 2147483647 h 481"/>
                <a:gd name="T26" fmla="*/ 2147483647 w 493"/>
                <a:gd name="T27" fmla="*/ 2147483647 h 481"/>
                <a:gd name="T28" fmla="*/ 2147483647 w 493"/>
                <a:gd name="T29" fmla="*/ 2147483647 h 481"/>
                <a:gd name="T30" fmla="*/ 2147483647 w 493"/>
                <a:gd name="T31" fmla="*/ 2147483647 h 481"/>
                <a:gd name="T32" fmla="*/ 2147483647 w 493"/>
                <a:gd name="T33" fmla="*/ 2147483647 h 481"/>
                <a:gd name="T34" fmla="*/ 2147483647 w 493"/>
                <a:gd name="T35" fmla="*/ 2147483647 h 481"/>
                <a:gd name="T36" fmla="*/ 2147483647 w 493"/>
                <a:gd name="T37" fmla="*/ 2147483647 h 481"/>
                <a:gd name="T38" fmla="*/ 2147483647 w 493"/>
                <a:gd name="T39" fmla="*/ 2147483647 h 481"/>
                <a:gd name="T40" fmla="*/ 2147483647 w 493"/>
                <a:gd name="T41" fmla="*/ 2147483647 h 481"/>
                <a:gd name="T42" fmla="*/ 2147483647 w 493"/>
                <a:gd name="T43" fmla="*/ 2147483647 h 481"/>
                <a:gd name="T44" fmla="*/ 2147483647 w 493"/>
                <a:gd name="T45" fmla="*/ 2147483647 h 481"/>
                <a:gd name="T46" fmla="*/ 2147483647 w 493"/>
                <a:gd name="T47" fmla="*/ 2147483647 h 481"/>
                <a:gd name="T48" fmla="*/ 2147483647 w 493"/>
                <a:gd name="T49" fmla="*/ 2147483647 h 481"/>
                <a:gd name="T50" fmla="*/ 2147483647 w 493"/>
                <a:gd name="T51" fmla="*/ 2147483647 h 481"/>
                <a:gd name="T52" fmla="*/ 2147483647 w 493"/>
                <a:gd name="T53" fmla="*/ 2147483647 h 481"/>
                <a:gd name="T54" fmla="*/ 2147483647 w 493"/>
                <a:gd name="T55" fmla="*/ 2147483647 h 481"/>
                <a:gd name="T56" fmla="*/ 2147483647 w 493"/>
                <a:gd name="T57" fmla="*/ 2147483647 h 481"/>
                <a:gd name="T58" fmla="*/ 2147483647 w 493"/>
                <a:gd name="T59" fmla="*/ 2147483647 h 481"/>
                <a:gd name="T60" fmla="*/ 2147483647 w 493"/>
                <a:gd name="T61" fmla="*/ 2147483647 h 481"/>
                <a:gd name="T62" fmla="*/ 2147483647 w 493"/>
                <a:gd name="T63" fmla="*/ 2147483647 h 481"/>
                <a:gd name="T64" fmla="*/ 2147483647 w 493"/>
                <a:gd name="T65" fmla="*/ 2147483647 h 481"/>
                <a:gd name="T66" fmla="*/ 2147483647 w 493"/>
                <a:gd name="T67" fmla="*/ 2147483647 h 481"/>
                <a:gd name="T68" fmla="*/ 2147483647 w 493"/>
                <a:gd name="T69" fmla="*/ 2147483647 h 481"/>
                <a:gd name="T70" fmla="*/ 2147483647 w 493"/>
                <a:gd name="T71" fmla="*/ 2147483647 h 481"/>
                <a:gd name="T72" fmla="*/ 2147483647 w 493"/>
                <a:gd name="T73" fmla="*/ 2147483647 h 481"/>
                <a:gd name="T74" fmla="*/ 2147483647 w 493"/>
                <a:gd name="T75" fmla="*/ 2147483647 h 481"/>
                <a:gd name="T76" fmla="*/ 2147483647 w 493"/>
                <a:gd name="T77" fmla="*/ 2147483647 h 481"/>
                <a:gd name="T78" fmla="*/ 2147483647 w 493"/>
                <a:gd name="T79" fmla="*/ 2147483647 h 481"/>
                <a:gd name="T80" fmla="*/ 2147483647 w 493"/>
                <a:gd name="T81" fmla="*/ 2147483647 h 481"/>
                <a:gd name="T82" fmla="*/ 2147483647 w 493"/>
                <a:gd name="T83" fmla="*/ 2147483647 h 481"/>
                <a:gd name="T84" fmla="*/ 2147483647 w 493"/>
                <a:gd name="T85" fmla="*/ 2147483647 h 481"/>
                <a:gd name="T86" fmla="*/ 2147483647 w 493"/>
                <a:gd name="T87" fmla="*/ 2147483647 h 481"/>
                <a:gd name="T88" fmla="*/ 2147483647 w 493"/>
                <a:gd name="T89" fmla="*/ 2147483647 h 481"/>
                <a:gd name="T90" fmla="*/ 2147483647 w 493"/>
                <a:gd name="T91" fmla="*/ 2147483647 h 481"/>
                <a:gd name="T92" fmla="*/ 2147483647 w 493"/>
                <a:gd name="T93" fmla="*/ 2147483647 h 481"/>
                <a:gd name="T94" fmla="*/ 2147483647 w 493"/>
                <a:gd name="T95" fmla="*/ 2147483647 h 481"/>
                <a:gd name="T96" fmla="*/ 2147483647 w 493"/>
                <a:gd name="T97" fmla="*/ 2147483647 h 481"/>
                <a:gd name="T98" fmla="*/ 2147483647 w 493"/>
                <a:gd name="T99" fmla="*/ 2147483647 h 481"/>
                <a:gd name="T100" fmla="*/ 2147483647 w 493"/>
                <a:gd name="T101" fmla="*/ 2147483647 h 481"/>
                <a:gd name="T102" fmla="*/ 2147483647 w 493"/>
                <a:gd name="T103" fmla="*/ 2147483647 h 481"/>
                <a:gd name="T104" fmla="*/ 0 w 493"/>
                <a:gd name="T105" fmla="*/ 2147483647 h 481"/>
                <a:gd name="T106" fmla="*/ 2147483647 w 493"/>
                <a:gd name="T107" fmla="*/ 2147483647 h 481"/>
                <a:gd name="T108" fmla="*/ 2147483647 w 493"/>
                <a:gd name="T109" fmla="*/ 2147483647 h 481"/>
                <a:gd name="T110" fmla="*/ 2147483647 w 493"/>
                <a:gd name="T111" fmla="*/ 2147483647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3"/>
                <a:gd name="T169" fmla="*/ 0 h 481"/>
                <a:gd name="T170" fmla="*/ 493 w 49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3" h="481">
                  <a:moveTo>
                    <a:pt x="6" y="104"/>
                  </a:moveTo>
                  <a:lnTo>
                    <a:pt x="22" y="96"/>
                  </a:lnTo>
                  <a:lnTo>
                    <a:pt x="18" y="80"/>
                  </a:lnTo>
                  <a:lnTo>
                    <a:pt x="32" y="57"/>
                  </a:lnTo>
                  <a:lnTo>
                    <a:pt x="24" y="33"/>
                  </a:lnTo>
                  <a:lnTo>
                    <a:pt x="32" y="8"/>
                  </a:lnTo>
                  <a:lnTo>
                    <a:pt x="61" y="21"/>
                  </a:lnTo>
                  <a:lnTo>
                    <a:pt x="83" y="0"/>
                  </a:lnTo>
                  <a:lnTo>
                    <a:pt x="96" y="30"/>
                  </a:lnTo>
                  <a:lnTo>
                    <a:pt x="150" y="13"/>
                  </a:lnTo>
                  <a:lnTo>
                    <a:pt x="173" y="29"/>
                  </a:lnTo>
                  <a:lnTo>
                    <a:pt x="197" y="41"/>
                  </a:lnTo>
                  <a:lnTo>
                    <a:pt x="226" y="22"/>
                  </a:lnTo>
                  <a:lnTo>
                    <a:pt x="282" y="35"/>
                  </a:lnTo>
                  <a:lnTo>
                    <a:pt x="328" y="110"/>
                  </a:lnTo>
                  <a:lnTo>
                    <a:pt x="347" y="113"/>
                  </a:lnTo>
                  <a:lnTo>
                    <a:pt x="347" y="96"/>
                  </a:lnTo>
                  <a:lnTo>
                    <a:pt x="379" y="101"/>
                  </a:lnTo>
                  <a:lnTo>
                    <a:pt x="384" y="118"/>
                  </a:lnTo>
                  <a:lnTo>
                    <a:pt x="427" y="118"/>
                  </a:lnTo>
                  <a:lnTo>
                    <a:pt x="451" y="97"/>
                  </a:lnTo>
                  <a:lnTo>
                    <a:pt x="493" y="132"/>
                  </a:lnTo>
                  <a:lnTo>
                    <a:pt x="482" y="163"/>
                  </a:lnTo>
                  <a:lnTo>
                    <a:pt x="438" y="163"/>
                  </a:lnTo>
                  <a:lnTo>
                    <a:pt x="400" y="150"/>
                  </a:lnTo>
                  <a:lnTo>
                    <a:pt x="394" y="132"/>
                  </a:lnTo>
                  <a:lnTo>
                    <a:pt x="371" y="182"/>
                  </a:lnTo>
                  <a:lnTo>
                    <a:pt x="392" y="190"/>
                  </a:lnTo>
                  <a:lnTo>
                    <a:pt x="395" y="214"/>
                  </a:lnTo>
                  <a:lnTo>
                    <a:pt x="411" y="196"/>
                  </a:lnTo>
                  <a:lnTo>
                    <a:pt x="435" y="209"/>
                  </a:lnTo>
                  <a:lnTo>
                    <a:pt x="432" y="265"/>
                  </a:lnTo>
                  <a:lnTo>
                    <a:pt x="416" y="281"/>
                  </a:lnTo>
                  <a:lnTo>
                    <a:pt x="405" y="283"/>
                  </a:lnTo>
                  <a:lnTo>
                    <a:pt x="405" y="332"/>
                  </a:lnTo>
                  <a:lnTo>
                    <a:pt x="427" y="339"/>
                  </a:lnTo>
                  <a:lnTo>
                    <a:pt x="381" y="444"/>
                  </a:lnTo>
                  <a:lnTo>
                    <a:pt x="381" y="473"/>
                  </a:lnTo>
                  <a:lnTo>
                    <a:pt x="366" y="481"/>
                  </a:lnTo>
                  <a:lnTo>
                    <a:pt x="322" y="451"/>
                  </a:lnTo>
                  <a:lnTo>
                    <a:pt x="302" y="464"/>
                  </a:lnTo>
                  <a:lnTo>
                    <a:pt x="280" y="446"/>
                  </a:lnTo>
                  <a:lnTo>
                    <a:pt x="248" y="454"/>
                  </a:lnTo>
                  <a:lnTo>
                    <a:pt x="234" y="430"/>
                  </a:lnTo>
                  <a:lnTo>
                    <a:pt x="190" y="460"/>
                  </a:lnTo>
                  <a:lnTo>
                    <a:pt x="142" y="416"/>
                  </a:lnTo>
                  <a:lnTo>
                    <a:pt x="155" y="384"/>
                  </a:lnTo>
                  <a:lnTo>
                    <a:pt x="94" y="337"/>
                  </a:lnTo>
                  <a:lnTo>
                    <a:pt x="107" y="328"/>
                  </a:lnTo>
                  <a:lnTo>
                    <a:pt x="19" y="273"/>
                  </a:lnTo>
                  <a:lnTo>
                    <a:pt x="19" y="257"/>
                  </a:lnTo>
                  <a:lnTo>
                    <a:pt x="21" y="243"/>
                  </a:lnTo>
                  <a:lnTo>
                    <a:pt x="0" y="225"/>
                  </a:lnTo>
                  <a:lnTo>
                    <a:pt x="5" y="193"/>
                  </a:lnTo>
                  <a:lnTo>
                    <a:pt x="22" y="185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1" name="Freeform 282"/>
            <p:cNvSpPr>
              <a:spLocks/>
            </p:cNvSpPr>
            <p:nvPr/>
          </p:nvSpPr>
          <p:spPr bwMode="auto">
            <a:xfrm>
              <a:off x="6372363" y="4139224"/>
              <a:ext cx="1127835" cy="1011511"/>
            </a:xfrm>
            <a:custGeom>
              <a:avLst/>
              <a:gdLst>
                <a:gd name="T0" fmla="*/ 2147483647 w 758"/>
                <a:gd name="T1" fmla="*/ 2147483647 h 680"/>
                <a:gd name="T2" fmla="*/ 2147483647 w 758"/>
                <a:gd name="T3" fmla="*/ 2147483647 h 680"/>
                <a:gd name="T4" fmla="*/ 2147483647 w 758"/>
                <a:gd name="T5" fmla="*/ 2147483647 h 680"/>
                <a:gd name="T6" fmla="*/ 2147483647 w 758"/>
                <a:gd name="T7" fmla="*/ 2147483647 h 680"/>
                <a:gd name="T8" fmla="*/ 2147483647 w 758"/>
                <a:gd name="T9" fmla="*/ 2147483647 h 680"/>
                <a:gd name="T10" fmla="*/ 2147483647 w 758"/>
                <a:gd name="T11" fmla="*/ 2147483647 h 680"/>
                <a:gd name="T12" fmla="*/ 2147483647 w 758"/>
                <a:gd name="T13" fmla="*/ 2147483647 h 680"/>
                <a:gd name="T14" fmla="*/ 2147483647 w 758"/>
                <a:gd name="T15" fmla="*/ 2147483647 h 680"/>
                <a:gd name="T16" fmla="*/ 2147483647 w 758"/>
                <a:gd name="T17" fmla="*/ 2147483647 h 680"/>
                <a:gd name="T18" fmla="*/ 2147483647 w 758"/>
                <a:gd name="T19" fmla="*/ 2147483647 h 680"/>
                <a:gd name="T20" fmla="*/ 2147483647 w 758"/>
                <a:gd name="T21" fmla="*/ 2147483647 h 680"/>
                <a:gd name="T22" fmla="*/ 2147483647 w 758"/>
                <a:gd name="T23" fmla="*/ 2147483647 h 680"/>
                <a:gd name="T24" fmla="*/ 2147483647 w 758"/>
                <a:gd name="T25" fmla="*/ 2147483647 h 680"/>
                <a:gd name="T26" fmla="*/ 2147483647 w 758"/>
                <a:gd name="T27" fmla="*/ 2147483647 h 680"/>
                <a:gd name="T28" fmla="*/ 2147483647 w 758"/>
                <a:gd name="T29" fmla="*/ 2147483647 h 680"/>
                <a:gd name="T30" fmla="*/ 2147483647 w 758"/>
                <a:gd name="T31" fmla="*/ 2147483647 h 680"/>
                <a:gd name="T32" fmla="*/ 2147483647 w 758"/>
                <a:gd name="T33" fmla="*/ 2147483647 h 680"/>
                <a:gd name="T34" fmla="*/ 2147483647 w 758"/>
                <a:gd name="T35" fmla="*/ 2147483647 h 680"/>
                <a:gd name="T36" fmla="*/ 2147483647 w 758"/>
                <a:gd name="T37" fmla="*/ 2147483647 h 680"/>
                <a:gd name="T38" fmla="*/ 2147483647 w 758"/>
                <a:gd name="T39" fmla="*/ 2147483647 h 680"/>
                <a:gd name="T40" fmla="*/ 2147483647 w 758"/>
                <a:gd name="T41" fmla="*/ 2147483647 h 680"/>
                <a:gd name="T42" fmla="*/ 2147483647 w 758"/>
                <a:gd name="T43" fmla="*/ 2147483647 h 680"/>
                <a:gd name="T44" fmla="*/ 2147483647 w 758"/>
                <a:gd name="T45" fmla="*/ 2147483647 h 680"/>
                <a:gd name="T46" fmla="*/ 2147483647 w 758"/>
                <a:gd name="T47" fmla="*/ 2147483647 h 680"/>
                <a:gd name="T48" fmla="*/ 2147483647 w 758"/>
                <a:gd name="T49" fmla="*/ 2147483647 h 680"/>
                <a:gd name="T50" fmla="*/ 2147483647 w 758"/>
                <a:gd name="T51" fmla="*/ 2147483647 h 680"/>
                <a:gd name="T52" fmla="*/ 0 w 758"/>
                <a:gd name="T53" fmla="*/ 2147483647 h 680"/>
                <a:gd name="T54" fmla="*/ 2147483647 w 758"/>
                <a:gd name="T55" fmla="*/ 2147483647 h 680"/>
                <a:gd name="T56" fmla="*/ 2147483647 w 758"/>
                <a:gd name="T57" fmla="*/ 2147483647 h 680"/>
                <a:gd name="T58" fmla="*/ 2147483647 w 758"/>
                <a:gd name="T59" fmla="*/ 2147483647 h 680"/>
                <a:gd name="T60" fmla="*/ 2147483647 w 758"/>
                <a:gd name="T61" fmla="*/ 2147483647 h 680"/>
                <a:gd name="T62" fmla="*/ 2147483647 w 758"/>
                <a:gd name="T63" fmla="*/ 2147483647 h 680"/>
                <a:gd name="T64" fmla="*/ 2147483647 w 758"/>
                <a:gd name="T65" fmla="*/ 2147483647 h 680"/>
                <a:gd name="T66" fmla="*/ 2147483647 w 758"/>
                <a:gd name="T67" fmla="*/ 2147483647 h 680"/>
                <a:gd name="T68" fmla="*/ 2147483647 w 758"/>
                <a:gd name="T69" fmla="*/ 2147483647 h 680"/>
                <a:gd name="T70" fmla="*/ 2147483647 w 758"/>
                <a:gd name="T71" fmla="*/ 2147483647 h 680"/>
                <a:gd name="T72" fmla="*/ 2147483647 w 758"/>
                <a:gd name="T73" fmla="*/ 2147483647 h 6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8"/>
                <a:gd name="T112" fmla="*/ 0 h 680"/>
                <a:gd name="T113" fmla="*/ 758 w 758"/>
                <a:gd name="T114" fmla="*/ 680 h 6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8" h="680">
                  <a:moveTo>
                    <a:pt x="406" y="490"/>
                  </a:moveTo>
                  <a:lnTo>
                    <a:pt x="438" y="445"/>
                  </a:lnTo>
                  <a:lnTo>
                    <a:pt x="473" y="448"/>
                  </a:lnTo>
                  <a:lnTo>
                    <a:pt x="511" y="455"/>
                  </a:lnTo>
                  <a:lnTo>
                    <a:pt x="515" y="440"/>
                  </a:lnTo>
                  <a:lnTo>
                    <a:pt x="583" y="448"/>
                  </a:lnTo>
                  <a:lnTo>
                    <a:pt x="599" y="434"/>
                  </a:lnTo>
                  <a:lnTo>
                    <a:pt x="593" y="384"/>
                  </a:lnTo>
                  <a:lnTo>
                    <a:pt x="627" y="392"/>
                  </a:lnTo>
                  <a:lnTo>
                    <a:pt x="655" y="375"/>
                  </a:lnTo>
                  <a:lnTo>
                    <a:pt x="679" y="368"/>
                  </a:lnTo>
                  <a:lnTo>
                    <a:pt x="679" y="335"/>
                  </a:lnTo>
                  <a:lnTo>
                    <a:pt x="708" y="338"/>
                  </a:lnTo>
                  <a:lnTo>
                    <a:pt x="734" y="307"/>
                  </a:lnTo>
                  <a:lnTo>
                    <a:pt x="758" y="280"/>
                  </a:lnTo>
                  <a:lnTo>
                    <a:pt x="721" y="264"/>
                  </a:lnTo>
                  <a:lnTo>
                    <a:pt x="739" y="237"/>
                  </a:lnTo>
                  <a:lnTo>
                    <a:pt x="695" y="218"/>
                  </a:lnTo>
                  <a:lnTo>
                    <a:pt x="689" y="147"/>
                  </a:lnTo>
                  <a:lnTo>
                    <a:pt x="660" y="111"/>
                  </a:lnTo>
                  <a:lnTo>
                    <a:pt x="636" y="48"/>
                  </a:lnTo>
                  <a:lnTo>
                    <a:pt x="622" y="50"/>
                  </a:lnTo>
                  <a:lnTo>
                    <a:pt x="615" y="28"/>
                  </a:lnTo>
                  <a:lnTo>
                    <a:pt x="591" y="52"/>
                  </a:lnTo>
                  <a:lnTo>
                    <a:pt x="563" y="109"/>
                  </a:lnTo>
                  <a:lnTo>
                    <a:pt x="505" y="109"/>
                  </a:lnTo>
                  <a:lnTo>
                    <a:pt x="497" y="93"/>
                  </a:lnTo>
                  <a:lnTo>
                    <a:pt x="500" y="72"/>
                  </a:lnTo>
                  <a:lnTo>
                    <a:pt x="481" y="18"/>
                  </a:lnTo>
                  <a:lnTo>
                    <a:pt x="423" y="29"/>
                  </a:lnTo>
                  <a:lnTo>
                    <a:pt x="395" y="0"/>
                  </a:lnTo>
                  <a:lnTo>
                    <a:pt x="356" y="5"/>
                  </a:lnTo>
                  <a:lnTo>
                    <a:pt x="359" y="44"/>
                  </a:lnTo>
                  <a:lnTo>
                    <a:pt x="292" y="125"/>
                  </a:lnTo>
                  <a:lnTo>
                    <a:pt x="271" y="140"/>
                  </a:lnTo>
                  <a:lnTo>
                    <a:pt x="286" y="184"/>
                  </a:lnTo>
                  <a:lnTo>
                    <a:pt x="252" y="184"/>
                  </a:lnTo>
                  <a:lnTo>
                    <a:pt x="246" y="197"/>
                  </a:lnTo>
                  <a:lnTo>
                    <a:pt x="260" y="208"/>
                  </a:lnTo>
                  <a:lnTo>
                    <a:pt x="244" y="250"/>
                  </a:lnTo>
                  <a:lnTo>
                    <a:pt x="230" y="245"/>
                  </a:lnTo>
                  <a:lnTo>
                    <a:pt x="217" y="267"/>
                  </a:lnTo>
                  <a:lnTo>
                    <a:pt x="204" y="275"/>
                  </a:lnTo>
                  <a:lnTo>
                    <a:pt x="193" y="266"/>
                  </a:lnTo>
                  <a:lnTo>
                    <a:pt x="84" y="287"/>
                  </a:lnTo>
                  <a:lnTo>
                    <a:pt x="83" y="311"/>
                  </a:lnTo>
                  <a:lnTo>
                    <a:pt x="62" y="290"/>
                  </a:lnTo>
                  <a:lnTo>
                    <a:pt x="32" y="299"/>
                  </a:lnTo>
                  <a:lnTo>
                    <a:pt x="16" y="392"/>
                  </a:lnTo>
                  <a:lnTo>
                    <a:pt x="49" y="394"/>
                  </a:lnTo>
                  <a:lnTo>
                    <a:pt x="65" y="455"/>
                  </a:lnTo>
                  <a:lnTo>
                    <a:pt x="49" y="503"/>
                  </a:lnTo>
                  <a:lnTo>
                    <a:pt x="4" y="557"/>
                  </a:lnTo>
                  <a:lnTo>
                    <a:pt x="0" y="597"/>
                  </a:lnTo>
                  <a:lnTo>
                    <a:pt x="54" y="642"/>
                  </a:lnTo>
                  <a:lnTo>
                    <a:pt x="92" y="634"/>
                  </a:lnTo>
                  <a:lnTo>
                    <a:pt x="155" y="642"/>
                  </a:lnTo>
                  <a:lnTo>
                    <a:pt x="196" y="643"/>
                  </a:lnTo>
                  <a:lnTo>
                    <a:pt x="196" y="598"/>
                  </a:lnTo>
                  <a:lnTo>
                    <a:pt x="236" y="610"/>
                  </a:lnTo>
                  <a:lnTo>
                    <a:pt x="284" y="622"/>
                  </a:lnTo>
                  <a:lnTo>
                    <a:pt x="295" y="640"/>
                  </a:lnTo>
                  <a:lnTo>
                    <a:pt x="334" y="640"/>
                  </a:lnTo>
                  <a:lnTo>
                    <a:pt x="355" y="670"/>
                  </a:lnTo>
                  <a:lnTo>
                    <a:pt x="371" y="658"/>
                  </a:lnTo>
                  <a:lnTo>
                    <a:pt x="419" y="680"/>
                  </a:lnTo>
                  <a:lnTo>
                    <a:pt x="502" y="653"/>
                  </a:lnTo>
                  <a:lnTo>
                    <a:pt x="484" y="630"/>
                  </a:lnTo>
                  <a:lnTo>
                    <a:pt x="459" y="637"/>
                  </a:lnTo>
                  <a:lnTo>
                    <a:pt x="438" y="606"/>
                  </a:lnTo>
                  <a:lnTo>
                    <a:pt x="465" y="598"/>
                  </a:lnTo>
                  <a:lnTo>
                    <a:pt x="457" y="531"/>
                  </a:lnTo>
                  <a:lnTo>
                    <a:pt x="412" y="512"/>
                  </a:lnTo>
                  <a:lnTo>
                    <a:pt x="406" y="490"/>
                  </a:lnTo>
                  <a:close/>
                </a:path>
              </a:pathLst>
            </a:custGeom>
            <a:solidFill>
              <a:srgbClr val="12304B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2" name="Freeform 283"/>
            <p:cNvSpPr>
              <a:spLocks/>
            </p:cNvSpPr>
            <p:nvPr/>
          </p:nvSpPr>
          <p:spPr bwMode="auto">
            <a:xfrm>
              <a:off x="6966042" y="1668460"/>
              <a:ext cx="700806" cy="449230"/>
            </a:xfrm>
            <a:custGeom>
              <a:avLst/>
              <a:gdLst>
                <a:gd name="T0" fmla="*/ 2147483647 w 471"/>
                <a:gd name="T1" fmla="*/ 2147483647 h 302"/>
                <a:gd name="T2" fmla="*/ 2147483647 w 471"/>
                <a:gd name="T3" fmla="*/ 2147483647 h 302"/>
                <a:gd name="T4" fmla="*/ 2147483647 w 471"/>
                <a:gd name="T5" fmla="*/ 2147483647 h 302"/>
                <a:gd name="T6" fmla="*/ 2147483647 w 471"/>
                <a:gd name="T7" fmla="*/ 2147483647 h 302"/>
                <a:gd name="T8" fmla="*/ 2147483647 w 471"/>
                <a:gd name="T9" fmla="*/ 2147483647 h 302"/>
                <a:gd name="T10" fmla="*/ 0 w 471"/>
                <a:gd name="T11" fmla="*/ 2147483647 h 302"/>
                <a:gd name="T12" fmla="*/ 2147483647 w 471"/>
                <a:gd name="T13" fmla="*/ 2147483647 h 302"/>
                <a:gd name="T14" fmla="*/ 0 w 471"/>
                <a:gd name="T15" fmla="*/ 2147483647 h 302"/>
                <a:gd name="T16" fmla="*/ 2147483647 w 471"/>
                <a:gd name="T17" fmla="*/ 2147483647 h 302"/>
                <a:gd name="T18" fmla="*/ 2147483647 w 471"/>
                <a:gd name="T19" fmla="*/ 2147483647 h 302"/>
                <a:gd name="T20" fmla="*/ 2147483647 w 471"/>
                <a:gd name="T21" fmla="*/ 2147483647 h 302"/>
                <a:gd name="T22" fmla="*/ 2147483647 w 471"/>
                <a:gd name="T23" fmla="*/ 2147483647 h 302"/>
                <a:gd name="T24" fmla="*/ 2147483647 w 471"/>
                <a:gd name="T25" fmla="*/ 2147483647 h 302"/>
                <a:gd name="T26" fmla="*/ 2147483647 w 471"/>
                <a:gd name="T27" fmla="*/ 2147483647 h 302"/>
                <a:gd name="T28" fmla="*/ 2147483647 w 471"/>
                <a:gd name="T29" fmla="*/ 2147483647 h 302"/>
                <a:gd name="T30" fmla="*/ 2147483647 w 471"/>
                <a:gd name="T31" fmla="*/ 2147483647 h 302"/>
                <a:gd name="T32" fmla="*/ 2147483647 w 471"/>
                <a:gd name="T33" fmla="*/ 2147483647 h 302"/>
                <a:gd name="T34" fmla="*/ 2147483647 w 471"/>
                <a:gd name="T35" fmla="*/ 2147483647 h 302"/>
                <a:gd name="T36" fmla="*/ 2147483647 w 471"/>
                <a:gd name="T37" fmla="*/ 2147483647 h 302"/>
                <a:gd name="T38" fmla="*/ 2147483647 w 471"/>
                <a:gd name="T39" fmla="*/ 2147483647 h 302"/>
                <a:gd name="T40" fmla="*/ 2147483647 w 471"/>
                <a:gd name="T41" fmla="*/ 2147483647 h 302"/>
                <a:gd name="T42" fmla="*/ 2147483647 w 471"/>
                <a:gd name="T43" fmla="*/ 2147483647 h 302"/>
                <a:gd name="T44" fmla="*/ 2147483647 w 471"/>
                <a:gd name="T45" fmla="*/ 2147483647 h 302"/>
                <a:gd name="T46" fmla="*/ 2147483647 w 471"/>
                <a:gd name="T47" fmla="*/ 2147483647 h 302"/>
                <a:gd name="T48" fmla="*/ 2147483647 w 471"/>
                <a:gd name="T49" fmla="*/ 2147483647 h 302"/>
                <a:gd name="T50" fmla="*/ 2147483647 w 471"/>
                <a:gd name="T51" fmla="*/ 2147483647 h 302"/>
                <a:gd name="T52" fmla="*/ 2147483647 w 471"/>
                <a:gd name="T53" fmla="*/ 2147483647 h 302"/>
                <a:gd name="T54" fmla="*/ 2147483647 w 471"/>
                <a:gd name="T55" fmla="*/ 2147483647 h 302"/>
                <a:gd name="T56" fmla="*/ 2147483647 w 471"/>
                <a:gd name="T57" fmla="*/ 2147483647 h 302"/>
                <a:gd name="T58" fmla="*/ 2147483647 w 471"/>
                <a:gd name="T59" fmla="*/ 2147483647 h 302"/>
                <a:gd name="T60" fmla="*/ 2147483647 w 471"/>
                <a:gd name="T61" fmla="*/ 2147483647 h 302"/>
                <a:gd name="T62" fmla="*/ 2147483647 w 471"/>
                <a:gd name="T63" fmla="*/ 2147483647 h 302"/>
                <a:gd name="T64" fmla="*/ 2147483647 w 471"/>
                <a:gd name="T65" fmla="*/ 2147483647 h 302"/>
                <a:gd name="T66" fmla="*/ 2147483647 w 471"/>
                <a:gd name="T67" fmla="*/ 2147483647 h 302"/>
                <a:gd name="T68" fmla="*/ 2147483647 w 471"/>
                <a:gd name="T69" fmla="*/ 2147483647 h 302"/>
                <a:gd name="T70" fmla="*/ 2147483647 w 471"/>
                <a:gd name="T71" fmla="*/ 2147483647 h 302"/>
                <a:gd name="T72" fmla="*/ 2147483647 w 471"/>
                <a:gd name="T73" fmla="*/ 2147483647 h 302"/>
                <a:gd name="T74" fmla="*/ 2147483647 w 471"/>
                <a:gd name="T75" fmla="*/ 0 h 302"/>
                <a:gd name="T76" fmla="*/ 2147483647 w 471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1"/>
                <a:gd name="T118" fmla="*/ 0 h 302"/>
                <a:gd name="T119" fmla="*/ 471 w 471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1" h="302">
                  <a:moveTo>
                    <a:pt x="95" y="19"/>
                  </a:moveTo>
                  <a:lnTo>
                    <a:pt x="32" y="38"/>
                  </a:lnTo>
                  <a:lnTo>
                    <a:pt x="16" y="56"/>
                  </a:lnTo>
                  <a:lnTo>
                    <a:pt x="4" y="59"/>
                  </a:lnTo>
                  <a:lnTo>
                    <a:pt x="8" y="84"/>
                  </a:lnTo>
                  <a:lnTo>
                    <a:pt x="0" y="104"/>
                  </a:lnTo>
                  <a:lnTo>
                    <a:pt x="4" y="147"/>
                  </a:lnTo>
                  <a:lnTo>
                    <a:pt x="0" y="193"/>
                  </a:lnTo>
                  <a:lnTo>
                    <a:pt x="20" y="206"/>
                  </a:lnTo>
                  <a:lnTo>
                    <a:pt x="37" y="200"/>
                  </a:lnTo>
                  <a:lnTo>
                    <a:pt x="103" y="241"/>
                  </a:lnTo>
                  <a:lnTo>
                    <a:pt x="164" y="236"/>
                  </a:lnTo>
                  <a:lnTo>
                    <a:pt x="144" y="262"/>
                  </a:lnTo>
                  <a:lnTo>
                    <a:pt x="215" y="270"/>
                  </a:lnTo>
                  <a:lnTo>
                    <a:pt x="210" y="284"/>
                  </a:lnTo>
                  <a:lnTo>
                    <a:pt x="271" y="286"/>
                  </a:lnTo>
                  <a:lnTo>
                    <a:pt x="287" y="294"/>
                  </a:lnTo>
                  <a:lnTo>
                    <a:pt x="384" y="281"/>
                  </a:lnTo>
                  <a:lnTo>
                    <a:pt x="456" y="302"/>
                  </a:lnTo>
                  <a:lnTo>
                    <a:pt x="460" y="288"/>
                  </a:lnTo>
                  <a:lnTo>
                    <a:pt x="471" y="275"/>
                  </a:lnTo>
                  <a:lnTo>
                    <a:pt x="456" y="252"/>
                  </a:lnTo>
                  <a:lnTo>
                    <a:pt x="468" y="225"/>
                  </a:lnTo>
                  <a:lnTo>
                    <a:pt x="431" y="198"/>
                  </a:lnTo>
                  <a:lnTo>
                    <a:pt x="373" y="204"/>
                  </a:lnTo>
                  <a:lnTo>
                    <a:pt x="368" y="168"/>
                  </a:lnTo>
                  <a:lnTo>
                    <a:pt x="338" y="153"/>
                  </a:lnTo>
                  <a:lnTo>
                    <a:pt x="319" y="161"/>
                  </a:lnTo>
                  <a:lnTo>
                    <a:pt x="303" y="153"/>
                  </a:lnTo>
                  <a:lnTo>
                    <a:pt x="296" y="108"/>
                  </a:lnTo>
                  <a:lnTo>
                    <a:pt x="277" y="78"/>
                  </a:lnTo>
                  <a:lnTo>
                    <a:pt x="244" y="92"/>
                  </a:lnTo>
                  <a:lnTo>
                    <a:pt x="236" y="105"/>
                  </a:lnTo>
                  <a:lnTo>
                    <a:pt x="215" y="97"/>
                  </a:lnTo>
                  <a:lnTo>
                    <a:pt x="204" y="75"/>
                  </a:lnTo>
                  <a:lnTo>
                    <a:pt x="186" y="73"/>
                  </a:lnTo>
                  <a:lnTo>
                    <a:pt x="183" y="35"/>
                  </a:lnTo>
                  <a:lnTo>
                    <a:pt x="173" y="0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3" name="Freeform 284"/>
            <p:cNvSpPr>
              <a:spLocks/>
            </p:cNvSpPr>
            <p:nvPr/>
          </p:nvSpPr>
          <p:spPr bwMode="auto">
            <a:xfrm>
              <a:off x="5809935" y="2696334"/>
              <a:ext cx="959703" cy="920772"/>
            </a:xfrm>
            <a:custGeom>
              <a:avLst/>
              <a:gdLst>
                <a:gd name="T0" fmla="*/ 2147483647 w 645"/>
                <a:gd name="T1" fmla="*/ 2147483647 h 619"/>
                <a:gd name="T2" fmla="*/ 2147483647 w 645"/>
                <a:gd name="T3" fmla="*/ 0 h 619"/>
                <a:gd name="T4" fmla="*/ 2147483647 w 645"/>
                <a:gd name="T5" fmla="*/ 2147483647 h 619"/>
                <a:gd name="T6" fmla="*/ 2147483647 w 645"/>
                <a:gd name="T7" fmla="*/ 2147483647 h 619"/>
                <a:gd name="T8" fmla="*/ 2147483647 w 645"/>
                <a:gd name="T9" fmla="*/ 2147483647 h 619"/>
                <a:gd name="T10" fmla="*/ 2147483647 w 645"/>
                <a:gd name="T11" fmla="*/ 2147483647 h 619"/>
                <a:gd name="T12" fmla="*/ 2147483647 w 645"/>
                <a:gd name="T13" fmla="*/ 2147483647 h 619"/>
                <a:gd name="T14" fmla="*/ 2147483647 w 645"/>
                <a:gd name="T15" fmla="*/ 2147483647 h 619"/>
                <a:gd name="T16" fmla="*/ 2147483647 w 645"/>
                <a:gd name="T17" fmla="*/ 2147483647 h 619"/>
                <a:gd name="T18" fmla="*/ 2147483647 w 645"/>
                <a:gd name="T19" fmla="*/ 2147483647 h 619"/>
                <a:gd name="T20" fmla="*/ 0 w 645"/>
                <a:gd name="T21" fmla="*/ 2147483647 h 619"/>
                <a:gd name="T22" fmla="*/ 0 w 645"/>
                <a:gd name="T23" fmla="*/ 2147483647 h 619"/>
                <a:gd name="T24" fmla="*/ 2147483647 w 645"/>
                <a:gd name="T25" fmla="*/ 2147483647 h 619"/>
                <a:gd name="T26" fmla="*/ 2147483647 w 645"/>
                <a:gd name="T27" fmla="*/ 2147483647 h 619"/>
                <a:gd name="T28" fmla="*/ 2147483647 w 645"/>
                <a:gd name="T29" fmla="*/ 2147483647 h 619"/>
                <a:gd name="T30" fmla="*/ 2147483647 w 645"/>
                <a:gd name="T31" fmla="*/ 2147483647 h 619"/>
                <a:gd name="T32" fmla="*/ 2147483647 w 645"/>
                <a:gd name="T33" fmla="*/ 2147483647 h 619"/>
                <a:gd name="T34" fmla="*/ 2147483647 w 645"/>
                <a:gd name="T35" fmla="*/ 2147483647 h 619"/>
                <a:gd name="T36" fmla="*/ 2147483647 w 645"/>
                <a:gd name="T37" fmla="*/ 2147483647 h 619"/>
                <a:gd name="T38" fmla="*/ 2147483647 w 645"/>
                <a:gd name="T39" fmla="*/ 2147483647 h 619"/>
                <a:gd name="T40" fmla="*/ 2147483647 w 645"/>
                <a:gd name="T41" fmla="*/ 2147483647 h 619"/>
                <a:gd name="T42" fmla="*/ 2147483647 w 645"/>
                <a:gd name="T43" fmla="*/ 2147483647 h 619"/>
                <a:gd name="T44" fmla="*/ 2147483647 w 645"/>
                <a:gd name="T45" fmla="*/ 2147483647 h 619"/>
                <a:gd name="T46" fmla="*/ 2147483647 w 645"/>
                <a:gd name="T47" fmla="*/ 2147483647 h 619"/>
                <a:gd name="T48" fmla="*/ 2147483647 w 645"/>
                <a:gd name="T49" fmla="*/ 2147483647 h 619"/>
                <a:gd name="T50" fmla="*/ 2147483647 w 645"/>
                <a:gd name="T51" fmla="*/ 2147483647 h 619"/>
                <a:gd name="T52" fmla="*/ 2147483647 w 645"/>
                <a:gd name="T53" fmla="*/ 2147483647 h 619"/>
                <a:gd name="T54" fmla="*/ 2147483647 w 645"/>
                <a:gd name="T55" fmla="*/ 2147483647 h 619"/>
                <a:gd name="T56" fmla="*/ 2147483647 w 645"/>
                <a:gd name="T57" fmla="*/ 2147483647 h 619"/>
                <a:gd name="T58" fmla="*/ 2147483647 w 645"/>
                <a:gd name="T59" fmla="*/ 2147483647 h 619"/>
                <a:gd name="T60" fmla="*/ 2147483647 w 645"/>
                <a:gd name="T61" fmla="*/ 2147483647 h 619"/>
                <a:gd name="T62" fmla="*/ 2147483647 w 645"/>
                <a:gd name="T63" fmla="*/ 2147483647 h 619"/>
                <a:gd name="T64" fmla="*/ 2147483647 w 645"/>
                <a:gd name="T65" fmla="*/ 2147483647 h 619"/>
                <a:gd name="T66" fmla="*/ 2147483647 w 645"/>
                <a:gd name="T67" fmla="*/ 2147483647 h 619"/>
                <a:gd name="T68" fmla="*/ 2147483647 w 645"/>
                <a:gd name="T69" fmla="*/ 2147483647 h 619"/>
                <a:gd name="T70" fmla="*/ 2147483647 w 645"/>
                <a:gd name="T71" fmla="*/ 2147483647 h 619"/>
                <a:gd name="T72" fmla="*/ 2147483647 w 645"/>
                <a:gd name="T73" fmla="*/ 2147483647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5"/>
                <a:gd name="T112" fmla="*/ 0 h 619"/>
                <a:gd name="T113" fmla="*/ 645 w 645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5" h="619">
                  <a:moveTo>
                    <a:pt x="475" y="48"/>
                  </a:moveTo>
                  <a:lnTo>
                    <a:pt x="475" y="27"/>
                  </a:lnTo>
                  <a:lnTo>
                    <a:pt x="461" y="27"/>
                  </a:lnTo>
                  <a:lnTo>
                    <a:pt x="454" y="0"/>
                  </a:lnTo>
                  <a:lnTo>
                    <a:pt x="344" y="25"/>
                  </a:lnTo>
                  <a:lnTo>
                    <a:pt x="328" y="11"/>
                  </a:lnTo>
                  <a:lnTo>
                    <a:pt x="288" y="4"/>
                  </a:lnTo>
                  <a:lnTo>
                    <a:pt x="291" y="57"/>
                  </a:lnTo>
                  <a:lnTo>
                    <a:pt x="282" y="70"/>
                  </a:lnTo>
                  <a:lnTo>
                    <a:pt x="294" y="147"/>
                  </a:lnTo>
                  <a:lnTo>
                    <a:pt x="272" y="148"/>
                  </a:lnTo>
                  <a:lnTo>
                    <a:pt x="250" y="200"/>
                  </a:lnTo>
                  <a:lnTo>
                    <a:pt x="248" y="206"/>
                  </a:lnTo>
                  <a:lnTo>
                    <a:pt x="218" y="190"/>
                  </a:lnTo>
                  <a:lnTo>
                    <a:pt x="179" y="206"/>
                  </a:lnTo>
                  <a:lnTo>
                    <a:pt x="173" y="220"/>
                  </a:lnTo>
                  <a:lnTo>
                    <a:pt x="133" y="219"/>
                  </a:lnTo>
                  <a:lnTo>
                    <a:pt x="88" y="233"/>
                  </a:lnTo>
                  <a:lnTo>
                    <a:pt x="86" y="263"/>
                  </a:lnTo>
                  <a:lnTo>
                    <a:pt x="18" y="281"/>
                  </a:lnTo>
                  <a:lnTo>
                    <a:pt x="22" y="289"/>
                  </a:lnTo>
                  <a:lnTo>
                    <a:pt x="0" y="300"/>
                  </a:lnTo>
                  <a:lnTo>
                    <a:pt x="10" y="319"/>
                  </a:lnTo>
                  <a:lnTo>
                    <a:pt x="0" y="326"/>
                  </a:lnTo>
                  <a:lnTo>
                    <a:pt x="21" y="335"/>
                  </a:lnTo>
                  <a:lnTo>
                    <a:pt x="29" y="329"/>
                  </a:lnTo>
                  <a:lnTo>
                    <a:pt x="48" y="343"/>
                  </a:lnTo>
                  <a:lnTo>
                    <a:pt x="75" y="326"/>
                  </a:lnTo>
                  <a:lnTo>
                    <a:pt x="104" y="324"/>
                  </a:lnTo>
                  <a:lnTo>
                    <a:pt x="128" y="339"/>
                  </a:lnTo>
                  <a:lnTo>
                    <a:pt x="98" y="331"/>
                  </a:lnTo>
                  <a:lnTo>
                    <a:pt x="70" y="335"/>
                  </a:lnTo>
                  <a:lnTo>
                    <a:pt x="70" y="363"/>
                  </a:lnTo>
                  <a:lnTo>
                    <a:pt x="53" y="372"/>
                  </a:lnTo>
                  <a:lnTo>
                    <a:pt x="88" y="385"/>
                  </a:lnTo>
                  <a:lnTo>
                    <a:pt x="101" y="401"/>
                  </a:lnTo>
                  <a:lnTo>
                    <a:pt x="67" y="443"/>
                  </a:lnTo>
                  <a:lnTo>
                    <a:pt x="69" y="459"/>
                  </a:lnTo>
                  <a:lnTo>
                    <a:pt x="86" y="475"/>
                  </a:lnTo>
                  <a:lnTo>
                    <a:pt x="118" y="519"/>
                  </a:lnTo>
                  <a:lnTo>
                    <a:pt x="126" y="551"/>
                  </a:lnTo>
                  <a:lnTo>
                    <a:pt x="158" y="575"/>
                  </a:lnTo>
                  <a:lnTo>
                    <a:pt x="184" y="582"/>
                  </a:lnTo>
                  <a:lnTo>
                    <a:pt x="189" y="596"/>
                  </a:lnTo>
                  <a:lnTo>
                    <a:pt x="210" y="599"/>
                  </a:lnTo>
                  <a:lnTo>
                    <a:pt x="237" y="619"/>
                  </a:lnTo>
                  <a:lnTo>
                    <a:pt x="240" y="606"/>
                  </a:lnTo>
                  <a:lnTo>
                    <a:pt x="253" y="606"/>
                  </a:lnTo>
                  <a:lnTo>
                    <a:pt x="282" y="598"/>
                  </a:lnTo>
                  <a:lnTo>
                    <a:pt x="323" y="614"/>
                  </a:lnTo>
                  <a:lnTo>
                    <a:pt x="368" y="595"/>
                  </a:lnTo>
                  <a:lnTo>
                    <a:pt x="352" y="583"/>
                  </a:lnTo>
                  <a:lnTo>
                    <a:pt x="349" y="508"/>
                  </a:lnTo>
                  <a:lnTo>
                    <a:pt x="307" y="425"/>
                  </a:lnTo>
                  <a:lnTo>
                    <a:pt x="363" y="423"/>
                  </a:lnTo>
                  <a:lnTo>
                    <a:pt x="373" y="404"/>
                  </a:lnTo>
                  <a:lnTo>
                    <a:pt x="440" y="396"/>
                  </a:lnTo>
                  <a:lnTo>
                    <a:pt x="453" y="407"/>
                  </a:lnTo>
                  <a:lnTo>
                    <a:pt x="483" y="380"/>
                  </a:lnTo>
                  <a:lnTo>
                    <a:pt x="525" y="260"/>
                  </a:lnTo>
                  <a:lnTo>
                    <a:pt x="542" y="267"/>
                  </a:lnTo>
                  <a:lnTo>
                    <a:pt x="592" y="238"/>
                  </a:lnTo>
                  <a:lnTo>
                    <a:pt x="635" y="176"/>
                  </a:lnTo>
                  <a:lnTo>
                    <a:pt x="633" y="129"/>
                  </a:lnTo>
                  <a:lnTo>
                    <a:pt x="645" y="126"/>
                  </a:lnTo>
                  <a:lnTo>
                    <a:pt x="633" y="100"/>
                  </a:lnTo>
                  <a:lnTo>
                    <a:pt x="621" y="105"/>
                  </a:lnTo>
                  <a:lnTo>
                    <a:pt x="606" y="84"/>
                  </a:lnTo>
                  <a:lnTo>
                    <a:pt x="590" y="89"/>
                  </a:lnTo>
                  <a:lnTo>
                    <a:pt x="555" y="62"/>
                  </a:lnTo>
                  <a:lnTo>
                    <a:pt x="553" y="30"/>
                  </a:lnTo>
                  <a:lnTo>
                    <a:pt x="533" y="19"/>
                  </a:lnTo>
                  <a:lnTo>
                    <a:pt x="491" y="46"/>
                  </a:lnTo>
                  <a:lnTo>
                    <a:pt x="475" y="4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4" name="Freeform 285"/>
            <p:cNvSpPr>
              <a:spLocks/>
            </p:cNvSpPr>
            <p:nvPr/>
          </p:nvSpPr>
          <p:spPr bwMode="auto">
            <a:xfrm>
              <a:off x="6918431" y="1955548"/>
              <a:ext cx="752884" cy="630705"/>
            </a:xfrm>
            <a:custGeom>
              <a:avLst/>
              <a:gdLst>
                <a:gd name="T0" fmla="*/ 2147483647 w 506"/>
                <a:gd name="T1" fmla="*/ 2147483647 h 424"/>
                <a:gd name="T2" fmla="*/ 2147483647 w 506"/>
                <a:gd name="T3" fmla="*/ 2147483647 h 424"/>
                <a:gd name="T4" fmla="*/ 2147483647 w 506"/>
                <a:gd name="T5" fmla="*/ 2147483647 h 424"/>
                <a:gd name="T6" fmla="*/ 2147483647 w 506"/>
                <a:gd name="T7" fmla="*/ 2147483647 h 424"/>
                <a:gd name="T8" fmla="*/ 2147483647 w 506"/>
                <a:gd name="T9" fmla="*/ 2147483647 h 424"/>
                <a:gd name="T10" fmla="*/ 2147483647 w 506"/>
                <a:gd name="T11" fmla="*/ 2147483647 h 424"/>
                <a:gd name="T12" fmla="*/ 2147483647 w 506"/>
                <a:gd name="T13" fmla="*/ 2147483647 h 424"/>
                <a:gd name="T14" fmla="*/ 2147483647 w 506"/>
                <a:gd name="T15" fmla="*/ 2147483647 h 424"/>
                <a:gd name="T16" fmla="*/ 2147483647 w 506"/>
                <a:gd name="T17" fmla="*/ 2147483647 h 424"/>
                <a:gd name="T18" fmla="*/ 2147483647 w 506"/>
                <a:gd name="T19" fmla="*/ 2147483647 h 424"/>
                <a:gd name="T20" fmla="*/ 2147483647 w 506"/>
                <a:gd name="T21" fmla="*/ 2147483647 h 424"/>
                <a:gd name="T22" fmla="*/ 2147483647 w 506"/>
                <a:gd name="T23" fmla="*/ 0 h 424"/>
                <a:gd name="T24" fmla="*/ 2147483647 w 506"/>
                <a:gd name="T25" fmla="*/ 2147483647 h 424"/>
                <a:gd name="T26" fmla="*/ 2147483647 w 506"/>
                <a:gd name="T27" fmla="*/ 2147483647 h 424"/>
                <a:gd name="T28" fmla="*/ 2147483647 w 506"/>
                <a:gd name="T29" fmla="*/ 2147483647 h 424"/>
                <a:gd name="T30" fmla="*/ 2147483647 w 506"/>
                <a:gd name="T31" fmla="*/ 2147483647 h 424"/>
                <a:gd name="T32" fmla="*/ 2147483647 w 506"/>
                <a:gd name="T33" fmla="*/ 2147483647 h 424"/>
                <a:gd name="T34" fmla="*/ 2147483647 w 506"/>
                <a:gd name="T35" fmla="*/ 2147483647 h 424"/>
                <a:gd name="T36" fmla="*/ 0 w 506"/>
                <a:gd name="T37" fmla="*/ 2147483647 h 424"/>
                <a:gd name="T38" fmla="*/ 2147483647 w 506"/>
                <a:gd name="T39" fmla="*/ 2147483647 h 424"/>
                <a:gd name="T40" fmla="*/ 2147483647 w 506"/>
                <a:gd name="T41" fmla="*/ 2147483647 h 424"/>
                <a:gd name="T42" fmla="*/ 2147483647 w 506"/>
                <a:gd name="T43" fmla="*/ 2147483647 h 424"/>
                <a:gd name="T44" fmla="*/ 2147483647 w 506"/>
                <a:gd name="T45" fmla="*/ 2147483647 h 424"/>
                <a:gd name="T46" fmla="*/ 2147483647 w 506"/>
                <a:gd name="T47" fmla="*/ 2147483647 h 424"/>
                <a:gd name="T48" fmla="*/ 2147483647 w 506"/>
                <a:gd name="T49" fmla="*/ 2147483647 h 424"/>
                <a:gd name="T50" fmla="*/ 2147483647 w 506"/>
                <a:gd name="T51" fmla="*/ 2147483647 h 424"/>
                <a:gd name="T52" fmla="*/ 2147483647 w 506"/>
                <a:gd name="T53" fmla="*/ 2147483647 h 424"/>
                <a:gd name="T54" fmla="*/ 2147483647 w 506"/>
                <a:gd name="T55" fmla="*/ 2147483647 h 424"/>
                <a:gd name="T56" fmla="*/ 2147483647 w 506"/>
                <a:gd name="T57" fmla="*/ 2147483647 h 424"/>
                <a:gd name="T58" fmla="*/ 2147483647 w 506"/>
                <a:gd name="T59" fmla="*/ 2147483647 h 424"/>
                <a:gd name="T60" fmla="*/ 2147483647 w 506"/>
                <a:gd name="T61" fmla="*/ 2147483647 h 424"/>
                <a:gd name="T62" fmla="*/ 2147483647 w 506"/>
                <a:gd name="T63" fmla="*/ 2147483647 h 424"/>
                <a:gd name="T64" fmla="*/ 2147483647 w 506"/>
                <a:gd name="T65" fmla="*/ 2147483647 h 424"/>
                <a:gd name="T66" fmla="*/ 2147483647 w 506"/>
                <a:gd name="T67" fmla="*/ 2147483647 h 424"/>
                <a:gd name="T68" fmla="*/ 2147483647 w 506"/>
                <a:gd name="T69" fmla="*/ 2147483647 h 424"/>
                <a:gd name="T70" fmla="*/ 2147483647 w 506"/>
                <a:gd name="T71" fmla="*/ 2147483647 h 424"/>
                <a:gd name="T72" fmla="*/ 2147483647 w 506"/>
                <a:gd name="T73" fmla="*/ 2147483647 h 424"/>
                <a:gd name="T74" fmla="*/ 2147483647 w 506"/>
                <a:gd name="T75" fmla="*/ 2147483647 h 424"/>
                <a:gd name="T76" fmla="*/ 2147483647 w 506"/>
                <a:gd name="T77" fmla="*/ 2147483647 h 424"/>
                <a:gd name="T78" fmla="*/ 2147483647 w 506"/>
                <a:gd name="T79" fmla="*/ 2147483647 h 424"/>
                <a:gd name="T80" fmla="*/ 2147483647 w 506"/>
                <a:gd name="T81" fmla="*/ 2147483647 h 424"/>
                <a:gd name="T82" fmla="*/ 2147483647 w 506"/>
                <a:gd name="T83" fmla="*/ 2147483647 h 424"/>
                <a:gd name="T84" fmla="*/ 2147483647 w 506"/>
                <a:gd name="T85" fmla="*/ 2147483647 h 424"/>
                <a:gd name="T86" fmla="*/ 2147483647 w 506"/>
                <a:gd name="T87" fmla="*/ 2147483647 h 424"/>
                <a:gd name="T88" fmla="*/ 2147483647 w 506"/>
                <a:gd name="T89" fmla="*/ 2147483647 h 424"/>
                <a:gd name="T90" fmla="*/ 2147483647 w 506"/>
                <a:gd name="T91" fmla="*/ 2147483647 h 424"/>
                <a:gd name="T92" fmla="*/ 2147483647 w 506"/>
                <a:gd name="T93" fmla="*/ 2147483647 h 4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6"/>
                <a:gd name="T142" fmla="*/ 0 h 424"/>
                <a:gd name="T143" fmla="*/ 506 w 506"/>
                <a:gd name="T144" fmla="*/ 424 h 4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6" h="424">
                  <a:moveTo>
                    <a:pt x="488" y="109"/>
                  </a:moveTo>
                  <a:lnTo>
                    <a:pt x="416" y="88"/>
                  </a:lnTo>
                  <a:lnTo>
                    <a:pt x="319" y="101"/>
                  </a:lnTo>
                  <a:lnTo>
                    <a:pt x="303" y="93"/>
                  </a:lnTo>
                  <a:lnTo>
                    <a:pt x="242" y="91"/>
                  </a:lnTo>
                  <a:lnTo>
                    <a:pt x="247" y="77"/>
                  </a:lnTo>
                  <a:lnTo>
                    <a:pt x="176" y="69"/>
                  </a:lnTo>
                  <a:lnTo>
                    <a:pt x="196" y="43"/>
                  </a:lnTo>
                  <a:lnTo>
                    <a:pt x="135" y="48"/>
                  </a:lnTo>
                  <a:lnTo>
                    <a:pt x="69" y="7"/>
                  </a:lnTo>
                  <a:lnTo>
                    <a:pt x="52" y="13"/>
                  </a:lnTo>
                  <a:lnTo>
                    <a:pt x="32" y="0"/>
                  </a:lnTo>
                  <a:lnTo>
                    <a:pt x="26" y="27"/>
                  </a:lnTo>
                  <a:lnTo>
                    <a:pt x="53" y="56"/>
                  </a:lnTo>
                  <a:lnTo>
                    <a:pt x="36" y="53"/>
                  </a:lnTo>
                  <a:lnTo>
                    <a:pt x="29" y="45"/>
                  </a:lnTo>
                  <a:lnTo>
                    <a:pt x="18" y="53"/>
                  </a:lnTo>
                  <a:lnTo>
                    <a:pt x="12" y="75"/>
                  </a:lnTo>
                  <a:lnTo>
                    <a:pt x="0" y="83"/>
                  </a:lnTo>
                  <a:lnTo>
                    <a:pt x="55" y="135"/>
                  </a:lnTo>
                  <a:lnTo>
                    <a:pt x="66" y="167"/>
                  </a:lnTo>
                  <a:lnTo>
                    <a:pt x="55" y="189"/>
                  </a:lnTo>
                  <a:lnTo>
                    <a:pt x="63" y="248"/>
                  </a:lnTo>
                  <a:lnTo>
                    <a:pt x="58" y="271"/>
                  </a:lnTo>
                  <a:lnTo>
                    <a:pt x="69" y="307"/>
                  </a:lnTo>
                  <a:lnTo>
                    <a:pt x="55" y="312"/>
                  </a:lnTo>
                  <a:lnTo>
                    <a:pt x="61" y="330"/>
                  </a:lnTo>
                  <a:lnTo>
                    <a:pt x="90" y="334"/>
                  </a:lnTo>
                  <a:lnTo>
                    <a:pt x="119" y="326"/>
                  </a:lnTo>
                  <a:lnTo>
                    <a:pt x="165" y="334"/>
                  </a:lnTo>
                  <a:lnTo>
                    <a:pt x="215" y="354"/>
                  </a:lnTo>
                  <a:lnTo>
                    <a:pt x="245" y="362"/>
                  </a:lnTo>
                  <a:lnTo>
                    <a:pt x="312" y="350"/>
                  </a:lnTo>
                  <a:lnTo>
                    <a:pt x="325" y="381"/>
                  </a:lnTo>
                  <a:lnTo>
                    <a:pt x="375" y="424"/>
                  </a:lnTo>
                  <a:lnTo>
                    <a:pt x="412" y="371"/>
                  </a:lnTo>
                  <a:lnTo>
                    <a:pt x="394" y="368"/>
                  </a:lnTo>
                  <a:lnTo>
                    <a:pt x="400" y="339"/>
                  </a:lnTo>
                  <a:lnTo>
                    <a:pt x="421" y="336"/>
                  </a:lnTo>
                  <a:lnTo>
                    <a:pt x="400" y="295"/>
                  </a:lnTo>
                  <a:lnTo>
                    <a:pt x="453" y="269"/>
                  </a:lnTo>
                  <a:lnTo>
                    <a:pt x="474" y="280"/>
                  </a:lnTo>
                  <a:lnTo>
                    <a:pt x="474" y="267"/>
                  </a:lnTo>
                  <a:lnTo>
                    <a:pt x="476" y="211"/>
                  </a:lnTo>
                  <a:lnTo>
                    <a:pt x="506" y="173"/>
                  </a:lnTo>
                  <a:lnTo>
                    <a:pt x="504" y="114"/>
                  </a:lnTo>
                  <a:lnTo>
                    <a:pt x="488" y="10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5" name="Freeform 286"/>
            <p:cNvSpPr>
              <a:spLocks/>
            </p:cNvSpPr>
            <p:nvPr/>
          </p:nvSpPr>
          <p:spPr bwMode="auto">
            <a:xfrm>
              <a:off x="6059908" y="3261586"/>
              <a:ext cx="781156" cy="847881"/>
            </a:xfrm>
            <a:custGeom>
              <a:avLst/>
              <a:gdLst>
                <a:gd name="T0" fmla="*/ 2147483647 w 525"/>
                <a:gd name="T1" fmla="*/ 2147483647 h 570"/>
                <a:gd name="T2" fmla="*/ 2147483647 w 525"/>
                <a:gd name="T3" fmla="*/ 2147483647 h 570"/>
                <a:gd name="T4" fmla="*/ 2147483647 w 525"/>
                <a:gd name="T5" fmla="*/ 2147483647 h 570"/>
                <a:gd name="T6" fmla="*/ 2147483647 w 525"/>
                <a:gd name="T7" fmla="*/ 2147483647 h 570"/>
                <a:gd name="T8" fmla="*/ 2147483647 w 525"/>
                <a:gd name="T9" fmla="*/ 2147483647 h 570"/>
                <a:gd name="T10" fmla="*/ 2147483647 w 525"/>
                <a:gd name="T11" fmla="*/ 2147483647 h 570"/>
                <a:gd name="T12" fmla="*/ 2147483647 w 525"/>
                <a:gd name="T13" fmla="*/ 2147483647 h 570"/>
                <a:gd name="T14" fmla="*/ 2147483647 w 525"/>
                <a:gd name="T15" fmla="*/ 2147483647 h 570"/>
                <a:gd name="T16" fmla="*/ 2147483647 w 525"/>
                <a:gd name="T17" fmla="*/ 2147483647 h 570"/>
                <a:gd name="T18" fmla="*/ 2147483647 w 525"/>
                <a:gd name="T19" fmla="*/ 2147483647 h 570"/>
                <a:gd name="T20" fmla="*/ 2147483647 w 525"/>
                <a:gd name="T21" fmla="*/ 2147483647 h 570"/>
                <a:gd name="T22" fmla="*/ 2147483647 w 525"/>
                <a:gd name="T23" fmla="*/ 2147483647 h 570"/>
                <a:gd name="T24" fmla="*/ 2147483647 w 525"/>
                <a:gd name="T25" fmla="*/ 2147483647 h 570"/>
                <a:gd name="T26" fmla="*/ 2147483647 w 525"/>
                <a:gd name="T27" fmla="*/ 2147483647 h 570"/>
                <a:gd name="T28" fmla="*/ 2147483647 w 525"/>
                <a:gd name="T29" fmla="*/ 2147483647 h 570"/>
                <a:gd name="T30" fmla="*/ 2147483647 w 525"/>
                <a:gd name="T31" fmla="*/ 2147483647 h 570"/>
                <a:gd name="T32" fmla="*/ 2147483647 w 525"/>
                <a:gd name="T33" fmla="*/ 2147483647 h 570"/>
                <a:gd name="T34" fmla="*/ 2147483647 w 525"/>
                <a:gd name="T35" fmla="*/ 2147483647 h 570"/>
                <a:gd name="T36" fmla="*/ 2147483647 w 525"/>
                <a:gd name="T37" fmla="*/ 2147483647 h 570"/>
                <a:gd name="T38" fmla="*/ 2147483647 w 525"/>
                <a:gd name="T39" fmla="*/ 2147483647 h 570"/>
                <a:gd name="T40" fmla="*/ 2147483647 w 525"/>
                <a:gd name="T41" fmla="*/ 2147483647 h 570"/>
                <a:gd name="T42" fmla="*/ 2147483647 w 525"/>
                <a:gd name="T43" fmla="*/ 2147483647 h 570"/>
                <a:gd name="T44" fmla="*/ 2147483647 w 525"/>
                <a:gd name="T45" fmla="*/ 2147483647 h 570"/>
                <a:gd name="T46" fmla="*/ 2147483647 w 525"/>
                <a:gd name="T47" fmla="*/ 2147483647 h 570"/>
                <a:gd name="T48" fmla="*/ 2147483647 w 525"/>
                <a:gd name="T49" fmla="*/ 2147483647 h 570"/>
                <a:gd name="T50" fmla="*/ 2147483647 w 525"/>
                <a:gd name="T51" fmla="*/ 2147483647 h 570"/>
                <a:gd name="T52" fmla="*/ 2147483647 w 525"/>
                <a:gd name="T53" fmla="*/ 2147483647 h 570"/>
                <a:gd name="T54" fmla="*/ 2147483647 w 525"/>
                <a:gd name="T55" fmla="*/ 2147483647 h 570"/>
                <a:gd name="T56" fmla="*/ 2147483647 w 525"/>
                <a:gd name="T57" fmla="*/ 2147483647 h 570"/>
                <a:gd name="T58" fmla="*/ 2147483647 w 525"/>
                <a:gd name="T59" fmla="*/ 2147483647 h 570"/>
                <a:gd name="T60" fmla="*/ 2147483647 w 525"/>
                <a:gd name="T61" fmla="*/ 2147483647 h 570"/>
                <a:gd name="T62" fmla="*/ 2147483647 w 525"/>
                <a:gd name="T63" fmla="*/ 0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570"/>
                <a:gd name="T98" fmla="*/ 525 w 525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570">
                  <a:moveTo>
                    <a:pt x="285" y="27"/>
                  </a:moveTo>
                  <a:lnTo>
                    <a:pt x="272" y="16"/>
                  </a:lnTo>
                  <a:lnTo>
                    <a:pt x="205" y="24"/>
                  </a:lnTo>
                  <a:lnTo>
                    <a:pt x="195" y="43"/>
                  </a:lnTo>
                  <a:lnTo>
                    <a:pt x="139" y="45"/>
                  </a:lnTo>
                  <a:lnTo>
                    <a:pt x="181" y="128"/>
                  </a:lnTo>
                  <a:lnTo>
                    <a:pt x="184" y="203"/>
                  </a:lnTo>
                  <a:lnTo>
                    <a:pt x="200" y="215"/>
                  </a:lnTo>
                  <a:lnTo>
                    <a:pt x="155" y="234"/>
                  </a:lnTo>
                  <a:lnTo>
                    <a:pt x="114" y="218"/>
                  </a:lnTo>
                  <a:lnTo>
                    <a:pt x="85" y="226"/>
                  </a:lnTo>
                  <a:lnTo>
                    <a:pt x="88" y="239"/>
                  </a:lnTo>
                  <a:lnTo>
                    <a:pt x="62" y="267"/>
                  </a:lnTo>
                  <a:lnTo>
                    <a:pt x="13" y="239"/>
                  </a:lnTo>
                  <a:lnTo>
                    <a:pt x="0" y="243"/>
                  </a:lnTo>
                  <a:lnTo>
                    <a:pt x="10" y="258"/>
                  </a:lnTo>
                  <a:lnTo>
                    <a:pt x="18" y="256"/>
                  </a:lnTo>
                  <a:lnTo>
                    <a:pt x="48" y="274"/>
                  </a:lnTo>
                  <a:lnTo>
                    <a:pt x="62" y="267"/>
                  </a:lnTo>
                  <a:lnTo>
                    <a:pt x="83" y="280"/>
                  </a:lnTo>
                  <a:lnTo>
                    <a:pt x="98" y="314"/>
                  </a:lnTo>
                  <a:lnTo>
                    <a:pt x="90" y="317"/>
                  </a:lnTo>
                  <a:lnTo>
                    <a:pt x="91" y="339"/>
                  </a:lnTo>
                  <a:lnTo>
                    <a:pt x="83" y="352"/>
                  </a:lnTo>
                  <a:lnTo>
                    <a:pt x="74" y="354"/>
                  </a:lnTo>
                  <a:lnTo>
                    <a:pt x="78" y="368"/>
                  </a:lnTo>
                  <a:lnTo>
                    <a:pt x="61" y="370"/>
                  </a:lnTo>
                  <a:lnTo>
                    <a:pt x="69" y="346"/>
                  </a:lnTo>
                  <a:lnTo>
                    <a:pt x="62" y="334"/>
                  </a:lnTo>
                  <a:lnTo>
                    <a:pt x="61" y="315"/>
                  </a:lnTo>
                  <a:lnTo>
                    <a:pt x="50" y="314"/>
                  </a:lnTo>
                  <a:lnTo>
                    <a:pt x="27" y="296"/>
                  </a:lnTo>
                  <a:lnTo>
                    <a:pt x="32" y="325"/>
                  </a:lnTo>
                  <a:lnTo>
                    <a:pt x="56" y="347"/>
                  </a:lnTo>
                  <a:lnTo>
                    <a:pt x="58" y="394"/>
                  </a:lnTo>
                  <a:lnTo>
                    <a:pt x="98" y="421"/>
                  </a:lnTo>
                  <a:lnTo>
                    <a:pt x="136" y="458"/>
                  </a:lnTo>
                  <a:lnTo>
                    <a:pt x="149" y="478"/>
                  </a:lnTo>
                  <a:lnTo>
                    <a:pt x="154" y="499"/>
                  </a:lnTo>
                  <a:lnTo>
                    <a:pt x="210" y="517"/>
                  </a:lnTo>
                  <a:lnTo>
                    <a:pt x="214" y="546"/>
                  </a:lnTo>
                  <a:lnTo>
                    <a:pt x="258" y="570"/>
                  </a:lnTo>
                  <a:lnTo>
                    <a:pt x="283" y="563"/>
                  </a:lnTo>
                  <a:lnTo>
                    <a:pt x="294" y="538"/>
                  </a:lnTo>
                  <a:lnTo>
                    <a:pt x="317" y="538"/>
                  </a:lnTo>
                  <a:lnTo>
                    <a:pt x="342" y="514"/>
                  </a:lnTo>
                  <a:lnTo>
                    <a:pt x="341" y="486"/>
                  </a:lnTo>
                  <a:lnTo>
                    <a:pt x="381" y="456"/>
                  </a:lnTo>
                  <a:lnTo>
                    <a:pt x="416" y="405"/>
                  </a:lnTo>
                  <a:lnTo>
                    <a:pt x="451" y="368"/>
                  </a:lnTo>
                  <a:lnTo>
                    <a:pt x="454" y="346"/>
                  </a:lnTo>
                  <a:lnTo>
                    <a:pt x="470" y="346"/>
                  </a:lnTo>
                  <a:lnTo>
                    <a:pt x="478" y="328"/>
                  </a:lnTo>
                  <a:lnTo>
                    <a:pt x="456" y="312"/>
                  </a:lnTo>
                  <a:lnTo>
                    <a:pt x="457" y="283"/>
                  </a:lnTo>
                  <a:lnTo>
                    <a:pt x="451" y="264"/>
                  </a:lnTo>
                  <a:lnTo>
                    <a:pt x="525" y="221"/>
                  </a:lnTo>
                  <a:lnTo>
                    <a:pt x="518" y="187"/>
                  </a:lnTo>
                  <a:lnTo>
                    <a:pt x="473" y="160"/>
                  </a:lnTo>
                  <a:lnTo>
                    <a:pt x="472" y="123"/>
                  </a:lnTo>
                  <a:lnTo>
                    <a:pt x="429" y="56"/>
                  </a:lnTo>
                  <a:lnTo>
                    <a:pt x="365" y="66"/>
                  </a:lnTo>
                  <a:lnTo>
                    <a:pt x="363" y="40"/>
                  </a:lnTo>
                  <a:lnTo>
                    <a:pt x="315" y="0"/>
                  </a:lnTo>
                  <a:lnTo>
                    <a:pt x="285" y="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6" name="Freeform 287"/>
            <p:cNvSpPr>
              <a:spLocks/>
            </p:cNvSpPr>
            <p:nvPr/>
          </p:nvSpPr>
          <p:spPr bwMode="auto">
            <a:xfrm>
              <a:off x="7733817" y="4075256"/>
              <a:ext cx="1020707" cy="859783"/>
            </a:xfrm>
            <a:custGeom>
              <a:avLst/>
              <a:gdLst>
                <a:gd name="T0" fmla="*/ 2147483647 w 686"/>
                <a:gd name="T1" fmla="*/ 2147483647 h 578"/>
                <a:gd name="T2" fmla="*/ 2147483647 w 686"/>
                <a:gd name="T3" fmla="*/ 2147483647 h 578"/>
                <a:gd name="T4" fmla="*/ 2147483647 w 686"/>
                <a:gd name="T5" fmla="*/ 2147483647 h 578"/>
                <a:gd name="T6" fmla="*/ 2147483647 w 686"/>
                <a:gd name="T7" fmla="*/ 2147483647 h 578"/>
                <a:gd name="T8" fmla="*/ 2147483647 w 686"/>
                <a:gd name="T9" fmla="*/ 2147483647 h 578"/>
                <a:gd name="T10" fmla="*/ 2147483647 w 686"/>
                <a:gd name="T11" fmla="*/ 2147483647 h 578"/>
                <a:gd name="T12" fmla="*/ 2147483647 w 686"/>
                <a:gd name="T13" fmla="*/ 2147483647 h 578"/>
                <a:gd name="T14" fmla="*/ 2147483647 w 686"/>
                <a:gd name="T15" fmla="*/ 2147483647 h 578"/>
                <a:gd name="T16" fmla="*/ 2147483647 w 686"/>
                <a:gd name="T17" fmla="*/ 2147483647 h 578"/>
                <a:gd name="T18" fmla="*/ 2147483647 w 686"/>
                <a:gd name="T19" fmla="*/ 2147483647 h 578"/>
                <a:gd name="T20" fmla="*/ 2147483647 w 686"/>
                <a:gd name="T21" fmla="*/ 2147483647 h 578"/>
                <a:gd name="T22" fmla="*/ 2147483647 w 686"/>
                <a:gd name="T23" fmla="*/ 2147483647 h 578"/>
                <a:gd name="T24" fmla="*/ 2147483647 w 686"/>
                <a:gd name="T25" fmla="*/ 2147483647 h 578"/>
                <a:gd name="T26" fmla="*/ 2147483647 w 686"/>
                <a:gd name="T27" fmla="*/ 2147483647 h 578"/>
                <a:gd name="T28" fmla="*/ 2147483647 w 686"/>
                <a:gd name="T29" fmla="*/ 2147483647 h 578"/>
                <a:gd name="T30" fmla="*/ 2147483647 w 686"/>
                <a:gd name="T31" fmla="*/ 2147483647 h 578"/>
                <a:gd name="T32" fmla="*/ 2147483647 w 686"/>
                <a:gd name="T33" fmla="*/ 2147483647 h 578"/>
                <a:gd name="T34" fmla="*/ 2147483647 w 686"/>
                <a:gd name="T35" fmla="*/ 2147483647 h 578"/>
                <a:gd name="T36" fmla="*/ 2147483647 w 686"/>
                <a:gd name="T37" fmla="*/ 2147483647 h 578"/>
                <a:gd name="T38" fmla="*/ 2147483647 w 686"/>
                <a:gd name="T39" fmla="*/ 2147483647 h 578"/>
                <a:gd name="T40" fmla="*/ 2147483647 w 686"/>
                <a:gd name="T41" fmla="*/ 2147483647 h 578"/>
                <a:gd name="T42" fmla="*/ 2147483647 w 686"/>
                <a:gd name="T43" fmla="*/ 2147483647 h 578"/>
                <a:gd name="T44" fmla="*/ 2147483647 w 686"/>
                <a:gd name="T45" fmla="*/ 2147483647 h 578"/>
                <a:gd name="T46" fmla="*/ 2147483647 w 686"/>
                <a:gd name="T47" fmla="*/ 2147483647 h 578"/>
                <a:gd name="T48" fmla="*/ 2147483647 w 686"/>
                <a:gd name="T49" fmla="*/ 2147483647 h 578"/>
                <a:gd name="T50" fmla="*/ 2147483647 w 686"/>
                <a:gd name="T51" fmla="*/ 2147483647 h 578"/>
                <a:gd name="T52" fmla="*/ 2147483647 w 686"/>
                <a:gd name="T53" fmla="*/ 2147483647 h 578"/>
                <a:gd name="T54" fmla="*/ 2147483647 w 686"/>
                <a:gd name="T55" fmla="*/ 2147483647 h 578"/>
                <a:gd name="T56" fmla="*/ 2147483647 w 686"/>
                <a:gd name="T57" fmla="*/ 2147483647 h 578"/>
                <a:gd name="T58" fmla="*/ 2147483647 w 686"/>
                <a:gd name="T59" fmla="*/ 2147483647 h 578"/>
                <a:gd name="T60" fmla="*/ 2147483647 w 686"/>
                <a:gd name="T61" fmla="*/ 2147483647 h 578"/>
                <a:gd name="T62" fmla="*/ 2147483647 w 686"/>
                <a:gd name="T63" fmla="*/ 2147483647 h 578"/>
                <a:gd name="T64" fmla="*/ 2147483647 w 686"/>
                <a:gd name="T65" fmla="*/ 2147483647 h 578"/>
                <a:gd name="T66" fmla="*/ 2147483647 w 686"/>
                <a:gd name="T67" fmla="*/ 2147483647 h 578"/>
                <a:gd name="T68" fmla="*/ 2147483647 w 686"/>
                <a:gd name="T69" fmla="*/ 2147483647 h 578"/>
                <a:gd name="T70" fmla="*/ 2147483647 w 686"/>
                <a:gd name="T71" fmla="*/ 2147483647 h 578"/>
                <a:gd name="T72" fmla="*/ 2147483647 w 686"/>
                <a:gd name="T73" fmla="*/ 2147483647 h 578"/>
                <a:gd name="T74" fmla="*/ 2147483647 w 686"/>
                <a:gd name="T75" fmla="*/ 2147483647 h 578"/>
                <a:gd name="T76" fmla="*/ 2147483647 w 686"/>
                <a:gd name="T77" fmla="*/ 2147483647 h 578"/>
                <a:gd name="T78" fmla="*/ 2147483647 w 686"/>
                <a:gd name="T79" fmla="*/ 2147483647 h 578"/>
                <a:gd name="T80" fmla="*/ 2147483647 w 686"/>
                <a:gd name="T81" fmla="*/ 2147483647 h 578"/>
                <a:gd name="T82" fmla="*/ 2147483647 w 686"/>
                <a:gd name="T83" fmla="*/ 2147483647 h 578"/>
                <a:gd name="T84" fmla="*/ 2147483647 w 686"/>
                <a:gd name="T85" fmla="*/ 2147483647 h 578"/>
                <a:gd name="T86" fmla="*/ 2147483647 w 686"/>
                <a:gd name="T87" fmla="*/ 2147483647 h 578"/>
                <a:gd name="T88" fmla="*/ 2147483647 w 686"/>
                <a:gd name="T89" fmla="*/ 2147483647 h 578"/>
                <a:gd name="T90" fmla="*/ 2147483647 w 686"/>
                <a:gd name="T91" fmla="*/ 2147483647 h 578"/>
                <a:gd name="T92" fmla="*/ 2147483647 w 686"/>
                <a:gd name="T93" fmla="*/ 2147483647 h 578"/>
                <a:gd name="T94" fmla="*/ 2147483647 w 686"/>
                <a:gd name="T95" fmla="*/ 2147483647 h 578"/>
                <a:gd name="T96" fmla="*/ 2147483647 w 686"/>
                <a:gd name="T97" fmla="*/ 2147483647 h 578"/>
                <a:gd name="T98" fmla="*/ 2147483647 w 686"/>
                <a:gd name="T99" fmla="*/ 2147483647 h 578"/>
                <a:gd name="T100" fmla="*/ 2147483647 w 686"/>
                <a:gd name="T101" fmla="*/ 2147483647 h 578"/>
                <a:gd name="T102" fmla="*/ 2147483647 w 686"/>
                <a:gd name="T103" fmla="*/ 2147483647 h 578"/>
                <a:gd name="T104" fmla="*/ 2147483647 w 686"/>
                <a:gd name="T105" fmla="*/ 2147483647 h 578"/>
                <a:gd name="T106" fmla="*/ 2147483647 w 686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6"/>
                <a:gd name="T163" fmla="*/ 0 h 578"/>
                <a:gd name="T164" fmla="*/ 686 w 686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6" h="578">
                  <a:moveTo>
                    <a:pt x="99" y="346"/>
                  </a:moveTo>
                  <a:lnTo>
                    <a:pt x="81" y="360"/>
                  </a:lnTo>
                  <a:lnTo>
                    <a:pt x="83" y="381"/>
                  </a:lnTo>
                  <a:lnTo>
                    <a:pt x="73" y="400"/>
                  </a:lnTo>
                  <a:lnTo>
                    <a:pt x="78" y="411"/>
                  </a:lnTo>
                  <a:lnTo>
                    <a:pt x="57" y="406"/>
                  </a:lnTo>
                  <a:lnTo>
                    <a:pt x="49" y="410"/>
                  </a:lnTo>
                  <a:lnTo>
                    <a:pt x="38" y="429"/>
                  </a:lnTo>
                  <a:lnTo>
                    <a:pt x="48" y="437"/>
                  </a:lnTo>
                  <a:lnTo>
                    <a:pt x="1" y="466"/>
                  </a:lnTo>
                  <a:lnTo>
                    <a:pt x="0" y="475"/>
                  </a:lnTo>
                  <a:lnTo>
                    <a:pt x="60" y="475"/>
                  </a:lnTo>
                  <a:lnTo>
                    <a:pt x="70" y="480"/>
                  </a:lnTo>
                  <a:lnTo>
                    <a:pt x="73" y="488"/>
                  </a:lnTo>
                  <a:lnTo>
                    <a:pt x="67" y="496"/>
                  </a:lnTo>
                  <a:lnTo>
                    <a:pt x="72" y="501"/>
                  </a:lnTo>
                  <a:lnTo>
                    <a:pt x="88" y="504"/>
                  </a:lnTo>
                  <a:lnTo>
                    <a:pt x="110" y="502"/>
                  </a:lnTo>
                  <a:lnTo>
                    <a:pt x="124" y="509"/>
                  </a:lnTo>
                  <a:lnTo>
                    <a:pt x="132" y="501"/>
                  </a:lnTo>
                  <a:lnTo>
                    <a:pt x="123" y="493"/>
                  </a:lnTo>
                  <a:lnTo>
                    <a:pt x="137" y="478"/>
                  </a:lnTo>
                  <a:lnTo>
                    <a:pt x="148" y="480"/>
                  </a:lnTo>
                  <a:lnTo>
                    <a:pt x="152" y="488"/>
                  </a:lnTo>
                  <a:lnTo>
                    <a:pt x="161" y="506"/>
                  </a:lnTo>
                  <a:lnTo>
                    <a:pt x="201" y="504"/>
                  </a:lnTo>
                  <a:lnTo>
                    <a:pt x="216" y="496"/>
                  </a:lnTo>
                  <a:lnTo>
                    <a:pt x="224" y="501"/>
                  </a:lnTo>
                  <a:lnTo>
                    <a:pt x="230" y="525"/>
                  </a:lnTo>
                  <a:lnTo>
                    <a:pt x="225" y="536"/>
                  </a:lnTo>
                  <a:lnTo>
                    <a:pt x="265" y="539"/>
                  </a:lnTo>
                  <a:lnTo>
                    <a:pt x="278" y="547"/>
                  </a:lnTo>
                  <a:lnTo>
                    <a:pt x="283" y="541"/>
                  </a:lnTo>
                  <a:lnTo>
                    <a:pt x="292" y="542"/>
                  </a:lnTo>
                  <a:lnTo>
                    <a:pt x="297" y="550"/>
                  </a:lnTo>
                  <a:lnTo>
                    <a:pt x="321" y="560"/>
                  </a:lnTo>
                  <a:lnTo>
                    <a:pt x="320" y="571"/>
                  </a:lnTo>
                  <a:lnTo>
                    <a:pt x="329" y="578"/>
                  </a:lnTo>
                  <a:lnTo>
                    <a:pt x="342" y="566"/>
                  </a:lnTo>
                  <a:lnTo>
                    <a:pt x="336" y="558"/>
                  </a:lnTo>
                  <a:lnTo>
                    <a:pt x="390" y="568"/>
                  </a:lnTo>
                  <a:lnTo>
                    <a:pt x="393" y="558"/>
                  </a:lnTo>
                  <a:lnTo>
                    <a:pt x="412" y="554"/>
                  </a:lnTo>
                  <a:lnTo>
                    <a:pt x="432" y="562"/>
                  </a:lnTo>
                  <a:lnTo>
                    <a:pt x="433" y="549"/>
                  </a:lnTo>
                  <a:lnTo>
                    <a:pt x="462" y="541"/>
                  </a:lnTo>
                  <a:lnTo>
                    <a:pt x="470" y="531"/>
                  </a:lnTo>
                  <a:lnTo>
                    <a:pt x="488" y="538"/>
                  </a:lnTo>
                  <a:lnTo>
                    <a:pt x="496" y="507"/>
                  </a:lnTo>
                  <a:lnTo>
                    <a:pt x="473" y="510"/>
                  </a:lnTo>
                  <a:lnTo>
                    <a:pt x="496" y="488"/>
                  </a:lnTo>
                  <a:lnTo>
                    <a:pt x="505" y="464"/>
                  </a:lnTo>
                  <a:lnTo>
                    <a:pt x="515" y="469"/>
                  </a:lnTo>
                  <a:lnTo>
                    <a:pt x="539" y="458"/>
                  </a:lnTo>
                  <a:lnTo>
                    <a:pt x="542" y="448"/>
                  </a:lnTo>
                  <a:lnTo>
                    <a:pt x="545" y="429"/>
                  </a:lnTo>
                  <a:lnTo>
                    <a:pt x="563" y="429"/>
                  </a:lnTo>
                  <a:lnTo>
                    <a:pt x="572" y="421"/>
                  </a:lnTo>
                  <a:lnTo>
                    <a:pt x="582" y="426"/>
                  </a:lnTo>
                  <a:lnTo>
                    <a:pt x="577" y="406"/>
                  </a:lnTo>
                  <a:lnTo>
                    <a:pt x="582" y="397"/>
                  </a:lnTo>
                  <a:lnTo>
                    <a:pt x="592" y="397"/>
                  </a:lnTo>
                  <a:lnTo>
                    <a:pt x="654" y="357"/>
                  </a:lnTo>
                  <a:lnTo>
                    <a:pt x="648" y="334"/>
                  </a:lnTo>
                  <a:lnTo>
                    <a:pt x="686" y="280"/>
                  </a:lnTo>
                  <a:lnTo>
                    <a:pt x="675" y="248"/>
                  </a:lnTo>
                  <a:lnTo>
                    <a:pt x="622" y="266"/>
                  </a:lnTo>
                  <a:lnTo>
                    <a:pt x="545" y="237"/>
                  </a:lnTo>
                  <a:lnTo>
                    <a:pt x="518" y="202"/>
                  </a:lnTo>
                  <a:lnTo>
                    <a:pt x="521" y="183"/>
                  </a:lnTo>
                  <a:lnTo>
                    <a:pt x="508" y="162"/>
                  </a:lnTo>
                  <a:lnTo>
                    <a:pt x="529" y="135"/>
                  </a:lnTo>
                  <a:lnTo>
                    <a:pt x="523" y="122"/>
                  </a:lnTo>
                  <a:lnTo>
                    <a:pt x="545" y="112"/>
                  </a:lnTo>
                  <a:lnTo>
                    <a:pt x="531" y="72"/>
                  </a:lnTo>
                  <a:lnTo>
                    <a:pt x="496" y="67"/>
                  </a:lnTo>
                  <a:lnTo>
                    <a:pt x="452" y="0"/>
                  </a:lnTo>
                  <a:lnTo>
                    <a:pt x="417" y="18"/>
                  </a:lnTo>
                  <a:lnTo>
                    <a:pt x="382" y="3"/>
                  </a:lnTo>
                  <a:lnTo>
                    <a:pt x="372" y="34"/>
                  </a:lnTo>
                  <a:lnTo>
                    <a:pt x="398" y="40"/>
                  </a:lnTo>
                  <a:lnTo>
                    <a:pt x="406" y="74"/>
                  </a:lnTo>
                  <a:lnTo>
                    <a:pt x="363" y="79"/>
                  </a:lnTo>
                  <a:lnTo>
                    <a:pt x="305" y="112"/>
                  </a:lnTo>
                  <a:lnTo>
                    <a:pt x="300" y="125"/>
                  </a:lnTo>
                  <a:lnTo>
                    <a:pt x="288" y="141"/>
                  </a:lnTo>
                  <a:lnTo>
                    <a:pt x="272" y="139"/>
                  </a:lnTo>
                  <a:lnTo>
                    <a:pt x="262" y="168"/>
                  </a:lnTo>
                  <a:lnTo>
                    <a:pt x="273" y="178"/>
                  </a:lnTo>
                  <a:lnTo>
                    <a:pt x="265" y="189"/>
                  </a:lnTo>
                  <a:lnTo>
                    <a:pt x="238" y="183"/>
                  </a:lnTo>
                  <a:lnTo>
                    <a:pt x="230" y="218"/>
                  </a:lnTo>
                  <a:lnTo>
                    <a:pt x="270" y="230"/>
                  </a:lnTo>
                  <a:lnTo>
                    <a:pt x="284" y="264"/>
                  </a:lnTo>
                  <a:lnTo>
                    <a:pt x="265" y="267"/>
                  </a:lnTo>
                  <a:lnTo>
                    <a:pt x="246" y="290"/>
                  </a:lnTo>
                  <a:lnTo>
                    <a:pt x="216" y="262"/>
                  </a:lnTo>
                  <a:lnTo>
                    <a:pt x="179" y="259"/>
                  </a:lnTo>
                  <a:lnTo>
                    <a:pt x="177" y="240"/>
                  </a:lnTo>
                  <a:lnTo>
                    <a:pt x="142" y="243"/>
                  </a:lnTo>
                  <a:lnTo>
                    <a:pt x="110" y="259"/>
                  </a:lnTo>
                  <a:lnTo>
                    <a:pt x="107" y="237"/>
                  </a:lnTo>
                  <a:lnTo>
                    <a:pt x="76" y="234"/>
                  </a:lnTo>
                  <a:lnTo>
                    <a:pt x="78" y="251"/>
                  </a:lnTo>
                  <a:lnTo>
                    <a:pt x="92" y="275"/>
                  </a:lnTo>
                  <a:lnTo>
                    <a:pt x="91" y="293"/>
                  </a:lnTo>
                  <a:lnTo>
                    <a:pt x="120" y="323"/>
                  </a:lnTo>
                  <a:lnTo>
                    <a:pt x="99" y="346"/>
                  </a:lnTo>
                  <a:close/>
                </a:path>
              </a:pathLst>
            </a:custGeom>
            <a:solidFill>
              <a:srgbClr val="40587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7" name="Freeform 289"/>
            <p:cNvSpPr>
              <a:spLocks/>
            </p:cNvSpPr>
            <p:nvPr/>
          </p:nvSpPr>
          <p:spPr bwMode="auto">
            <a:xfrm>
              <a:off x="7549313" y="3526357"/>
              <a:ext cx="1011780" cy="980276"/>
            </a:xfrm>
            <a:custGeom>
              <a:avLst/>
              <a:gdLst>
                <a:gd name="T0" fmla="*/ 2147483647 w 680"/>
                <a:gd name="T1" fmla="*/ 2147483647 h 659"/>
                <a:gd name="T2" fmla="*/ 2147483647 w 680"/>
                <a:gd name="T3" fmla="*/ 2147483647 h 659"/>
                <a:gd name="T4" fmla="*/ 2147483647 w 680"/>
                <a:gd name="T5" fmla="*/ 2147483647 h 659"/>
                <a:gd name="T6" fmla="*/ 2147483647 w 680"/>
                <a:gd name="T7" fmla="*/ 2147483647 h 659"/>
                <a:gd name="T8" fmla="*/ 2147483647 w 680"/>
                <a:gd name="T9" fmla="*/ 2147483647 h 659"/>
                <a:gd name="T10" fmla="*/ 2147483647 w 680"/>
                <a:gd name="T11" fmla="*/ 2147483647 h 659"/>
                <a:gd name="T12" fmla="*/ 2147483647 w 680"/>
                <a:gd name="T13" fmla="*/ 2147483647 h 659"/>
                <a:gd name="T14" fmla="*/ 2147483647 w 680"/>
                <a:gd name="T15" fmla="*/ 2147483647 h 659"/>
                <a:gd name="T16" fmla="*/ 2147483647 w 680"/>
                <a:gd name="T17" fmla="*/ 2147483647 h 659"/>
                <a:gd name="T18" fmla="*/ 0 w 680"/>
                <a:gd name="T19" fmla="*/ 2147483647 h 659"/>
                <a:gd name="T20" fmla="*/ 2147483647 w 680"/>
                <a:gd name="T21" fmla="*/ 2147483647 h 659"/>
                <a:gd name="T22" fmla="*/ 2147483647 w 680"/>
                <a:gd name="T23" fmla="*/ 2147483647 h 659"/>
                <a:gd name="T24" fmla="*/ 2147483647 w 680"/>
                <a:gd name="T25" fmla="*/ 2147483647 h 659"/>
                <a:gd name="T26" fmla="*/ 2147483647 w 680"/>
                <a:gd name="T27" fmla="*/ 2147483647 h 659"/>
                <a:gd name="T28" fmla="*/ 2147483647 w 680"/>
                <a:gd name="T29" fmla="*/ 0 h 659"/>
                <a:gd name="T30" fmla="*/ 2147483647 w 680"/>
                <a:gd name="T31" fmla="*/ 0 h 659"/>
                <a:gd name="T32" fmla="*/ 2147483647 w 680"/>
                <a:gd name="T33" fmla="*/ 2147483647 h 659"/>
                <a:gd name="T34" fmla="*/ 2147483647 w 680"/>
                <a:gd name="T35" fmla="*/ 2147483647 h 659"/>
                <a:gd name="T36" fmla="*/ 2147483647 w 680"/>
                <a:gd name="T37" fmla="*/ 2147483647 h 659"/>
                <a:gd name="T38" fmla="*/ 2147483647 w 680"/>
                <a:gd name="T39" fmla="*/ 2147483647 h 659"/>
                <a:gd name="T40" fmla="*/ 2147483647 w 680"/>
                <a:gd name="T41" fmla="*/ 2147483647 h 659"/>
                <a:gd name="T42" fmla="*/ 2147483647 w 680"/>
                <a:gd name="T43" fmla="*/ 2147483647 h 659"/>
                <a:gd name="T44" fmla="*/ 2147483647 w 680"/>
                <a:gd name="T45" fmla="*/ 2147483647 h 659"/>
                <a:gd name="T46" fmla="*/ 2147483647 w 680"/>
                <a:gd name="T47" fmla="*/ 2147483647 h 659"/>
                <a:gd name="T48" fmla="*/ 2147483647 w 680"/>
                <a:gd name="T49" fmla="*/ 2147483647 h 659"/>
                <a:gd name="T50" fmla="*/ 2147483647 w 680"/>
                <a:gd name="T51" fmla="*/ 2147483647 h 659"/>
                <a:gd name="T52" fmla="*/ 2147483647 w 680"/>
                <a:gd name="T53" fmla="*/ 2147483647 h 659"/>
                <a:gd name="T54" fmla="*/ 2147483647 w 680"/>
                <a:gd name="T55" fmla="*/ 2147483647 h 659"/>
                <a:gd name="T56" fmla="*/ 2147483647 w 680"/>
                <a:gd name="T57" fmla="*/ 2147483647 h 659"/>
                <a:gd name="T58" fmla="*/ 2147483647 w 680"/>
                <a:gd name="T59" fmla="*/ 2147483647 h 659"/>
                <a:gd name="T60" fmla="*/ 2147483647 w 680"/>
                <a:gd name="T61" fmla="*/ 2147483647 h 659"/>
                <a:gd name="T62" fmla="*/ 2147483647 w 680"/>
                <a:gd name="T63" fmla="*/ 2147483647 h 659"/>
                <a:gd name="T64" fmla="*/ 2147483647 w 680"/>
                <a:gd name="T65" fmla="*/ 2147483647 h 659"/>
                <a:gd name="T66" fmla="*/ 2147483647 w 680"/>
                <a:gd name="T67" fmla="*/ 2147483647 h 659"/>
                <a:gd name="T68" fmla="*/ 2147483647 w 680"/>
                <a:gd name="T69" fmla="*/ 2147483647 h 659"/>
                <a:gd name="T70" fmla="*/ 2147483647 w 680"/>
                <a:gd name="T71" fmla="*/ 2147483647 h 659"/>
                <a:gd name="T72" fmla="*/ 2147483647 w 680"/>
                <a:gd name="T73" fmla="*/ 2147483647 h 659"/>
                <a:gd name="T74" fmla="*/ 2147483647 w 680"/>
                <a:gd name="T75" fmla="*/ 2147483647 h 659"/>
                <a:gd name="T76" fmla="*/ 2147483647 w 680"/>
                <a:gd name="T77" fmla="*/ 2147483647 h 659"/>
                <a:gd name="T78" fmla="*/ 2147483647 w 680"/>
                <a:gd name="T79" fmla="*/ 2147483647 h 659"/>
                <a:gd name="T80" fmla="*/ 2147483647 w 680"/>
                <a:gd name="T81" fmla="*/ 2147483647 h 659"/>
                <a:gd name="T82" fmla="*/ 2147483647 w 680"/>
                <a:gd name="T83" fmla="*/ 2147483647 h 659"/>
                <a:gd name="T84" fmla="*/ 2147483647 w 680"/>
                <a:gd name="T85" fmla="*/ 2147483647 h 659"/>
                <a:gd name="T86" fmla="*/ 2147483647 w 680"/>
                <a:gd name="T87" fmla="*/ 2147483647 h 659"/>
                <a:gd name="T88" fmla="*/ 2147483647 w 680"/>
                <a:gd name="T89" fmla="*/ 214748364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0"/>
                <a:gd name="T136" fmla="*/ 0 h 659"/>
                <a:gd name="T137" fmla="*/ 680 w 680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0" h="659">
                  <a:moveTo>
                    <a:pt x="200" y="603"/>
                  </a:moveTo>
                  <a:lnTo>
                    <a:pt x="202" y="620"/>
                  </a:lnTo>
                  <a:lnTo>
                    <a:pt x="175" y="604"/>
                  </a:lnTo>
                  <a:lnTo>
                    <a:pt x="136" y="604"/>
                  </a:lnTo>
                  <a:lnTo>
                    <a:pt x="125" y="622"/>
                  </a:lnTo>
                  <a:lnTo>
                    <a:pt x="87" y="601"/>
                  </a:lnTo>
                  <a:lnTo>
                    <a:pt x="74" y="571"/>
                  </a:lnTo>
                  <a:lnTo>
                    <a:pt x="42" y="494"/>
                  </a:lnTo>
                  <a:lnTo>
                    <a:pt x="76" y="459"/>
                  </a:lnTo>
                  <a:lnTo>
                    <a:pt x="101" y="454"/>
                  </a:lnTo>
                  <a:lnTo>
                    <a:pt x="167" y="356"/>
                  </a:lnTo>
                  <a:lnTo>
                    <a:pt x="138" y="344"/>
                  </a:lnTo>
                  <a:lnTo>
                    <a:pt x="135" y="323"/>
                  </a:lnTo>
                  <a:lnTo>
                    <a:pt x="104" y="315"/>
                  </a:lnTo>
                  <a:lnTo>
                    <a:pt x="76" y="326"/>
                  </a:lnTo>
                  <a:lnTo>
                    <a:pt x="44" y="321"/>
                  </a:lnTo>
                  <a:lnTo>
                    <a:pt x="63" y="284"/>
                  </a:lnTo>
                  <a:lnTo>
                    <a:pt x="7" y="208"/>
                  </a:lnTo>
                  <a:lnTo>
                    <a:pt x="15" y="177"/>
                  </a:lnTo>
                  <a:lnTo>
                    <a:pt x="0" y="160"/>
                  </a:lnTo>
                  <a:lnTo>
                    <a:pt x="28" y="153"/>
                  </a:lnTo>
                  <a:lnTo>
                    <a:pt x="21" y="80"/>
                  </a:lnTo>
                  <a:lnTo>
                    <a:pt x="42" y="69"/>
                  </a:lnTo>
                  <a:lnTo>
                    <a:pt x="45" y="96"/>
                  </a:lnTo>
                  <a:lnTo>
                    <a:pt x="136" y="94"/>
                  </a:lnTo>
                  <a:lnTo>
                    <a:pt x="138" y="67"/>
                  </a:lnTo>
                  <a:lnTo>
                    <a:pt x="194" y="64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37" y="0"/>
                  </a:lnTo>
                  <a:lnTo>
                    <a:pt x="261" y="6"/>
                  </a:lnTo>
                  <a:lnTo>
                    <a:pt x="282" y="0"/>
                  </a:lnTo>
                  <a:lnTo>
                    <a:pt x="303" y="17"/>
                  </a:lnTo>
                  <a:lnTo>
                    <a:pt x="346" y="67"/>
                  </a:lnTo>
                  <a:lnTo>
                    <a:pt x="375" y="45"/>
                  </a:lnTo>
                  <a:lnTo>
                    <a:pt x="392" y="62"/>
                  </a:lnTo>
                  <a:lnTo>
                    <a:pt x="416" y="64"/>
                  </a:lnTo>
                  <a:lnTo>
                    <a:pt x="453" y="17"/>
                  </a:lnTo>
                  <a:lnTo>
                    <a:pt x="472" y="30"/>
                  </a:lnTo>
                  <a:lnTo>
                    <a:pt x="463" y="64"/>
                  </a:lnTo>
                  <a:lnTo>
                    <a:pt x="439" y="75"/>
                  </a:lnTo>
                  <a:lnTo>
                    <a:pt x="439" y="97"/>
                  </a:lnTo>
                  <a:lnTo>
                    <a:pt x="471" y="91"/>
                  </a:lnTo>
                  <a:lnTo>
                    <a:pt x="500" y="67"/>
                  </a:lnTo>
                  <a:lnTo>
                    <a:pt x="487" y="56"/>
                  </a:lnTo>
                  <a:lnTo>
                    <a:pt x="495" y="33"/>
                  </a:lnTo>
                  <a:lnTo>
                    <a:pt x="506" y="29"/>
                  </a:lnTo>
                  <a:lnTo>
                    <a:pt x="512" y="37"/>
                  </a:lnTo>
                  <a:lnTo>
                    <a:pt x="536" y="19"/>
                  </a:lnTo>
                  <a:lnTo>
                    <a:pt x="576" y="16"/>
                  </a:lnTo>
                  <a:lnTo>
                    <a:pt x="594" y="19"/>
                  </a:lnTo>
                  <a:lnTo>
                    <a:pt x="588" y="30"/>
                  </a:lnTo>
                  <a:lnTo>
                    <a:pt x="607" y="48"/>
                  </a:lnTo>
                  <a:lnTo>
                    <a:pt x="592" y="85"/>
                  </a:lnTo>
                  <a:lnTo>
                    <a:pt x="615" y="96"/>
                  </a:lnTo>
                  <a:lnTo>
                    <a:pt x="648" y="142"/>
                  </a:lnTo>
                  <a:lnTo>
                    <a:pt x="602" y="187"/>
                  </a:lnTo>
                  <a:lnTo>
                    <a:pt x="610" y="208"/>
                  </a:lnTo>
                  <a:lnTo>
                    <a:pt x="640" y="224"/>
                  </a:lnTo>
                  <a:lnTo>
                    <a:pt x="645" y="256"/>
                  </a:lnTo>
                  <a:lnTo>
                    <a:pt x="680" y="284"/>
                  </a:lnTo>
                  <a:lnTo>
                    <a:pt x="671" y="329"/>
                  </a:lnTo>
                  <a:lnTo>
                    <a:pt x="623" y="360"/>
                  </a:lnTo>
                  <a:lnTo>
                    <a:pt x="576" y="369"/>
                  </a:lnTo>
                  <a:lnTo>
                    <a:pt x="541" y="387"/>
                  </a:lnTo>
                  <a:lnTo>
                    <a:pt x="506" y="372"/>
                  </a:lnTo>
                  <a:lnTo>
                    <a:pt x="496" y="403"/>
                  </a:lnTo>
                  <a:lnTo>
                    <a:pt x="522" y="409"/>
                  </a:lnTo>
                  <a:lnTo>
                    <a:pt x="530" y="443"/>
                  </a:lnTo>
                  <a:lnTo>
                    <a:pt x="487" y="448"/>
                  </a:lnTo>
                  <a:lnTo>
                    <a:pt x="429" y="481"/>
                  </a:lnTo>
                  <a:lnTo>
                    <a:pt x="424" y="494"/>
                  </a:lnTo>
                  <a:lnTo>
                    <a:pt x="412" y="510"/>
                  </a:lnTo>
                  <a:lnTo>
                    <a:pt x="396" y="508"/>
                  </a:lnTo>
                  <a:lnTo>
                    <a:pt x="386" y="537"/>
                  </a:lnTo>
                  <a:lnTo>
                    <a:pt x="397" y="547"/>
                  </a:lnTo>
                  <a:lnTo>
                    <a:pt x="389" y="558"/>
                  </a:lnTo>
                  <a:lnTo>
                    <a:pt x="362" y="552"/>
                  </a:lnTo>
                  <a:lnTo>
                    <a:pt x="354" y="587"/>
                  </a:lnTo>
                  <a:lnTo>
                    <a:pt x="394" y="599"/>
                  </a:lnTo>
                  <a:lnTo>
                    <a:pt x="408" y="633"/>
                  </a:lnTo>
                  <a:lnTo>
                    <a:pt x="389" y="636"/>
                  </a:lnTo>
                  <a:lnTo>
                    <a:pt x="370" y="659"/>
                  </a:lnTo>
                  <a:lnTo>
                    <a:pt x="340" y="631"/>
                  </a:lnTo>
                  <a:lnTo>
                    <a:pt x="303" y="628"/>
                  </a:lnTo>
                  <a:lnTo>
                    <a:pt x="301" y="609"/>
                  </a:lnTo>
                  <a:lnTo>
                    <a:pt x="266" y="612"/>
                  </a:lnTo>
                  <a:lnTo>
                    <a:pt x="234" y="628"/>
                  </a:lnTo>
                  <a:lnTo>
                    <a:pt x="231" y="606"/>
                  </a:lnTo>
                  <a:lnTo>
                    <a:pt x="200" y="603"/>
                  </a:lnTo>
                  <a:close/>
                </a:path>
              </a:pathLst>
            </a:custGeom>
            <a:solidFill>
              <a:srgbClr val="12304B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630665" y="5708814"/>
            <a:ext cx="1152000" cy="2552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&gt; 200M€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31856" y="5417713"/>
            <a:ext cx="1152000" cy="255206"/>
          </a:xfrm>
          <a:prstGeom prst="rect">
            <a:avLst/>
          </a:prstGeom>
          <a:solidFill>
            <a:srgbClr val="405873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50 – 100M €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31856" y="5999916"/>
            <a:ext cx="1152000" cy="255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/>
              <a:t>&lt; 15 M€</a:t>
            </a:r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6630665" y="5999916"/>
            <a:ext cx="1152000" cy="255206"/>
          </a:xfrm>
          <a:prstGeom prst="rect">
            <a:avLst/>
          </a:prstGeom>
          <a:solidFill>
            <a:srgbClr val="12304B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100 – 200M€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31856" y="5708814"/>
            <a:ext cx="1152000" cy="255206"/>
          </a:xfrm>
          <a:prstGeom prst="rect">
            <a:avLst/>
          </a:prstGeom>
          <a:solidFill>
            <a:srgbClr val="DCE1E9"/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/>
              <a:t>15 – 50 M€</a:t>
            </a:r>
            <a:endParaRPr lang="fr-FR" sz="1400" dirty="0"/>
          </a:p>
        </p:txBody>
      </p:sp>
      <p:sp>
        <p:nvSpPr>
          <p:cNvPr id="34" name="Rectangle 33"/>
          <p:cNvSpPr/>
          <p:nvPr/>
        </p:nvSpPr>
        <p:spPr>
          <a:xfrm>
            <a:off x="5127243" y="5731974"/>
            <a:ext cx="1491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solidFill>
                  <a:srgbClr val="898989"/>
                </a:solidFill>
              </a:rPr>
              <a:t>Produit des ventes par région</a:t>
            </a:r>
            <a:endParaRPr lang="fr-FR" sz="1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737812"/>
              </p:ext>
            </p:extLst>
          </p:nvPr>
        </p:nvGraphicFramePr>
        <p:xfrm>
          <a:off x="354832" y="1705197"/>
          <a:ext cx="4867275" cy="4600575"/>
        </p:xfrm>
        <a:graphic>
          <a:graphicData uri="http://schemas.openxmlformats.org/presentationml/2006/ole">
            <p:oleObj spid="_x0000_s6307" name="Worksheet" r:id="rId4" imgW="6502400" imgH="61468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79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Evolution des montants adjugés par secteur d’activité depuis 2010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7350761"/>
              </p:ext>
            </p:extLst>
          </p:nvPr>
        </p:nvGraphicFramePr>
        <p:xfrm>
          <a:off x="532277" y="1137434"/>
          <a:ext cx="8133283" cy="4920104"/>
        </p:xfrm>
        <a:graphic>
          <a:graphicData uri="http://schemas.openxmlformats.org/drawingml/2006/table">
            <a:tbl>
              <a:tblPr/>
              <a:tblGrid>
                <a:gridCol w="2805283"/>
                <a:gridCol w="900000"/>
                <a:gridCol w="900000"/>
                <a:gridCol w="900000"/>
                <a:gridCol w="900000"/>
                <a:gridCol w="900000"/>
                <a:gridCol w="828000"/>
              </a:tblGrid>
              <a:tr h="160447">
                <a:tc>
                  <a:txBody>
                    <a:bodyPr/>
                    <a:lstStyle/>
                    <a:p>
                      <a:pPr algn="l" fontAlgn="ctr"/>
                      <a:endParaRPr lang="fr-FR" sz="11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2010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Variation </a:t>
                      </a:r>
                      <a:r>
                        <a:rPr lang="fr-FR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2013/2014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Arts et </a:t>
                      </a:r>
                      <a:r>
                        <a:rPr lang="fr-FR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Objets </a:t>
                      </a:r>
                      <a:r>
                        <a:rPr lang="fr-FR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collection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Ventes courantes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Art et Antiquités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Autres objets de collection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Joaillerie et orfèvrerie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117M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Vins et alcools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Sous total déclaré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1142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1249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1227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1254  </a:t>
                      </a: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5BA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- 6,4%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+ 9,4%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- 1,8%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+ 3,3%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Chevaux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- 4,2%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+ 11,8%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+ 0,9%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+ 18,2%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+ 10,8%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Véhicules</a:t>
                      </a:r>
                      <a:r>
                        <a:rPr lang="fr-FR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d’occasion</a:t>
                      </a:r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et Matériel Industriel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Véhicule d'occasion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Matériel Industriel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 M€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0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Sous total déclaré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1086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1091  M</a:t>
                      </a:r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3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+ 3,7%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+ 7,4%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+ 6,5%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- 4,4%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+ 5,1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04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2190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2378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2423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2437  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2491 </a:t>
                      </a: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M€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31" marR="7231" marT="723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044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Progression annuelle</a:t>
                      </a:r>
                    </a:p>
                  </a:txBody>
                  <a:tcPr marL="7231" marR="7231" marT="723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- 2,2%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+ 8,6%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+ 1,9%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+ 0,6%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Flèche droite 42"/>
          <p:cNvSpPr/>
          <p:nvPr/>
        </p:nvSpPr>
        <p:spPr>
          <a:xfrm rot="-2700000">
            <a:off x="8034194" y="2379907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droite 43"/>
          <p:cNvSpPr/>
          <p:nvPr/>
        </p:nvSpPr>
        <p:spPr>
          <a:xfrm rot="2700000">
            <a:off x="8034194" y="2126357"/>
            <a:ext cx="252000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 rot="2700000">
            <a:off x="8034194" y="2905294"/>
            <a:ext cx="252000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2700000">
            <a:off x="8034194" y="3277033"/>
            <a:ext cx="252000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droite 47"/>
          <p:cNvSpPr/>
          <p:nvPr/>
        </p:nvSpPr>
        <p:spPr>
          <a:xfrm rot="-2700000">
            <a:off x="8034194" y="3932002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-2700000">
            <a:off x="8034194" y="4527537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2700000">
            <a:off x="8036625" y="4796593"/>
            <a:ext cx="249986" cy="2499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 droite 50"/>
          <p:cNvSpPr/>
          <p:nvPr/>
        </p:nvSpPr>
        <p:spPr>
          <a:xfrm rot="-2700000">
            <a:off x="8034194" y="5203822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 rot="-2700000">
            <a:off x="8034194" y="5790101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-2700000">
            <a:off x="8034194" y="1829076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-2700000">
            <a:off x="8034194" y="2617015"/>
            <a:ext cx="252000" cy="25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428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Répartition des montants adjugés par secteur d’activité depuis 2003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2212248"/>
              </p:ext>
            </p:extLst>
          </p:nvPr>
        </p:nvGraphicFramePr>
        <p:xfrm>
          <a:off x="557213" y="2041525"/>
          <a:ext cx="8267700" cy="3762375"/>
        </p:xfrm>
        <a:graphic>
          <a:graphicData uri="http://schemas.openxmlformats.org/presentationml/2006/ole">
            <p:oleObj spid="_x0000_s8617" name="Worksheet" r:id="rId4" imgW="11036300" imgH="5029200" progId="Excel.Sheet.12">
              <p:link updateAutomatic="1"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384170"/>
              </p:ext>
            </p:extLst>
          </p:nvPr>
        </p:nvGraphicFramePr>
        <p:xfrm>
          <a:off x="-73025" y="1341438"/>
          <a:ext cx="2190750" cy="1247775"/>
        </p:xfrm>
        <a:graphic>
          <a:graphicData uri="http://schemas.openxmlformats.org/presentationml/2006/ole">
            <p:oleObj spid="_x0000_s8618" name="Worksheet" r:id="rId5" imgW="2933700" imgH="1676400" progId="Excel.Sheet.12">
              <p:link updateAutomatic="1"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469998"/>
              </p:ext>
            </p:extLst>
          </p:nvPr>
        </p:nvGraphicFramePr>
        <p:xfrm>
          <a:off x="7255257" y="1341438"/>
          <a:ext cx="2190750" cy="1247775"/>
        </p:xfrm>
        <a:graphic>
          <a:graphicData uri="http://schemas.openxmlformats.org/presentationml/2006/ole">
            <p:oleObj spid="_x0000_s8619" name="Worksheet" r:id="rId6" imgW="2933700" imgH="1676400" progId="Excel.Sheet.12">
              <p:link updateAutomatic="1"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26000" y="5998242"/>
            <a:ext cx="2880000" cy="255206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2000" y="5998242"/>
            <a:ext cx="2880000" cy="255206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 &amp; matériel industriel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38000" y="5998242"/>
            <a:ext cx="2880000" cy="255206"/>
          </a:xfrm>
          <a:prstGeom prst="rect">
            <a:avLst/>
          </a:prstGeom>
          <a:solidFill>
            <a:srgbClr val="2ABB9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Chevaux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519430" y="2842842"/>
            <a:ext cx="1005841" cy="257914"/>
          </a:xfrm>
          <a:prstGeom prst="right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6200000">
            <a:off x="8254620" y="2435934"/>
            <a:ext cx="192025" cy="257914"/>
          </a:xfrm>
          <a:prstGeom prst="rightArrow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847" y="5748855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47" y="1826826"/>
            <a:ext cx="605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%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399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Typologie des OVV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6539018"/>
              </p:ext>
            </p:extLst>
          </p:nvPr>
        </p:nvGraphicFramePr>
        <p:xfrm>
          <a:off x="3175" y="2505075"/>
          <a:ext cx="3590925" cy="3228975"/>
        </p:xfrm>
        <a:graphic>
          <a:graphicData uri="http://schemas.openxmlformats.org/presentationml/2006/ole">
            <p:oleObj spid="_x0000_s9497" name="Worksheet" r:id="rId4" imgW="4800600" imgH="4318000" progId="Excel.Sheet.12">
              <p:link updateAutomatic="1"/>
            </p:oleObj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655949"/>
              </p:ext>
            </p:extLst>
          </p:nvPr>
        </p:nvGraphicFramePr>
        <p:xfrm>
          <a:off x="5548313" y="2505075"/>
          <a:ext cx="3590925" cy="3228975"/>
        </p:xfrm>
        <a:graphic>
          <a:graphicData uri="http://schemas.openxmlformats.org/presentationml/2006/ole">
            <p:oleObj spid="_x0000_s9498" name="Worksheet" r:id="rId5" imgW="4800600" imgH="4318000" progId="Excel.Sheet.12">
              <p:link updateAutomatic="1"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3514860" y="2748770"/>
            <a:ext cx="2114280" cy="426320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 Ile de France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4860" y="3968432"/>
            <a:ext cx="2114280" cy="426320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 &amp; matériel industriel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14860" y="4578263"/>
            <a:ext cx="2114280" cy="426320"/>
          </a:xfrm>
          <a:prstGeom prst="rect">
            <a:avLst/>
          </a:prstGeom>
          <a:solidFill>
            <a:srgbClr val="2ABB9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Chevaux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4860" y="3358601"/>
            <a:ext cx="2114280" cy="426320"/>
          </a:xfrm>
          <a:prstGeom prst="rect">
            <a:avLst/>
          </a:prstGeom>
          <a:solidFill>
            <a:srgbClr val="C195C4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 Province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4860" y="5188096"/>
            <a:ext cx="2114280" cy="426320"/>
          </a:xfrm>
          <a:prstGeom prst="rect">
            <a:avLst/>
          </a:prstGeom>
          <a:solidFill>
            <a:srgbClr val="C5CAD3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Généralistes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901" y="1576327"/>
            <a:ext cx="2619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Nombre d’OVV par typologie de société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7120" y="1576327"/>
            <a:ext cx="2619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Montant adjugé par typologie de société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10502" y="6014348"/>
            <a:ext cx="3152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07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2562104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80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111408"/>
              </p:ext>
            </p:extLst>
          </p:nvPr>
        </p:nvGraphicFramePr>
        <p:xfrm>
          <a:off x="614363" y="1973263"/>
          <a:ext cx="7915275" cy="4152900"/>
        </p:xfrm>
        <a:graphic>
          <a:graphicData uri="http://schemas.openxmlformats.org/presentationml/2006/ole">
            <p:oleObj spid="_x0000_s10375" name="Worksheet" r:id="rId4" imgW="10566400" imgH="55499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Montants adjugés en « Art &amp; Objets de collection 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95EA5"/>
                </a:solidFill>
              </a:rPr>
              <a:t>-1,1%</a:t>
            </a:r>
            <a:r>
              <a:rPr lang="fr-FR" dirty="0" smtClean="0">
                <a:solidFill>
                  <a:srgbClr val="A95EA5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en 2014, </a:t>
            </a:r>
            <a:r>
              <a:rPr lang="fr-FR" sz="2800" i="1" dirty="0" smtClean="0">
                <a:solidFill>
                  <a:srgbClr val="A95EA5"/>
                </a:solidFill>
              </a:rPr>
              <a:t>+2,8%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256" y="1443576"/>
            <a:ext cx="78308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95EA5"/>
                </a:solidFill>
              </a:rPr>
              <a:t>1,25 milliard d’euros</a:t>
            </a:r>
            <a:endParaRPr lang="fr-FR" dirty="0" smtClean="0">
              <a:solidFill>
                <a:srgbClr val="A95EA5"/>
              </a:solidFill>
            </a:endParaRPr>
          </a:p>
          <a:p>
            <a:pPr algn="r"/>
            <a:r>
              <a:rPr lang="fr-FR" dirty="0">
                <a:solidFill>
                  <a:srgbClr val="898989"/>
                </a:solidFill>
              </a:rPr>
              <a:t>L</a:t>
            </a:r>
            <a:r>
              <a:rPr lang="fr-FR" dirty="0" smtClean="0">
                <a:solidFill>
                  <a:srgbClr val="898989"/>
                </a:solidFill>
              </a:rPr>
              <a:t>e </a:t>
            </a:r>
            <a:r>
              <a:rPr lang="fr-FR" dirty="0">
                <a:solidFill>
                  <a:srgbClr val="898989"/>
                </a:solidFill>
              </a:rPr>
              <a:t>secteur« Art &amp; Objets de collection </a:t>
            </a:r>
            <a:r>
              <a:rPr lang="fr-FR" dirty="0" smtClean="0">
                <a:solidFill>
                  <a:srgbClr val="898989"/>
                </a:solidFill>
              </a:rPr>
              <a:t>» est en léger repli en 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47" y="6079352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27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Classement des 20 premiers opérateurs </a:t>
            </a:r>
            <a:r>
              <a:rPr lang="fr-FR" sz="2000" dirty="0" smtClean="0"/>
              <a:t>«</a:t>
            </a:r>
            <a:r>
              <a:rPr lang="fr-FR" sz="2000" dirty="0"/>
              <a:t> Art &amp; Objets de collection »</a:t>
            </a:r>
            <a:r>
              <a:rPr lang="fr-FR" sz="2000" dirty="0" smtClean="0"/>
              <a:t>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050" y="6083873"/>
            <a:ext cx="6513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(*) Ce montant correspond au total des montants adjugés des 20 premiers opérateurs en 2013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6426352"/>
              </p:ext>
            </p:extLst>
          </p:nvPr>
        </p:nvGraphicFramePr>
        <p:xfrm>
          <a:off x="404261" y="1163005"/>
          <a:ext cx="8432010" cy="4920868"/>
        </p:xfrm>
        <a:graphic>
          <a:graphicData uri="http://schemas.openxmlformats.org/presentationml/2006/ole">
            <p:oleObj spid="_x0000_s11401" name="Worksheet" r:id="rId4" imgW="13919200" imgH="8128000" progId="Excel.Sheet.12">
              <p:link updateAutomatic="1"/>
            </p:oleObj>
          </a:graphicData>
        </a:graphic>
      </p:graphicFrame>
      <p:sp>
        <p:nvSpPr>
          <p:cNvPr id="7" name="Flèche droite 6"/>
          <p:cNvSpPr/>
          <p:nvPr/>
        </p:nvSpPr>
        <p:spPr>
          <a:xfrm rot="3130308">
            <a:off x="8645027" y="194467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130308">
            <a:off x="8645027" y="294362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3130308">
            <a:off x="8645027" y="4333574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3130308">
            <a:off x="8645027" y="4946723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8432325">
            <a:off x="8645027" y="5320579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8432325">
            <a:off x="8645027" y="4726078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18432325">
            <a:off x="8645027" y="1716563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8432325">
            <a:off x="8645027" y="3316168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18432325">
            <a:off x="8645027" y="371198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8432325">
            <a:off x="8645027" y="1506607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3130308">
            <a:off x="8645027" y="2337692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3130308">
            <a:off x="8645027" y="2729692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 rot="18432325">
            <a:off x="8645027" y="252040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8432325">
            <a:off x="8645027" y="4527127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3130308">
            <a:off x="8645027" y="353649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73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Ventilation régionale des montants adjugés «</a:t>
            </a:r>
            <a:r>
              <a:rPr lang="fr-FR" sz="2000" dirty="0"/>
              <a:t> Art &amp; Objets de collection </a:t>
            </a:r>
            <a:r>
              <a:rPr lang="fr-FR" sz="2000" dirty="0" smtClean="0"/>
              <a:t>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pSp>
        <p:nvGrpSpPr>
          <p:cNvPr id="273" name="Groupe 272"/>
          <p:cNvGrpSpPr/>
          <p:nvPr/>
        </p:nvGrpSpPr>
        <p:grpSpPr>
          <a:xfrm>
            <a:off x="6140308" y="4588719"/>
            <a:ext cx="2742043" cy="906840"/>
            <a:chOff x="6153617" y="4460369"/>
            <a:chExt cx="2742043" cy="906840"/>
          </a:xfrm>
        </p:grpSpPr>
        <p:sp>
          <p:nvSpPr>
            <p:cNvPr id="266" name="Rectangle 265"/>
            <p:cNvSpPr/>
            <p:nvPr/>
          </p:nvSpPr>
          <p:spPr>
            <a:xfrm>
              <a:off x="6337908" y="4821528"/>
              <a:ext cx="1152000" cy="255206"/>
            </a:xfrm>
            <a:prstGeom prst="rect">
              <a:avLst/>
            </a:prstGeom>
            <a:solidFill>
              <a:srgbClr val="A95EA5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&gt; </a:t>
              </a:r>
              <a:r>
                <a:rPr lang="fr-FR" sz="1400" dirty="0">
                  <a:solidFill>
                    <a:schemeClr val="bg1"/>
                  </a:solidFill>
                </a:rPr>
                <a:t>5</a:t>
              </a:r>
              <a:r>
                <a:rPr lang="fr-FR" sz="1400" dirty="0" smtClean="0">
                  <a:solidFill>
                    <a:schemeClr val="bg1"/>
                  </a:solidFill>
                </a:rPr>
                <a:t>0M€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7592723" y="4815511"/>
              <a:ext cx="1152000" cy="255206"/>
            </a:xfrm>
            <a:prstGeom prst="rect">
              <a:avLst/>
            </a:prstGeom>
            <a:solidFill>
              <a:srgbClr val="C195C4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2</a:t>
              </a:r>
              <a:r>
                <a:rPr lang="fr-FR" sz="1400" dirty="0" smtClean="0">
                  <a:solidFill>
                    <a:schemeClr val="bg1"/>
                  </a:solidFill>
                </a:rPr>
                <a:t>0 – 50M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592723" y="5112003"/>
              <a:ext cx="1152000" cy="255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&lt; 10 M€</a:t>
              </a:r>
              <a:endParaRPr lang="fr-FR" sz="1400" dirty="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337908" y="5105002"/>
              <a:ext cx="1152000" cy="255206"/>
            </a:xfrm>
            <a:prstGeom prst="rect">
              <a:avLst/>
            </a:prstGeom>
            <a:solidFill>
              <a:srgbClr val="DCE1E9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10 – 20 M€</a:t>
              </a:r>
              <a:endParaRPr lang="fr-FR" sz="1400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153617" y="4460369"/>
              <a:ext cx="27420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898989"/>
                  </a:solidFill>
                </a:rPr>
                <a:t>Produit des ventes par région</a:t>
              </a:r>
              <a:endParaRPr lang="fr-FR" sz="1400" dirty="0"/>
            </a:p>
          </p:txBody>
        </p:sp>
      </p:grpSp>
      <p:grpSp>
        <p:nvGrpSpPr>
          <p:cNvPr id="236" name="Groupe 235"/>
          <p:cNvGrpSpPr/>
          <p:nvPr/>
        </p:nvGrpSpPr>
        <p:grpSpPr>
          <a:xfrm>
            <a:off x="5988388" y="1158573"/>
            <a:ext cx="3045883" cy="3066636"/>
            <a:chOff x="5988388" y="1447541"/>
            <a:chExt cx="3045883" cy="3066636"/>
          </a:xfrm>
        </p:grpSpPr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>
              <a:off x="5988388" y="1447541"/>
              <a:ext cx="3045883" cy="3066636"/>
              <a:chOff x="5933524" y="1144588"/>
              <a:chExt cx="3045883" cy="3066636"/>
            </a:xfrm>
          </p:grpSpPr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8194784" y="3471045"/>
                <a:ext cx="290697" cy="262891"/>
              </a:xfrm>
              <a:custGeom>
                <a:avLst/>
                <a:gdLst>
                  <a:gd name="T0" fmla="*/ 2147483647 w 226"/>
                  <a:gd name="T1" fmla="*/ 2147483647 h 206"/>
                  <a:gd name="T2" fmla="*/ 2147483647 w 226"/>
                  <a:gd name="T3" fmla="*/ 2147483647 h 206"/>
                  <a:gd name="T4" fmla="*/ 2147483647 w 226"/>
                  <a:gd name="T5" fmla="*/ 2147483647 h 206"/>
                  <a:gd name="T6" fmla="*/ 2147483647 w 226"/>
                  <a:gd name="T7" fmla="*/ 2147483647 h 206"/>
                  <a:gd name="T8" fmla="*/ 2147483647 w 226"/>
                  <a:gd name="T9" fmla="*/ 2147483647 h 206"/>
                  <a:gd name="T10" fmla="*/ 2147483647 w 226"/>
                  <a:gd name="T11" fmla="*/ 2147483647 h 206"/>
                  <a:gd name="T12" fmla="*/ 2147483647 w 226"/>
                  <a:gd name="T13" fmla="*/ 2147483647 h 206"/>
                  <a:gd name="T14" fmla="*/ 2147483647 w 226"/>
                  <a:gd name="T15" fmla="*/ 2147483647 h 206"/>
                  <a:gd name="T16" fmla="*/ 2147483647 w 226"/>
                  <a:gd name="T17" fmla="*/ 2147483647 h 206"/>
                  <a:gd name="T18" fmla="*/ 2147483647 w 226"/>
                  <a:gd name="T19" fmla="*/ 2147483647 h 206"/>
                  <a:gd name="T20" fmla="*/ 2147483647 w 226"/>
                  <a:gd name="T21" fmla="*/ 2147483647 h 206"/>
                  <a:gd name="T22" fmla="*/ 2147483647 w 226"/>
                  <a:gd name="T23" fmla="*/ 2147483647 h 206"/>
                  <a:gd name="T24" fmla="*/ 0 w 226"/>
                  <a:gd name="T25" fmla="*/ 2147483647 h 206"/>
                  <a:gd name="T26" fmla="*/ 2147483647 w 226"/>
                  <a:gd name="T27" fmla="*/ 2147483647 h 206"/>
                  <a:gd name="T28" fmla="*/ 2147483647 w 226"/>
                  <a:gd name="T29" fmla="*/ 2147483647 h 206"/>
                  <a:gd name="T30" fmla="*/ 2147483647 w 226"/>
                  <a:gd name="T31" fmla="*/ 2147483647 h 206"/>
                  <a:gd name="T32" fmla="*/ 2147483647 w 226"/>
                  <a:gd name="T33" fmla="*/ 2147483647 h 206"/>
                  <a:gd name="T34" fmla="*/ 2147483647 w 226"/>
                  <a:gd name="T35" fmla="*/ 0 h 206"/>
                  <a:gd name="T36" fmla="*/ 2147483647 w 226"/>
                  <a:gd name="T37" fmla="*/ 2147483647 h 206"/>
                  <a:gd name="T38" fmla="*/ 2147483647 w 226"/>
                  <a:gd name="T39" fmla="*/ 2147483647 h 206"/>
                  <a:gd name="T40" fmla="*/ 2147483647 w 226"/>
                  <a:gd name="T41" fmla="*/ 2147483647 h 206"/>
                  <a:gd name="T42" fmla="*/ 2147483647 w 226"/>
                  <a:gd name="T43" fmla="*/ 2147483647 h 206"/>
                  <a:gd name="T44" fmla="*/ 2147483647 w 226"/>
                  <a:gd name="T45" fmla="*/ 2147483647 h 206"/>
                  <a:gd name="T46" fmla="*/ 2147483647 w 226"/>
                  <a:gd name="T47" fmla="*/ 2147483647 h 206"/>
                  <a:gd name="T48" fmla="*/ 2147483647 w 226"/>
                  <a:gd name="T49" fmla="*/ 2147483647 h 206"/>
                  <a:gd name="T50" fmla="*/ 2147483647 w 226"/>
                  <a:gd name="T51" fmla="*/ 2147483647 h 206"/>
                  <a:gd name="T52" fmla="*/ 2147483647 w 226"/>
                  <a:gd name="T53" fmla="*/ 2147483647 h 206"/>
                  <a:gd name="T54" fmla="*/ 2147483647 w 226"/>
                  <a:gd name="T55" fmla="*/ 2147483647 h 206"/>
                  <a:gd name="T56" fmla="*/ 2147483647 w 226"/>
                  <a:gd name="T57" fmla="*/ 2147483647 h 206"/>
                  <a:gd name="T58" fmla="*/ 2147483647 w 226"/>
                  <a:gd name="T59" fmla="*/ 2147483647 h 206"/>
                  <a:gd name="T60" fmla="*/ 2147483647 w 226"/>
                  <a:gd name="T61" fmla="*/ 2147483647 h 206"/>
                  <a:gd name="T62" fmla="*/ 2147483647 w 226"/>
                  <a:gd name="T63" fmla="*/ 2147483647 h 206"/>
                  <a:gd name="T64" fmla="*/ 2147483647 w 226"/>
                  <a:gd name="T65" fmla="*/ 2147483647 h 2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6"/>
                  <a:gd name="T100" fmla="*/ 0 h 206"/>
                  <a:gd name="T101" fmla="*/ 226 w 226"/>
                  <a:gd name="T102" fmla="*/ 206 h 2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6" h="206">
                    <a:moveTo>
                      <a:pt x="197" y="206"/>
                    </a:moveTo>
                    <a:lnTo>
                      <a:pt x="173" y="206"/>
                    </a:lnTo>
                    <a:lnTo>
                      <a:pt x="127" y="184"/>
                    </a:lnTo>
                    <a:lnTo>
                      <a:pt x="112" y="189"/>
                    </a:lnTo>
                    <a:lnTo>
                      <a:pt x="85" y="174"/>
                    </a:lnTo>
                    <a:lnTo>
                      <a:pt x="82" y="165"/>
                    </a:lnTo>
                    <a:lnTo>
                      <a:pt x="53" y="144"/>
                    </a:lnTo>
                    <a:lnTo>
                      <a:pt x="23" y="141"/>
                    </a:lnTo>
                    <a:lnTo>
                      <a:pt x="44" y="118"/>
                    </a:lnTo>
                    <a:lnTo>
                      <a:pt x="15" y="88"/>
                    </a:lnTo>
                    <a:lnTo>
                      <a:pt x="16" y="70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31" y="32"/>
                    </a:lnTo>
                    <a:lnTo>
                      <a:pt x="34" y="54"/>
                    </a:lnTo>
                    <a:lnTo>
                      <a:pt x="66" y="38"/>
                    </a:lnTo>
                    <a:lnTo>
                      <a:pt x="44" y="22"/>
                    </a:lnTo>
                    <a:lnTo>
                      <a:pt x="61" y="0"/>
                    </a:lnTo>
                    <a:lnTo>
                      <a:pt x="82" y="13"/>
                    </a:lnTo>
                    <a:lnTo>
                      <a:pt x="66" y="38"/>
                    </a:lnTo>
                    <a:lnTo>
                      <a:pt x="101" y="35"/>
                    </a:lnTo>
                    <a:lnTo>
                      <a:pt x="103" y="54"/>
                    </a:lnTo>
                    <a:lnTo>
                      <a:pt x="140" y="57"/>
                    </a:lnTo>
                    <a:lnTo>
                      <a:pt x="170" y="85"/>
                    </a:lnTo>
                    <a:lnTo>
                      <a:pt x="180" y="101"/>
                    </a:lnTo>
                    <a:lnTo>
                      <a:pt x="176" y="126"/>
                    </a:lnTo>
                    <a:lnTo>
                      <a:pt x="192" y="136"/>
                    </a:lnTo>
                    <a:lnTo>
                      <a:pt x="184" y="160"/>
                    </a:lnTo>
                    <a:lnTo>
                      <a:pt x="204" y="160"/>
                    </a:lnTo>
                    <a:lnTo>
                      <a:pt x="226" y="185"/>
                    </a:lnTo>
                    <a:lnTo>
                      <a:pt x="197" y="206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8097027" y="3650984"/>
                <a:ext cx="402602" cy="256510"/>
              </a:xfrm>
              <a:custGeom>
                <a:avLst/>
                <a:gdLst>
                  <a:gd name="T0" fmla="*/ 2147483647 w 313"/>
                  <a:gd name="T1" fmla="*/ 2147483647 h 201"/>
                  <a:gd name="T2" fmla="*/ 2147483647 w 313"/>
                  <a:gd name="T3" fmla="*/ 2147483647 h 201"/>
                  <a:gd name="T4" fmla="*/ 2147483647 w 313"/>
                  <a:gd name="T5" fmla="*/ 2147483647 h 201"/>
                  <a:gd name="T6" fmla="*/ 2147483647 w 313"/>
                  <a:gd name="T7" fmla="*/ 2147483647 h 201"/>
                  <a:gd name="T8" fmla="*/ 2147483647 w 313"/>
                  <a:gd name="T9" fmla="*/ 2147483647 h 201"/>
                  <a:gd name="T10" fmla="*/ 2147483647 w 313"/>
                  <a:gd name="T11" fmla="*/ 2147483647 h 201"/>
                  <a:gd name="T12" fmla="*/ 2147483647 w 313"/>
                  <a:gd name="T13" fmla="*/ 2147483647 h 201"/>
                  <a:gd name="T14" fmla="*/ 2147483647 w 313"/>
                  <a:gd name="T15" fmla="*/ 2147483647 h 201"/>
                  <a:gd name="T16" fmla="*/ 2147483647 w 313"/>
                  <a:gd name="T17" fmla="*/ 2147483647 h 201"/>
                  <a:gd name="T18" fmla="*/ 2147483647 w 313"/>
                  <a:gd name="T19" fmla="*/ 2147483647 h 201"/>
                  <a:gd name="T20" fmla="*/ 2147483647 w 313"/>
                  <a:gd name="T21" fmla="*/ 2147483647 h 201"/>
                  <a:gd name="T22" fmla="*/ 2147483647 w 313"/>
                  <a:gd name="T23" fmla="*/ 2147483647 h 201"/>
                  <a:gd name="T24" fmla="*/ 2147483647 w 313"/>
                  <a:gd name="T25" fmla="*/ 2147483647 h 201"/>
                  <a:gd name="T26" fmla="*/ 2147483647 w 313"/>
                  <a:gd name="T27" fmla="*/ 2147483647 h 201"/>
                  <a:gd name="T28" fmla="*/ 2147483647 w 313"/>
                  <a:gd name="T29" fmla="*/ 2147483647 h 201"/>
                  <a:gd name="T30" fmla="*/ 2147483647 w 313"/>
                  <a:gd name="T31" fmla="*/ 2147483647 h 201"/>
                  <a:gd name="T32" fmla="*/ 2147483647 w 313"/>
                  <a:gd name="T33" fmla="*/ 2147483647 h 201"/>
                  <a:gd name="T34" fmla="*/ 2147483647 w 313"/>
                  <a:gd name="T35" fmla="*/ 2147483647 h 201"/>
                  <a:gd name="T36" fmla="*/ 2147483647 w 313"/>
                  <a:gd name="T37" fmla="*/ 2147483647 h 201"/>
                  <a:gd name="T38" fmla="*/ 2147483647 w 313"/>
                  <a:gd name="T39" fmla="*/ 2147483647 h 201"/>
                  <a:gd name="T40" fmla="*/ 2147483647 w 313"/>
                  <a:gd name="T41" fmla="*/ 2147483647 h 201"/>
                  <a:gd name="T42" fmla="*/ 2147483647 w 313"/>
                  <a:gd name="T43" fmla="*/ 2147483647 h 201"/>
                  <a:gd name="T44" fmla="*/ 0 w 313"/>
                  <a:gd name="T45" fmla="*/ 2147483647 h 201"/>
                  <a:gd name="T46" fmla="*/ 2147483647 w 313"/>
                  <a:gd name="T47" fmla="*/ 2147483647 h 201"/>
                  <a:gd name="T48" fmla="*/ 2147483647 w 313"/>
                  <a:gd name="T49" fmla="*/ 2147483647 h 201"/>
                  <a:gd name="T50" fmla="*/ 2147483647 w 313"/>
                  <a:gd name="T51" fmla="*/ 2147483647 h 201"/>
                  <a:gd name="T52" fmla="*/ 2147483647 w 313"/>
                  <a:gd name="T53" fmla="*/ 2147483647 h 201"/>
                  <a:gd name="T54" fmla="*/ 2147483647 w 313"/>
                  <a:gd name="T55" fmla="*/ 0 h 201"/>
                  <a:gd name="T56" fmla="*/ 2147483647 w 313"/>
                  <a:gd name="T57" fmla="*/ 2147483647 h 201"/>
                  <a:gd name="T58" fmla="*/ 2147483647 w 313"/>
                  <a:gd name="T59" fmla="*/ 2147483647 h 201"/>
                  <a:gd name="T60" fmla="*/ 2147483647 w 313"/>
                  <a:gd name="T61" fmla="*/ 2147483647 h 201"/>
                  <a:gd name="T62" fmla="*/ 2147483647 w 313"/>
                  <a:gd name="T63" fmla="*/ 2147483647 h 2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201"/>
                  <a:gd name="T98" fmla="*/ 313 w 313"/>
                  <a:gd name="T99" fmla="*/ 201 h 2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201">
                    <a:moveTo>
                      <a:pt x="249" y="65"/>
                    </a:moveTo>
                    <a:lnTo>
                      <a:pt x="273" y="65"/>
                    </a:lnTo>
                    <a:lnTo>
                      <a:pt x="302" y="44"/>
                    </a:lnTo>
                    <a:lnTo>
                      <a:pt x="313" y="57"/>
                    </a:lnTo>
                    <a:lnTo>
                      <a:pt x="289" y="73"/>
                    </a:lnTo>
                    <a:lnTo>
                      <a:pt x="299" y="116"/>
                    </a:lnTo>
                    <a:lnTo>
                      <a:pt x="312" y="132"/>
                    </a:lnTo>
                    <a:lnTo>
                      <a:pt x="292" y="136"/>
                    </a:lnTo>
                    <a:lnTo>
                      <a:pt x="296" y="156"/>
                    </a:lnTo>
                    <a:lnTo>
                      <a:pt x="310" y="171"/>
                    </a:lnTo>
                    <a:lnTo>
                      <a:pt x="294" y="180"/>
                    </a:lnTo>
                    <a:lnTo>
                      <a:pt x="292" y="196"/>
                    </a:lnTo>
                    <a:lnTo>
                      <a:pt x="283" y="195"/>
                    </a:lnTo>
                    <a:lnTo>
                      <a:pt x="278" y="201"/>
                    </a:lnTo>
                    <a:lnTo>
                      <a:pt x="265" y="193"/>
                    </a:lnTo>
                    <a:lnTo>
                      <a:pt x="225" y="190"/>
                    </a:lnTo>
                    <a:lnTo>
                      <a:pt x="230" y="179"/>
                    </a:lnTo>
                    <a:lnTo>
                      <a:pt x="224" y="155"/>
                    </a:lnTo>
                    <a:lnTo>
                      <a:pt x="216" y="150"/>
                    </a:lnTo>
                    <a:lnTo>
                      <a:pt x="201" y="158"/>
                    </a:lnTo>
                    <a:lnTo>
                      <a:pt x="161" y="160"/>
                    </a:lnTo>
                    <a:lnTo>
                      <a:pt x="152" y="142"/>
                    </a:lnTo>
                    <a:lnTo>
                      <a:pt x="168" y="140"/>
                    </a:lnTo>
                    <a:lnTo>
                      <a:pt x="184" y="140"/>
                    </a:lnTo>
                    <a:lnTo>
                      <a:pt x="201" y="123"/>
                    </a:lnTo>
                    <a:lnTo>
                      <a:pt x="196" y="113"/>
                    </a:lnTo>
                    <a:lnTo>
                      <a:pt x="184" y="124"/>
                    </a:lnTo>
                    <a:lnTo>
                      <a:pt x="176" y="105"/>
                    </a:lnTo>
                    <a:lnTo>
                      <a:pt x="155" y="105"/>
                    </a:lnTo>
                    <a:lnTo>
                      <a:pt x="155" y="121"/>
                    </a:lnTo>
                    <a:lnTo>
                      <a:pt x="164" y="123"/>
                    </a:lnTo>
                    <a:lnTo>
                      <a:pt x="168" y="140"/>
                    </a:lnTo>
                    <a:lnTo>
                      <a:pt x="152" y="142"/>
                    </a:lnTo>
                    <a:lnTo>
                      <a:pt x="148" y="134"/>
                    </a:lnTo>
                    <a:lnTo>
                      <a:pt x="137" y="132"/>
                    </a:lnTo>
                    <a:lnTo>
                      <a:pt x="123" y="147"/>
                    </a:lnTo>
                    <a:lnTo>
                      <a:pt x="132" y="155"/>
                    </a:lnTo>
                    <a:lnTo>
                      <a:pt x="124" y="163"/>
                    </a:lnTo>
                    <a:lnTo>
                      <a:pt x="110" y="156"/>
                    </a:lnTo>
                    <a:lnTo>
                      <a:pt x="88" y="158"/>
                    </a:lnTo>
                    <a:lnTo>
                      <a:pt x="72" y="155"/>
                    </a:lnTo>
                    <a:lnTo>
                      <a:pt x="67" y="150"/>
                    </a:lnTo>
                    <a:lnTo>
                      <a:pt x="73" y="142"/>
                    </a:lnTo>
                    <a:lnTo>
                      <a:pt x="70" y="134"/>
                    </a:lnTo>
                    <a:lnTo>
                      <a:pt x="60" y="129"/>
                    </a:lnTo>
                    <a:lnTo>
                      <a:pt x="0" y="129"/>
                    </a:lnTo>
                    <a:lnTo>
                      <a:pt x="1" y="120"/>
                    </a:lnTo>
                    <a:lnTo>
                      <a:pt x="48" y="91"/>
                    </a:lnTo>
                    <a:lnTo>
                      <a:pt x="38" y="83"/>
                    </a:lnTo>
                    <a:lnTo>
                      <a:pt x="49" y="64"/>
                    </a:lnTo>
                    <a:lnTo>
                      <a:pt x="57" y="60"/>
                    </a:lnTo>
                    <a:lnTo>
                      <a:pt x="78" y="65"/>
                    </a:lnTo>
                    <a:lnTo>
                      <a:pt x="73" y="54"/>
                    </a:lnTo>
                    <a:lnTo>
                      <a:pt x="83" y="35"/>
                    </a:lnTo>
                    <a:lnTo>
                      <a:pt x="81" y="14"/>
                    </a:lnTo>
                    <a:lnTo>
                      <a:pt x="99" y="0"/>
                    </a:lnTo>
                    <a:lnTo>
                      <a:pt x="129" y="3"/>
                    </a:lnTo>
                    <a:lnTo>
                      <a:pt x="158" y="24"/>
                    </a:lnTo>
                    <a:lnTo>
                      <a:pt x="161" y="33"/>
                    </a:lnTo>
                    <a:lnTo>
                      <a:pt x="188" y="48"/>
                    </a:lnTo>
                    <a:lnTo>
                      <a:pt x="203" y="43"/>
                    </a:lnTo>
                    <a:lnTo>
                      <a:pt x="249" y="65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8194784" y="3150727"/>
                <a:ext cx="288125" cy="428792"/>
              </a:xfrm>
              <a:custGeom>
                <a:avLst/>
                <a:gdLst>
                  <a:gd name="T0" fmla="*/ 2147483647 w 224"/>
                  <a:gd name="T1" fmla="*/ 2147483647 h 336"/>
                  <a:gd name="T2" fmla="*/ 2147483647 w 224"/>
                  <a:gd name="T3" fmla="*/ 2147483647 h 336"/>
                  <a:gd name="T4" fmla="*/ 2147483647 w 224"/>
                  <a:gd name="T5" fmla="*/ 2147483647 h 336"/>
                  <a:gd name="T6" fmla="*/ 2147483647 w 224"/>
                  <a:gd name="T7" fmla="*/ 2147483647 h 336"/>
                  <a:gd name="T8" fmla="*/ 2147483647 w 224"/>
                  <a:gd name="T9" fmla="*/ 2147483647 h 336"/>
                  <a:gd name="T10" fmla="*/ 0 w 224"/>
                  <a:gd name="T11" fmla="*/ 2147483647 h 336"/>
                  <a:gd name="T12" fmla="*/ 2147483647 w 224"/>
                  <a:gd name="T13" fmla="*/ 2147483647 h 336"/>
                  <a:gd name="T14" fmla="*/ 2147483647 w 224"/>
                  <a:gd name="T15" fmla="*/ 2147483647 h 336"/>
                  <a:gd name="T16" fmla="*/ 2147483647 w 224"/>
                  <a:gd name="T17" fmla="*/ 2147483647 h 336"/>
                  <a:gd name="T18" fmla="*/ 2147483647 w 224"/>
                  <a:gd name="T19" fmla="*/ 2147483647 h 336"/>
                  <a:gd name="T20" fmla="*/ 2147483647 w 224"/>
                  <a:gd name="T21" fmla="*/ 2147483647 h 336"/>
                  <a:gd name="T22" fmla="*/ 2147483647 w 224"/>
                  <a:gd name="T23" fmla="*/ 2147483647 h 336"/>
                  <a:gd name="T24" fmla="*/ 2147483647 w 224"/>
                  <a:gd name="T25" fmla="*/ 2147483647 h 336"/>
                  <a:gd name="T26" fmla="*/ 2147483647 w 224"/>
                  <a:gd name="T27" fmla="*/ 2147483647 h 336"/>
                  <a:gd name="T28" fmla="*/ 2147483647 w 224"/>
                  <a:gd name="T29" fmla="*/ 2147483647 h 336"/>
                  <a:gd name="T30" fmla="*/ 2147483647 w 224"/>
                  <a:gd name="T31" fmla="*/ 2147483647 h 336"/>
                  <a:gd name="T32" fmla="*/ 2147483647 w 224"/>
                  <a:gd name="T33" fmla="*/ 2147483647 h 336"/>
                  <a:gd name="T34" fmla="*/ 2147483647 w 224"/>
                  <a:gd name="T35" fmla="*/ 2147483647 h 336"/>
                  <a:gd name="T36" fmla="*/ 2147483647 w 224"/>
                  <a:gd name="T37" fmla="*/ 2147483647 h 336"/>
                  <a:gd name="T38" fmla="*/ 2147483647 w 224"/>
                  <a:gd name="T39" fmla="*/ 2147483647 h 336"/>
                  <a:gd name="T40" fmla="*/ 2147483647 w 224"/>
                  <a:gd name="T41" fmla="*/ 2147483647 h 336"/>
                  <a:gd name="T42" fmla="*/ 2147483647 w 224"/>
                  <a:gd name="T43" fmla="*/ 2147483647 h 336"/>
                  <a:gd name="T44" fmla="*/ 2147483647 w 224"/>
                  <a:gd name="T45" fmla="*/ 2147483647 h 336"/>
                  <a:gd name="T46" fmla="*/ 2147483647 w 224"/>
                  <a:gd name="T47" fmla="*/ 2147483647 h 336"/>
                  <a:gd name="T48" fmla="*/ 2147483647 w 224"/>
                  <a:gd name="T49" fmla="*/ 2147483647 h 336"/>
                  <a:gd name="T50" fmla="*/ 2147483647 w 224"/>
                  <a:gd name="T51" fmla="*/ 2147483647 h 336"/>
                  <a:gd name="T52" fmla="*/ 2147483647 w 224"/>
                  <a:gd name="T53" fmla="*/ 2147483647 h 336"/>
                  <a:gd name="T54" fmla="*/ 2147483647 w 224"/>
                  <a:gd name="T55" fmla="*/ 2147483647 h 336"/>
                  <a:gd name="T56" fmla="*/ 2147483647 w 224"/>
                  <a:gd name="T57" fmla="*/ 2147483647 h 336"/>
                  <a:gd name="T58" fmla="*/ 2147483647 w 224"/>
                  <a:gd name="T59" fmla="*/ 2147483647 h 336"/>
                  <a:gd name="T60" fmla="*/ 2147483647 w 224"/>
                  <a:gd name="T61" fmla="*/ 2147483647 h 336"/>
                  <a:gd name="T62" fmla="*/ 2147483647 w 224"/>
                  <a:gd name="T63" fmla="*/ 2147483647 h 336"/>
                  <a:gd name="T64" fmla="*/ 2147483647 w 224"/>
                  <a:gd name="T65" fmla="*/ 2147483647 h 336"/>
                  <a:gd name="T66" fmla="*/ 2147483647 w 224"/>
                  <a:gd name="T67" fmla="*/ 0 h 336"/>
                  <a:gd name="T68" fmla="*/ 2147483647 w 224"/>
                  <a:gd name="T69" fmla="*/ 2147483647 h 336"/>
                  <a:gd name="T70" fmla="*/ 2147483647 w 224"/>
                  <a:gd name="T71" fmla="*/ 2147483647 h 336"/>
                  <a:gd name="T72" fmla="*/ 2147483647 w 224"/>
                  <a:gd name="T73" fmla="*/ 2147483647 h 336"/>
                  <a:gd name="T74" fmla="*/ 2147483647 w 224"/>
                  <a:gd name="T75" fmla="*/ 2147483647 h 336"/>
                  <a:gd name="T76" fmla="*/ 2147483647 w 224"/>
                  <a:gd name="T77" fmla="*/ 2147483647 h 3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4"/>
                  <a:gd name="T118" fmla="*/ 0 h 336"/>
                  <a:gd name="T119" fmla="*/ 224 w 224"/>
                  <a:gd name="T120" fmla="*/ 336 h 3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4" h="336">
                    <a:moveTo>
                      <a:pt x="26" y="62"/>
                    </a:moveTo>
                    <a:lnTo>
                      <a:pt x="40" y="115"/>
                    </a:lnTo>
                    <a:lnTo>
                      <a:pt x="20" y="160"/>
                    </a:lnTo>
                    <a:lnTo>
                      <a:pt x="24" y="189"/>
                    </a:lnTo>
                    <a:lnTo>
                      <a:pt x="8" y="217"/>
                    </a:lnTo>
                    <a:lnTo>
                      <a:pt x="0" y="280"/>
                    </a:lnTo>
                    <a:lnTo>
                      <a:pt x="31" y="283"/>
                    </a:lnTo>
                    <a:lnTo>
                      <a:pt x="34" y="305"/>
                    </a:lnTo>
                    <a:lnTo>
                      <a:pt x="66" y="289"/>
                    </a:lnTo>
                    <a:lnTo>
                      <a:pt x="44" y="273"/>
                    </a:lnTo>
                    <a:lnTo>
                      <a:pt x="61" y="251"/>
                    </a:lnTo>
                    <a:lnTo>
                      <a:pt x="82" y="264"/>
                    </a:lnTo>
                    <a:lnTo>
                      <a:pt x="66" y="289"/>
                    </a:lnTo>
                    <a:lnTo>
                      <a:pt x="101" y="286"/>
                    </a:lnTo>
                    <a:lnTo>
                      <a:pt x="103" y="305"/>
                    </a:lnTo>
                    <a:lnTo>
                      <a:pt x="140" y="308"/>
                    </a:lnTo>
                    <a:lnTo>
                      <a:pt x="170" y="336"/>
                    </a:lnTo>
                    <a:lnTo>
                      <a:pt x="189" y="313"/>
                    </a:lnTo>
                    <a:lnTo>
                      <a:pt x="208" y="310"/>
                    </a:lnTo>
                    <a:lnTo>
                      <a:pt x="194" y="276"/>
                    </a:lnTo>
                    <a:lnTo>
                      <a:pt x="154" y="264"/>
                    </a:lnTo>
                    <a:lnTo>
                      <a:pt x="162" y="229"/>
                    </a:lnTo>
                    <a:lnTo>
                      <a:pt x="189" y="235"/>
                    </a:lnTo>
                    <a:lnTo>
                      <a:pt x="197" y="224"/>
                    </a:lnTo>
                    <a:lnTo>
                      <a:pt x="186" y="214"/>
                    </a:lnTo>
                    <a:lnTo>
                      <a:pt x="196" y="185"/>
                    </a:lnTo>
                    <a:lnTo>
                      <a:pt x="212" y="187"/>
                    </a:lnTo>
                    <a:lnTo>
                      <a:pt x="224" y="171"/>
                    </a:lnTo>
                    <a:lnTo>
                      <a:pt x="157" y="147"/>
                    </a:lnTo>
                    <a:lnTo>
                      <a:pt x="156" y="65"/>
                    </a:lnTo>
                    <a:lnTo>
                      <a:pt x="140" y="80"/>
                    </a:lnTo>
                    <a:lnTo>
                      <a:pt x="96" y="70"/>
                    </a:lnTo>
                    <a:lnTo>
                      <a:pt x="96" y="29"/>
                    </a:lnTo>
                    <a:lnTo>
                      <a:pt x="61" y="0"/>
                    </a:lnTo>
                    <a:lnTo>
                      <a:pt x="23" y="14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7937530" y="2826578"/>
                <a:ext cx="273975" cy="366262"/>
              </a:xfrm>
              <a:custGeom>
                <a:avLst/>
                <a:gdLst>
                  <a:gd name="T0" fmla="*/ 2147483647 w 213"/>
                  <a:gd name="T1" fmla="*/ 2147483647 h 287"/>
                  <a:gd name="T2" fmla="*/ 2147483647 w 213"/>
                  <a:gd name="T3" fmla="*/ 2147483647 h 287"/>
                  <a:gd name="T4" fmla="*/ 2147483647 w 213"/>
                  <a:gd name="T5" fmla="*/ 2147483647 h 287"/>
                  <a:gd name="T6" fmla="*/ 2147483647 w 213"/>
                  <a:gd name="T7" fmla="*/ 2147483647 h 287"/>
                  <a:gd name="T8" fmla="*/ 2147483647 w 213"/>
                  <a:gd name="T9" fmla="*/ 2147483647 h 287"/>
                  <a:gd name="T10" fmla="*/ 2147483647 w 213"/>
                  <a:gd name="T11" fmla="*/ 2147483647 h 287"/>
                  <a:gd name="T12" fmla="*/ 2147483647 w 213"/>
                  <a:gd name="T13" fmla="*/ 2147483647 h 287"/>
                  <a:gd name="T14" fmla="*/ 2147483647 w 213"/>
                  <a:gd name="T15" fmla="*/ 2147483647 h 287"/>
                  <a:gd name="T16" fmla="*/ 0 w 213"/>
                  <a:gd name="T17" fmla="*/ 2147483647 h 287"/>
                  <a:gd name="T18" fmla="*/ 2147483647 w 213"/>
                  <a:gd name="T19" fmla="*/ 2147483647 h 287"/>
                  <a:gd name="T20" fmla="*/ 2147483647 w 213"/>
                  <a:gd name="T21" fmla="*/ 2147483647 h 287"/>
                  <a:gd name="T22" fmla="*/ 2147483647 w 213"/>
                  <a:gd name="T23" fmla="*/ 0 h 287"/>
                  <a:gd name="T24" fmla="*/ 2147483647 w 213"/>
                  <a:gd name="T25" fmla="*/ 2147483647 h 287"/>
                  <a:gd name="T26" fmla="*/ 2147483647 w 213"/>
                  <a:gd name="T27" fmla="*/ 2147483647 h 287"/>
                  <a:gd name="T28" fmla="*/ 2147483647 w 213"/>
                  <a:gd name="T29" fmla="*/ 2147483647 h 287"/>
                  <a:gd name="T30" fmla="*/ 2147483647 w 213"/>
                  <a:gd name="T31" fmla="*/ 2147483647 h 287"/>
                  <a:gd name="T32" fmla="*/ 2147483647 w 213"/>
                  <a:gd name="T33" fmla="*/ 2147483647 h 287"/>
                  <a:gd name="T34" fmla="*/ 2147483647 w 213"/>
                  <a:gd name="T35" fmla="*/ 2147483647 h 287"/>
                  <a:gd name="T36" fmla="*/ 2147483647 w 213"/>
                  <a:gd name="T37" fmla="*/ 2147483647 h 287"/>
                  <a:gd name="T38" fmla="*/ 2147483647 w 213"/>
                  <a:gd name="T39" fmla="*/ 2147483647 h 287"/>
                  <a:gd name="T40" fmla="*/ 2147483647 w 213"/>
                  <a:gd name="T41" fmla="*/ 2147483647 h 287"/>
                  <a:gd name="T42" fmla="*/ 2147483647 w 213"/>
                  <a:gd name="T43" fmla="*/ 2147483647 h 287"/>
                  <a:gd name="T44" fmla="*/ 2147483647 w 213"/>
                  <a:gd name="T45" fmla="*/ 2147483647 h 287"/>
                  <a:gd name="T46" fmla="*/ 2147483647 w 213"/>
                  <a:gd name="T47" fmla="*/ 2147483647 h 287"/>
                  <a:gd name="T48" fmla="*/ 2147483647 w 213"/>
                  <a:gd name="T49" fmla="*/ 2147483647 h 287"/>
                  <a:gd name="T50" fmla="*/ 2147483647 w 213"/>
                  <a:gd name="T51" fmla="*/ 2147483647 h 287"/>
                  <a:gd name="T52" fmla="*/ 2147483647 w 213"/>
                  <a:gd name="T53" fmla="*/ 2147483647 h 287"/>
                  <a:gd name="T54" fmla="*/ 2147483647 w 213"/>
                  <a:gd name="T55" fmla="*/ 2147483647 h 2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3"/>
                  <a:gd name="T85" fmla="*/ 0 h 287"/>
                  <a:gd name="T86" fmla="*/ 213 w 213"/>
                  <a:gd name="T87" fmla="*/ 287 h 2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3" h="287">
                    <a:moveTo>
                      <a:pt x="138" y="275"/>
                    </a:moveTo>
                    <a:lnTo>
                      <a:pt x="135" y="254"/>
                    </a:lnTo>
                    <a:lnTo>
                      <a:pt x="104" y="246"/>
                    </a:lnTo>
                    <a:lnTo>
                      <a:pt x="76" y="257"/>
                    </a:lnTo>
                    <a:lnTo>
                      <a:pt x="44" y="252"/>
                    </a:lnTo>
                    <a:lnTo>
                      <a:pt x="63" y="215"/>
                    </a:lnTo>
                    <a:lnTo>
                      <a:pt x="7" y="139"/>
                    </a:lnTo>
                    <a:lnTo>
                      <a:pt x="15" y="108"/>
                    </a:lnTo>
                    <a:lnTo>
                      <a:pt x="0" y="91"/>
                    </a:lnTo>
                    <a:lnTo>
                      <a:pt x="28" y="84"/>
                    </a:lnTo>
                    <a:lnTo>
                      <a:pt x="21" y="11"/>
                    </a:lnTo>
                    <a:lnTo>
                      <a:pt x="42" y="0"/>
                    </a:lnTo>
                    <a:lnTo>
                      <a:pt x="45" y="27"/>
                    </a:lnTo>
                    <a:lnTo>
                      <a:pt x="136" y="25"/>
                    </a:lnTo>
                    <a:lnTo>
                      <a:pt x="114" y="68"/>
                    </a:lnTo>
                    <a:lnTo>
                      <a:pt x="136" y="119"/>
                    </a:lnTo>
                    <a:lnTo>
                      <a:pt x="136" y="167"/>
                    </a:lnTo>
                    <a:lnTo>
                      <a:pt x="159" y="190"/>
                    </a:lnTo>
                    <a:lnTo>
                      <a:pt x="192" y="195"/>
                    </a:lnTo>
                    <a:lnTo>
                      <a:pt x="192" y="214"/>
                    </a:lnTo>
                    <a:lnTo>
                      <a:pt x="213" y="222"/>
                    </a:lnTo>
                    <a:lnTo>
                      <a:pt x="213" y="249"/>
                    </a:lnTo>
                    <a:lnTo>
                      <a:pt x="189" y="260"/>
                    </a:lnTo>
                    <a:lnTo>
                      <a:pt x="183" y="279"/>
                    </a:lnTo>
                    <a:lnTo>
                      <a:pt x="167" y="287"/>
                    </a:lnTo>
                    <a:lnTo>
                      <a:pt x="138" y="275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7555509" y="1144588"/>
                <a:ext cx="483637" cy="385403"/>
              </a:xfrm>
              <a:custGeom>
                <a:avLst/>
                <a:gdLst>
                  <a:gd name="T0" fmla="*/ 2147483647 w 376"/>
                  <a:gd name="T1" fmla="*/ 2147483647 h 302"/>
                  <a:gd name="T2" fmla="*/ 2147483647 w 376"/>
                  <a:gd name="T3" fmla="*/ 2147483647 h 302"/>
                  <a:gd name="T4" fmla="*/ 2147483647 w 376"/>
                  <a:gd name="T5" fmla="*/ 2147483647 h 302"/>
                  <a:gd name="T6" fmla="*/ 2147483647 w 376"/>
                  <a:gd name="T7" fmla="*/ 2147483647 h 302"/>
                  <a:gd name="T8" fmla="*/ 2147483647 w 376"/>
                  <a:gd name="T9" fmla="*/ 2147483647 h 302"/>
                  <a:gd name="T10" fmla="*/ 2147483647 w 376"/>
                  <a:gd name="T11" fmla="*/ 2147483647 h 302"/>
                  <a:gd name="T12" fmla="*/ 0 w 376"/>
                  <a:gd name="T13" fmla="*/ 2147483647 h 302"/>
                  <a:gd name="T14" fmla="*/ 2147483647 w 376"/>
                  <a:gd name="T15" fmla="*/ 0 h 302"/>
                  <a:gd name="T16" fmla="*/ 2147483647 w 376"/>
                  <a:gd name="T17" fmla="*/ 2147483647 h 302"/>
                  <a:gd name="T18" fmla="*/ 2147483647 w 376"/>
                  <a:gd name="T19" fmla="*/ 2147483647 h 302"/>
                  <a:gd name="T20" fmla="*/ 2147483647 w 376"/>
                  <a:gd name="T21" fmla="*/ 2147483647 h 302"/>
                  <a:gd name="T22" fmla="*/ 2147483647 w 376"/>
                  <a:gd name="T23" fmla="*/ 2147483647 h 302"/>
                  <a:gd name="T24" fmla="*/ 2147483647 w 376"/>
                  <a:gd name="T25" fmla="*/ 2147483647 h 302"/>
                  <a:gd name="T26" fmla="*/ 2147483647 w 376"/>
                  <a:gd name="T27" fmla="*/ 2147483647 h 302"/>
                  <a:gd name="T28" fmla="*/ 2147483647 w 376"/>
                  <a:gd name="T29" fmla="*/ 2147483647 h 302"/>
                  <a:gd name="T30" fmla="*/ 2147483647 w 376"/>
                  <a:gd name="T31" fmla="*/ 2147483647 h 302"/>
                  <a:gd name="T32" fmla="*/ 2147483647 w 376"/>
                  <a:gd name="T33" fmla="*/ 2147483647 h 302"/>
                  <a:gd name="T34" fmla="*/ 2147483647 w 376"/>
                  <a:gd name="T35" fmla="*/ 2147483647 h 302"/>
                  <a:gd name="T36" fmla="*/ 2147483647 w 376"/>
                  <a:gd name="T37" fmla="*/ 2147483647 h 302"/>
                  <a:gd name="T38" fmla="*/ 2147483647 w 376"/>
                  <a:gd name="T39" fmla="*/ 2147483647 h 302"/>
                  <a:gd name="T40" fmla="*/ 2147483647 w 376"/>
                  <a:gd name="T41" fmla="*/ 2147483647 h 302"/>
                  <a:gd name="T42" fmla="*/ 2147483647 w 376"/>
                  <a:gd name="T43" fmla="*/ 2147483647 h 302"/>
                  <a:gd name="T44" fmla="*/ 2147483647 w 376"/>
                  <a:gd name="T45" fmla="*/ 2147483647 h 302"/>
                  <a:gd name="T46" fmla="*/ 2147483647 w 376"/>
                  <a:gd name="T47" fmla="*/ 2147483647 h 302"/>
                  <a:gd name="T48" fmla="*/ 2147483647 w 376"/>
                  <a:gd name="T49" fmla="*/ 2147483647 h 302"/>
                  <a:gd name="T50" fmla="*/ 2147483647 w 376"/>
                  <a:gd name="T51" fmla="*/ 2147483647 h 302"/>
                  <a:gd name="T52" fmla="*/ 2147483647 w 376"/>
                  <a:gd name="T53" fmla="*/ 2147483647 h 302"/>
                  <a:gd name="T54" fmla="*/ 2147483647 w 376"/>
                  <a:gd name="T55" fmla="*/ 2147483647 h 302"/>
                  <a:gd name="T56" fmla="*/ 2147483647 w 376"/>
                  <a:gd name="T57" fmla="*/ 2147483647 h 302"/>
                  <a:gd name="T58" fmla="*/ 2147483647 w 376"/>
                  <a:gd name="T59" fmla="*/ 2147483647 h 302"/>
                  <a:gd name="T60" fmla="*/ 2147483647 w 376"/>
                  <a:gd name="T61" fmla="*/ 2147483647 h 302"/>
                  <a:gd name="T62" fmla="*/ 2147483647 w 376"/>
                  <a:gd name="T63" fmla="*/ 2147483647 h 302"/>
                  <a:gd name="T64" fmla="*/ 2147483647 w 376"/>
                  <a:gd name="T65" fmla="*/ 2147483647 h 302"/>
                  <a:gd name="T66" fmla="*/ 2147483647 w 376"/>
                  <a:gd name="T67" fmla="*/ 2147483647 h 302"/>
                  <a:gd name="T68" fmla="*/ 2147483647 w 376"/>
                  <a:gd name="T69" fmla="*/ 2147483647 h 302"/>
                  <a:gd name="T70" fmla="*/ 2147483647 w 376"/>
                  <a:gd name="T71" fmla="*/ 2147483647 h 302"/>
                  <a:gd name="T72" fmla="*/ 2147483647 w 376"/>
                  <a:gd name="T73" fmla="*/ 2147483647 h 302"/>
                  <a:gd name="T74" fmla="*/ 2147483647 w 376"/>
                  <a:gd name="T75" fmla="*/ 2147483647 h 302"/>
                  <a:gd name="T76" fmla="*/ 2147483647 w 376"/>
                  <a:gd name="T77" fmla="*/ 2147483647 h 3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76"/>
                  <a:gd name="T118" fmla="*/ 0 h 302"/>
                  <a:gd name="T119" fmla="*/ 376 w 376"/>
                  <a:gd name="T120" fmla="*/ 302 h 30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76" h="302">
                    <a:moveTo>
                      <a:pt x="118" y="115"/>
                    </a:moveTo>
                    <a:lnTo>
                      <a:pt x="113" y="128"/>
                    </a:lnTo>
                    <a:lnTo>
                      <a:pt x="64" y="124"/>
                    </a:lnTo>
                    <a:lnTo>
                      <a:pt x="40" y="97"/>
                    </a:lnTo>
                    <a:lnTo>
                      <a:pt x="54" y="86"/>
                    </a:lnTo>
                    <a:lnTo>
                      <a:pt x="24" y="80"/>
                    </a:lnTo>
                    <a:lnTo>
                      <a:pt x="0" y="19"/>
                    </a:lnTo>
                    <a:lnTo>
                      <a:pt x="78" y="0"/>
                    </a:lnTo>
                    <a:lnTo>
                      <a:pt x="88" y="35"/>
                    </a:lnTo>
                    <a:lnTo>
                      <a:pt x="91" y="73"/>
                    </a:lnTo>
                    <a:lnTo>
                      <a:pt x="109" y="75"/>
                    </a:lnTo>
                    <a:lnTo>
                      <a:pt x="120" y="97"/>
                    </a:lnTo>
                    <a:lnTo>
                      <a:pt x="141" y="105"/>
                    </a:lnTo>
                    <a:lnTo>
                      <a:pt x="149" y="92"/>
                    </a:lnTo>
                    <a:lnTo>
                      <a:pt x="182" y="78"/>
                    </a:lnTo>
                    <a:lnTo>
                      <a:pt x="201" y="108"/>
                    </a:lnTo>
                    <a:lnTo>
                      <a:pt x="208" y="153"/>
                    </a:lnTo>
                    <a:lnTo>
                      <a:pt x="224" y="161"/>
                    </a:lnTo>
                    <a:lnTo>
                      <a:pt x="243" y="153"/>
                    </a:lnTo>
                    <a:lnTo>
                      <a:pt x="273" y="168"/>
                    </a:lnTo>
                    <a:lnTo>
                      <a:pt x="278" y="204"/>
                    </a:lnTo>
                    <a:lnTo>
                      <a:pt x="336" y="198"/>
                    </a:lnTo>
                    <a:lnTo>
                      <a:pt x="373" y="225"/>
                    </a:lnTo>
                    <a:lnTo>
                      <a:pt x="361" y="252"/>
                    </a:lnTo>
                    <a:lnTo>
                      <a:pt x="376" y="275"/>
                    </a:lnTo>
                    <a:lnTo>
                      <a:pt x="365" y="288"/>
                    </a:lnTo>
                    <a:lnTo>
                      <a:pt x="361" y="302"/>
                    </a:lnTo>
                    <a:lnTo>
                      <a:pt x="289" y="281"/>
                    </a:lnTo>
                    <a:lnTo>
                      <a:pt x="192" y="294"/>
                    </a:lnTo>
                    <a:lnTo>
                      <a:pt x="176" y="286"/>
                    </a:lnTo>
                    <a:lnTo>
                      <a:pt x="184" y="233"/>
                    </a:lnTo>
                    <a:lnTo>
                      <a:pt x="155" y="190"/>
                    </a:lnTo>
                    <a:lnTo>
                      <a:pt x="169" y="179"/>
                    </a:lnTo>
                    <a:lnTo>
                      <a:pt x="157" y="160"/>
                    </a:lnTo>
                    <a:lnTo>
                      <a:pt x="120" y="150"/>
                    </a:lnTo>
                    <a:lnTo>
                      <a:pt x="134" y="120"/>
                    </a:lnTo>
                    <a:lnTo>
                      <a:pt x="118" y="11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6790178" y="1721416"/>
                <a:ext cx="378162" cy="224606"/>
              </a:xfrm>
              <a:custGeom>
                <a:avLst/>
                <a:gdLst>
                  <a:gd name="T0" fmla="*/ 2147483647 w 294"/>
                  <a:gd name="T1" fmla="*/ 2147483647 h 176"/>
                  <a:gd name="T2" fmla="*/ 2147483647 w 294"/>
                  <a:gd name="T3" fmla="*/ 2147483647 h 176"/>
                  <a:gd name="T4" fmla="*/ 2147483647 w 294"/>
                  <a:gd name="T5" fmla="*/ 2147483647 h 176"/>
                  <a:gd name="T6" fmla="*/ 2147483647 w 294"/>
                  <a:gd name="T7" fmla="*/ 2147483647 h 176"/>
                  <a:gd name="T8" fmla="*/ 2147483647 w 294"/>
                  <a:gd name="T9" fmla="*/ 2147483647 h 176"/>
                  <a:gd name="T10" fmla="*/ 2147483647 w 294"/>
                  <a:gd name="T11" fmla="*/ 0 h 176"/>
                  <a:gd name="T12" fmla="*/ 2147483647 w 294"/>
                  <a:gd name="T13" fmla="*/ 2147483647 h 176"/>
                  <a:gd name="T14" fmla="*/ 2147483647 w 294"/>
                  <a:gd name="T15" fmla="*/ 2147483647 h 176"/>
                  <a:gd name="T16" fmla="*/ 2147483647 w 294"/>
                  <a:gd name="T17" fmla="*/ 2147483647 h 176"/>
                  <a:gd name="T18" fmla="*/ 2147483647 w 294"/>
                  <a:gd name="T19" fmla="*/ 2147483647 h 176"/>
                  <a:gd name="T20" fmla="*/ 2147483647 w 294"/>
                  <a:gd name="T21" fmla="*/ 2147483647 h 176"/>
                  <a:gd name="T22" fmla="*/ 0 w 294"/>
                  <a:gd name="T23" fmla="*/ 2147483647 h 176"/>
                  <a:gd name="T24" fmla="*/ 2147483647 w 294"/>
                  <a:gd name="T25" fmla="*/ 2147483647 h 176"/>
                  <a:gd name="T26" fmla="*/ 2147483647 w 294"/>
                  <a:gd name="T27" fmla="*/ 2147483647 h 176"/>
                  <a:gd name="T28" fmla="*/ 2147483647 w 294"/>
                  <a:gd name="T29" fmla="*/ 2147483647 h 176"/>
                  <a:gd name="T30" fmla="*/ 2147483647 w 294"/>
                  <a:gd name="T31" fmla="*/ 2147483647 h 176"/>
                  <a:gd name="T32" fmla="*/ 2147483647 w 294"/>
                  <a:gd name="T33" fmla="*/ 2147483647 h 176"/>
                  <a:gd name="T34" fmla="*/ 2147483647 w 294"/>
                  <a:gd name="T35" fmla="*/ 2147483647 h 176"/>
                  <a:gd name="T36" fmla="*/ 2147483647 w 294"/>
                  <a:gd name="T37" fmla="*/ 2147483647 h 176"/>
                  <a:gd name="T38" fmla="*/ 2147483647 w 294"/>
                  <a:gd name="T39" fmla="*/ 2147483647 h 176"/>
                  <a:gd name="T40" fmla="*/ 2147483647 w 294"/>
                  <a:gd name="T41" fmla="*/ 2147483647 h 176"/>
                  <a:gd name="T42" fmla="*/ 2147483647 w 294"/>
                  <a:gd name="T43" fmla="*/ 0 h 176"/>
                  <a:gd name="T44" fmla="*/ 2147483647 w 294"/>
                  <a:gd name="T45" fmla="*/ 0 h 176"/>
                  <a:gd name="T46" fmla="*/ 2147483647 w 294"/>
                  <a:gd name="T47" fmla="*/ 2147483647 h 176"/>
                  <a:gd name="T48" fmla="*/ 2147483647 w 294"/>
                  <a:gd name="T49" fmla="*/ 2147483647 h 176"/>
                  <a:gd name="T50" fmla="*/ 2147483647 w 294"/>
                  <a:gd name="T51" fmla="*/ 2147483647 h 176"/>
                  <a:gd name="T52" fmla="*/ 2147483647 w 294"/>
                  <a:gd name="T53" fmla="*/ 2147483647 h 1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4"/>
                  <a:gd name="T82" fmla="*/ 0 h 176"/>
                  <a:gd name="T83" fmla="*/ 294 w 294"/>
                  <a:gd name="T84" fmla="*/ 176 h 1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4" h="176">
                    <a:moveTo>
                      <a:pt x="219" y="26"/>
                    </a:moveTo>
                    <a:lnTo>
                      <a:pt x="185" y="37"/>
                    </a:lnTo>
                    <a:lnTo>
                      <a:pt x="165" y="34"/>
                    </a:lnTo>
                    <a:lnTo>
                      <a:pt x="145" y="23"/>
                    </a:lnTo>
                    <a:lnTo>
                      <a:pt x="65" y="13"/>
                    </a:lnTo>
                    <a:lnTo>
                      <a:pt x="48" y="0"/>
                    </a:lnTo>
                    <a:lnTo>
                      <a:pt x="22" y="2"/>
                    </a:lnTo>
                    <a:lnTo>
                      <a:pt x="16" y="12"/>
                    </a:lnTo>
                    <a:lnTo>
                      <a:pt x="9" y="32"/>
                    </a:lnTo>
                    <a:lnTo>
                      <a:pt x="53" y="66"/>
                    </a:lnTo>
                    <a:lnTo>
                      <a:pt x="54" y="103"/>
                    </a:lnTo>
                    <a:lnTo>
                      <a:pt x="0" y="155"/>
                    </a:lnTo>
                    <a:lnTo>
                      <a:pt x="16" y="168"/>
                    </a:lnTo>
                    <a:lnTo>
                      <a:pt x="53" y="176"/>
                    </a:lnTo>
                    <a:lnTo>
                      <a:pt x="128" y="149"/>
                    </a:lnTo>
                    <a:lnTo>
                      <a:pt x="190" y="163"/>
                    </a:lnTo>
                    <a:lnTo>
                      <a:pt x="232" y="133"/>
                    </a:lnTo>
                    <a:lnTo>
                      <a:pt x="289" y="130"/>
                    </a:lnTo>
                    <a:lnTo>
                      <a:pt x="294" y="112"/>
                    </a:lnTo>
                    <a:lnTo>
                      <a:pt x="281" y="107"/>
                    </a:lnTo>
                    <a:lnTo>
                      <a:pt x="288" y="87"/>
                    </a:lnTo>
                    <a:lnTo>
                      <a:pt x="268" y="0"/>
                    </a:lnTo>
                    <a:lnTo>
                      <a:pt x="257" y="0"/>
                    </a:lnTo>
                    <a:lnTo>
                      <a:pt x="240" y="5"/>
                    </a:lnTo>
                    <a:lnTo>
                      <a:pt x="219" y="2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7446175" y="4012141"/>
                <a:ext cx="383309" cy="199083"/>
              </a:xfrm>
              <a:custGeom>
                <a:avLst/>
                <a:gdLst>
                  <a:gd name="T0" fmla="*/ 2147483647 w 298"/>
                  <a:gd name="T1" fmla="*/ 2147483647 h 156"/>
                  <a:gd name="T2" fmla="*/ 2147483647 w 298"/>
                  <a:gd name="T3" fmla="*/ 2147483647 h 156"/>
                  <a:gd name="T4" fmla="*/ 2147483647 w 298"/>
                  <a:gd name="T5" fmla="*/ 2147483647 h 156"/>
                  <a:gd name="T6" fmla="*/ 2147483647 w 298"/>
                  <a:gd name="T7" fmla="*/ 2147483647 h 156"/>
                  <a:gd name="T8" fmla="*/ 2147483647 w 298"/>
                  <a:gd name="T9" fmla="*/ 2147483647 h 156"/>
                  <a:gd name="T10" fmla="*/ 2147483647 w 298"/>
                  <a:gd name="T11" fmla="*/ 2147483647 h 156"/>
                  <a:gd name="T12" fmla="*/ 2147483647 w 298"/>
                  <a:gd name="T13" fmla="*/ 2147483647 h 156"/>
                  <a:gd name="T14" fmla="*/ 2147483647 w 298"/>
                  <a:gd name="T15" fmla="*/ 2147483647 h 156"/>
                  <a:gd name="T16" fmla="*/ 2147483647 w 298"/>
                  <a:gd name="T17" fmla="*/ 2147483647 h 156"/>
                  <a:gd name="T18" fmla="*/ 2147483647 w 298"/>
                  <a:gd name="T19" fmla="*/ 2147483647 h 156"/>
                  <a:gd name="T20" fmla="*/ 2147483647 w 298"/>
                  <a:gd name="T21" fmla="*/ 2147483647 h 156"/>
                  <a:gd name="T22" fmla="*/ 2147483647 w 298"/>
                  <a:gd name="T23" fmla="*/ 2147483647 h 156"/>
                  <a:gd name="T24" fmla="*/ 0 w 298"/>
                  <a:gd name="T25" fmla="*/ 2147483647 h 156"/>
                  <a:gd name="T26" fmla="*/ 2147483647 w 298"/>
                  <a:gd name="T27" fmla="*/ 2147483647 h 156"/>
                  <a:gd name="T28" fmla="*/ 2147483647 w 298"/>
                  <a:gd name="T29" fmla="*/ 2147483647 h 156"/>
                  <a:gd name="T30" fmla="*/ 2147483647 w 298"/>
                  <a:gd name="T31" fmla="*/ 2147483647 h 156"/>
                  <a:gd name="T32" fmla="*/ 2147483647 w 298"/>
                  <a:gd name="T33" fmla="*/ 2147483647 h 156"/>
                  <a:gd name="T34" fmla="*/ 2147483647 w 298"/>
                  <a:gd name="T35" fmla="*/ 2147483647 h 156"/>
                  <a:gd name="T36" fmla="*/ 2147483647 w 298"/>
                  <a:gd name="T37" fmla="*/ 0 h 156"/>
                  <a:gd name="T38" fmla="*/ 2147483647 w 298"/>
                  <a:gd name="T39" fmla="*/ 2147483647 h 156"/>
                  <a:gd name="T40" fmla="*/ 2147483647 w 298"/>
                  <a:gd name="T41" fmla="*/ 2147483647 h 156"/>
                  <a:gd name="T42" fmla="*/ 2147483647 w 298"/>
                  <a:gd name="T43" fmla="*/ 2147483647 h 1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8"/>
                  <a:gd name="T67" fmla="*/ 0 h 156"/>
                  <a:gd name="T68" fmla="*/ 298 w 298"/>
                  <a:gd name="T69" fmla="*/ 156 h 1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8" h="156">
                    <a:moveTo>
                      <a:pt x="269" y="19"/>
                    </a:moveTo>
                    <a:lnTo>
                      <a:pt x="272" y="102"/>
                    </a:lnTo>
                    <a:lnTo>
                      <a:pt x="286" y="108"/>
                    </a:lnTo>
                    <a:lnTo>
                      <a:pt x="298" y="131"/>
                    </a:lnTo>
                    <a:lnTo>
                      <a:pt x="277" y="134"/>
                    </a:lnTo>
                    <a:lnTo>
                      <a:pt x="266" y="120"/>
                    </a:lnTo>
                    <a:lnTo>
                      <a:pt x="192" y="142"/>
                    </a:lnTo>
                    <a:lnTo>
                      <a:pt x="194" y="156"/>
                    </a:lnTo>
                    <a:lnTo>
                      <a:pt x="165" y="156"/>
                    </a:lnTo>
                    <a:lnTo>
                      <a:pt x="109" y="132"/>
                    </a:lnTo>
                    <a:lnTo>
                      <a:pt x="58" y="156"/>
                    </a:lnTo>
                    <a:lnTo>
                      <a:pt x="43" y="131"/>
                    </a:lnTo>
                    <a:lnTo>
                      <a:pt x="0" y="113"/>
                    </a:lnTo>
                    <a:lnTo>
                      <a:pt x="10" y="94"/>
                    </a:lnTo>
                    <a:lnTo>
                      <a:pt x="93" y="67"/>
                    </a:lnTo>
                    <a:lnTo>
                      <a:pt x="130" y="52"/>
                    </a:lnTo>
                    <a:lnTo>
                      <a:pt x="125" y="20"/>
                    </a:lnTo>
                    <a:lnTo>
                      <a:pt x="205" y="22"/>
                    </a:lnTo>
                    <a:lnTo>
                      <a:pt x="227" y="0"/>
                    </a:lnTo>
                    <a:lnTo>
                      <a:pt x="26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7215934" y="3869209"/>
                <a:ext cx="349866" cy="262891"/>
              </a:xfrm>
              <a:custGeom>
                <a:avLst/>
                <a:gdLst>
                  <a:gd name="T0" fmla="*/ 2147483647 w 272"/>
                  <a:gd name="T1" fmla="*/ 2147483647 h 206"/>
                  <a:gd name="T2" fmla="*/ 2147483647 w 272"/>
                  <a:gd name="T3" fmla="*/ 2147483647 h 206"/>
                  <a:gd name="T4" fmla="*/ 2147483647 w 272"/>
                  <a:gd name="T5" fmla="*/ 2147483647 h 206"/>
                  <a:gd name="T6" fmla="*/ 2147483647 w 272"/>
                  <a:gd name="T7" fmla="*/ 2147483647 h 206"/>
                  <a:gd name="T8" fmla="*/ 2147483647 w 272"/>
                  <a:gd name="T9" fmla="*/ 2147483647 h 206"/>
                  <a:gd name="T10" fmla="*/ 2147483647 w 272"/>
                  <a:gd name="T11" fmla="*/ 0 h 206"/>
                  <a:gd name="T12" fmla="*/ 2147483647 w 272"/>
                  <a:gd name="T13" fmla="*/ 2147483647 h 206"/>
                  <a:gd name="T14" fmla="*/ 2147483647 w 272"/>
                  <a:gd name="T15" fmla="*/ 2147483647 h 206"/>
                  <a:gd name="T16" fmla="*/ 2147483647 w 272"/>
                  <a:gd name="T17" fmla="*/ 2147483647 h 206"/>
                  <a:gd name="T18" fmla="*/ 2147483647 w 272"/>
                  <a:gd name="T19" fmla="*/ 2147483647 h 206"/>
                  <a:gd name="T20" fmla="*/ 2147483647 w 272"/>
                  <a:gd name="T21" fmla="*/ 2147483647 h 206"/>
                  <a:gd name="T22" fmla="*/ 2147483647 w 272"/>
                  <a:gd name="T23" fmla="*/ 2147483647 h 206"/>
                  <a:gd name="T24" fmla="*/ 2147483647 w 272"/>
                  <a:gd name="T25" fmla="*/ 2147483647 h 206"/>
                  <a:gd name="T26" fmla="*/ 2147483647 w 272"/>
                  <a:gd name="T27" fmla="*/ 2147483647 h 206"/>
                  <a:gd name="T28" fmla="*/ 2147483647 w 272"/>
                  <a:gd name="T29" fmla="*/ 2147483647 h 206"/>
                  <a:gd name="T30" fmla="*/ 2147483647 w 272"/>
                  <a:gd name="T31" fmla="*/ 2147483647 h 206"/>
                  <a:gd name="T32" fmla="*/ 2147483647 w 272"/>
                  <a:gd name="T33" fmla="*/ 2147483647 h 206"/>
                  <a:gd name="T34" fmla="*/ 2147483647 w 272"/>
                  <a:gd name="T35" fmla="*/ 2147483647 h 206"/>
                  <a:gd name="T36" fmla="*/ 2147483647 w 272"/>
                  <a:gd name="T37" fmla="*/ 2147483647 h 206"/>
                  <a:gd name="T38" fmla="*/ 2147483647 w 272"/>
                  <a:gd name="T39" fmla="*/ 2147483647 h 206"/>
                  <a:gd name="T40" fmla="*/ 2147483647 w 272"/>
                  <a:gd name="T41" fmla="*/ 2147483647 h 206"/>
                  <a:gd name="T42" fmla="*/ 2147483647 w 272"/>
                  <a:gd name="T43" fmla="*/ 2147483647 h 206"/>
                  <a:gd name="T44" fmla="*/ 2147483647 w 272"/>
                  <a:gd name="T45" fmla="*/ 2147483647 h 206"/>
                  <a:gd name="T46" fmla="*/ 0 w 272"/>
                  <a:gd name="T47" fmla="*/ 2147483647 h 206"/>
                  <a:gd name="T48" fmla="*/ 2147483647 w 272"/>
                  <a:gd name="T49" fmla="*/ 2147483647 h 206"/>
                  <a:gd name="T50" fmla="*/ 2147483647 w 272"/>
                  <a:gd name="T51" fmla="*/ 2147483647 h 206"/>
                  <a:gd name="T52" fmla="*/ 2147483647 w 272"/>
                  <a:gd name="T53" fmla="*/ 2147483647 h 206"/>
                  <a:gd name="T54" fmla="*/ 2147483647 w 272"/>
                  <a:gd name="T55" fmla="*/ 2147483647 h 206"/>
                  <a:gd name="T56" fmla="*/ 2147483647 w 272"/>
                  <a:gd name="T57" fmla="*/ 2147483647 h 206"/>
                  <a:gd name="T58" fmla="*/ 2147483647 w 272"/>
                  <a:gd name="T59" fmla="*/ 2147483647 h 2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2"/>
                  <a:gd name="T91" fmla="*/ 0 h 206"/>
                  <a:gd name="T92" fmla="*/ 272 w 272"/>
                  <a:gd name="T93" fmla="*/ 206 h 2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2" h="206">
                    <a:moveTo>
                      <a:pt x="86" y="64"/>
                    </a:moveTo>
                    <a:lnTo>
                      <a:pt x="94" y="53"/>
                    </a:lnTo>
                    <a:lnTo>
                      <a:pt x="80" y="40"/>
                    </a:lnTo>
                    <a:lnTo>
                      <a:pt x="115" y="27"/>
                    </a:lnTo>
                    <a:lnTo>
                      <a:pt x="93" y="11"/>
                    </a:lnTo>
                    <a:lnTo>
                      <a:pt x="107" y="0"/>
                    </a:lnTo>
                    <a:lnTo>
                      <a:pt x="131" y="32"/>
                    </a:lnTo>
                    <a:lnTo>
                      <a:pt x="137" y="13"/>
                    </a:lnTo>
                    <a:lnTo>
                      <a:pt x="176" y="16"/>
                    </a:lnTo>
                    <a:lnTo>
                      <a:pt x="182" y="38"/>
                    </a:lnTo>
                    <a:lnTo>
                      <a:pt x="227" y="57"/>
                    </a:lnTo>
                    <a:lnTo>
                      <a:pt x="235" y="124"/>
                    </a:lnTo>
                    <a:lnTo>
                      <a:pt x="208" y="132"/>
                    </a:lnTo>
                    <a:lnTo>
                      <a:pt x="229" y="163"/>
                    </a:lnTo>
                    <a:lnTo>
                      <a:pt x="254" y="156"/>
                    </a:lnTo>
                    <a:lnTo>
                      <a:pt x="272" y="179"/>
                    </a:lnTo>
                    <a:lnTo>
                      <a:pt x="189" y="206"/>
                    </a:lnTo>
                    <a:lnTo>
                      <a:pt x="141" y="184"/>
                    </a:lnTo>
                    <a:lnTo>
                      <a:pt x="125" y="196"/>
                    </a:lnTo>
                    <a:lnTo>
                      <a:pt x="104" y="166"/>
                    </a:lnTo>
                    <a:lnTo>
                      <a:pt x="65" y="166"/>
                    </a:lnTo>
                    <a:lnTo>
                      <a:pt x="54" y="148"/>
                    </a:lnTo>
                    <a:lnTo>
                      <a:pt x="6" y="136"/>
                    </a:lnTo>
                    <a:lnTo>
                      <a:pt x="0" y="108"/>
                    </a:lnTo>
                    <a:lnTo>
                      <a:pt x="37" y="88"/>
                    </a:lnTo>
                    <a:lnTo>
                      <a:pt x="32" y="62"/>
                    </a:lnTo>
                    <a:lnTo>
                      <a:pt x="61" y="45"/>
                    </a:lnTo>
                    <a:lnTo>
                      <a:pt x="86" y="64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6920092" y="3758183"/>
                <a:ext cx="252109" cy="325423"/>
              </a:xfrm>
              <a:custGeom>
                <a:avLst/>
                <a:gdLst>
                  <a:gd name="T0" fmla="*/ 2147483647 w 196"/>
                  <a:gd name="T1" fmla="*/ 2147483647 h 255"/>
                  <a:gd name="T2" fmla="*/ 2147483647 w 196"/>
                  <a:gd name="T3" fmla="*/ 0 h 255"/>
                  <a:gd name="T4" fmla="*/ 2147483647 w 196"/>
                  <a:gd name="T5" fmla="*/ 2147483647 h 255"/>
                  <a:gd name="T6" fmla="*/ 2147483647 w 196"/>
                  <a:gd name="T7" fmla="*/ 2147483647 h 255"/>
                  <a:gd name="T8" fmla="*/ 2147483647 w 196"/>
                  <a:gd name="T9" fmla="*/ 2147483647 h 255"/>
                  <a:gd name="T10" fmla="*/ 2147483647 w 196"/>
                  <a:gd name="T11" fmla="*/ 2147483647 h 255"/>
                  <a:gd name="T12" fmla="*/ 2147483647 w 196"/>
                  <a:gd name="T13" fmla="*/ 2147483647 h 255"/>
                  <a:gd name="T14" fmla="*/ 2147483647 w 196"/>
                  <a:gd name="T15" fmla="*/ 2147483647 h 255"/>
                  <a:gd name="T16" fmla="*/ 2147483647 w 196"/>
                  <a:gd name="T17" fmla="*/ 2147483647 h 255"/>
                  <a:gd name="T18" fmla="*/ 2147483647 w 196"/>
                  <a:gd name="T19" fmla="*/ 2147483647 h 255"/>
                  <a:gd name="T20" fmla="*/ 2147483647 w 196"/>
                  <a:gd name="T21" fmla="*/ 2147483647 h 255"/>
                  <a:gd name="T22" fmla="*/ 2147483647 w 196"/>
                  <a:gd name="T23" fmla="*/ 2147483647 h 255"/>
                  <a:gd name="T24" fmla="*/ 0 w 196"/>
                  <a:gd name="T25" fmla="*/ 2147483647 h 255"/>
                  <a:gd name="T26" fmla="*/ 2147483647 w 196"/>
                  <a:gd name="T27" fmla="*/ 2147483647 h 255"/>
                  <a:gd name="T28" fmla="*/ 2147483647 w 196"/>
                  <a:gd name="T29" fmla="*/ 2147483647 h 255"/>
                  <a:gd name="T30" fmla="*/ 2147483647 w 196"/>
                  <a:gd name="T31" fmla="*/ 2147483647 h 255"/>
                  <a:gd name="T32" fmla="*/ 2147483647 w 196"/>
                  <a:gd name="T33" fmla="*/ 2147483647 h 255"/>
                  <a:gd name="T34" fmla="*/ 2147483647 w 196"/>
                  <a:gd name="T35" fmla="*/ 2147483647 h 255"/>
                  <a:gd name="T36" fmla="*/ 2147483647 w 196"/>
                  <a:gd name="T37" fmla="*/ 2147483647 h 2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6"/>
                  <a:gd name="T58" fmla="*/ 0 h 255"/>
                  <a:gd name="T59" fmla="*/ 196 w 196"/>
                  <a:gd name="T60" fmla="*/ 255 h 2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6" h="255">
                    <a:moveTo>
                      <a:pt x="49" y="7"/>
                    </a:moveTo>
                    <a:lnTo>
                      <a:pt x="59" y="0"/>
                    </a:lnTo>
                    <a:lnTo>
                      <a:pt x="92" y="34"/>
                    </a:lnTo>
                    <a:lnTo>
                      <a:pt x="102" y="64"/>
                    </a:lnTo>
                    <a:lnTo>
                      <a:pt x="196" y="87"/>
                    </a:lnTo>
                    <a:lnTo>
                      <a:pt x="155" y="135"/>
                    </a:lnTo>
                    <a:lnTo>
                      <a:pt x="191" y="180"/>
                    </a:lnTo>
                    <a:lnTo>
                      <a:pt x="175" y="210"/>
                    </a:lnTo>
                    <a:lnTo>
                      <a:pt x="156" y="205"/>
                    </a:lnTo>
                    <a:lnTo>
                      <a:pt x="155" y="255"/>
                    </a:lnTo>
                    <a:lnTo>
                      <a:pt x="92" y="247"/>
                    </a:lnTo>
                    <a:lnTo>
                      <a:pt x="54" y="255"/>
                    </a:lnTo>
                    <a:lnTo>
                      <a:pt x="0" y="210"/>
                    </a:lnTo>
                    <a:lnTo>
                      <a:pt x="4" y="170"/>
                    </a:lnTo>
                    <a:lnTo>
                      <a:pt x="49" y="116"/>
                    </a:lnTo>
                    <a:lnTo>
                      <a:pt x="65" y="68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6543216" y="3764563"/>
                <a:ext cx="460484" cy="279481"/>
              </a:xfrm>
              <a:custGeom>
                <a:avLst/>
                <a:gdLst>
                  <a:gd name="T0" fmla="*/ 2147483647 w 358"/>
                  <a:gd name="T1" fmla="*/ 2147483647 h 219"/>
                  <a:gd name="T2" fmla="*/ 2147483647 w 358"/>
                  <a:gd name="T3" fmla="*/ 2147483647 h 219"/>
                  <a:gd name="T4" fmla="*/ 2147483647 w 358"/>
                  <a:gd name="T5" fmla="*/ 2147483647 h 219"/>
                  <a:gd name="T6" fmla="*/ 2147483647 w 358"/>
                  <a:gd name="T7" fmla="*/ 2147483647 h 219"/>
                  <a:gd name="T8" fmla="*/ 2147483647 w 358"/>
                  <a:gd name="T9" fmla="*/ 2147483647 h 219"/>
                  <a:gd name="T10" fmla="*/ 2147483647 w 358"/>
                  <a:gd name="T11" fmla="*/ 2147483647 h 219"/>
                  <a:gd name="T12" fmla="*/ 2147483647 w 358"/>
                  <a:gd name="T13" fmla="*/ 2147483647 h 219"/>
                  <a:gd name="T14" fmla="*/ 2147483647 w 358"/>
                  <a:gd name="T15" fmla="*/ 0 h 219"/>
                  <a:gd name="T16" fmla="*/ 2147483647 w 358"/>
                  <a:gd name="T17" fmla="*/ 2147483647 h 219"/>
                  <a:gd name="T18" fmla="*/ 2147483647 w 358"/>
                  <a:gd name="T19" fmla="*/ 2147483647 h 219"/>
                  <a:gd name="T20" fmla="*/ 2147483647 w 358"/>
                  <a:gd name="T21" fmla="*/ 2147483647 h 219"/>
                  <a:gd name="T22" fmla="*/ 2147483647 w 358"/>
                  <a:gd name="T23" fmla="*/ 2147483647 h 219"/>
                  <a:gd name="T24" fmla="*/ 2147483647 w 358"/>
                  <a:gd name="T25" fmla="*/ 2147483647 h 219"/>
                  <a:gd name="T26" fmla="*/ 2147483647 w 358"/>
                  <a:gd name="T27" fmla="*/ 2147483647 h 219"/>
                  <a:gd name="T28" fmla="*/ 2147483647 w 358"/>
                  <a:gd name="T29" fmla="*/ 2147483647 h 219"/>
                  <a:gd name="T30" fmla="*/ 2147483647 w 358"/>
                  <a:gd name="T31" fmla="*/ 2147483647 h 219"/>
                  <a:gd name="T32" fmla="*/ 2147483647 w 358"/>
                  <a:gd name="T33" fmla="*/ 2147483647 h 219"/>
                  <a:gd name="T34" fmla="*/ 2147483647 w 358"/>
                  <a:gd name="T35" fmla="*/ 2147483647 h 219"/>
                  <a:gd name="T36" fmla="*/ 2147483647 w 358"/>
                  <a:gd name="T37" fmla="*/ 2147483647 h 219"/>
                  <a:gd name="T38" fmla="*/ 2147483647 w 358"/>
                  <a:gd name="T39" fmla="*/ 2147483647 h 219"/>
                  <a:gd name="T40" fmla="*/ 2147483647 w 358"/>
                  <a:gd name="T41" fmla="*/ 2147483647 h 219"/>
                  <a:gd name="T42" fmla="*/ 0 w 358"/>
                  <a:gd name="T43" fmla="*/ 2147483647 h 219"/>
                  <a:gd name="T44" fmla="*/ 2147483647 w 358"/>
                  <a:gd name="T45" fmla="*/ 2147483647 h 219"/>
                  <a:gd name="T46" fmla="*/ 2147483647 w 358"/>
                  <a:gd name="T47" fmla="*/ 2147483647 h 219"/>
                  <a:gd name="T48" fmla="*/ 2147483647 w 358"/>
                  <a:gd name="T49" fmla="*/ 2147483647 h 2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8"/>
                  <a:gd name="T76" fmla="*/ 0 h 219"/>
                  <a:gd name="T77" fmla="*/ 358 w 358"/>
                  <a:gd name="T78" fmla="*/ 219 h 2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8" h="219">
                    <a:moveTo>
                      <a:pt x="35" y="35"/>
                    </a:moveTo>
                    <a:lnTo>
                      <a:pt x="57" y="5"/>
                    </a:lnTo>
                    <a:lnTo>
                      <a:pt x="85" y="18"/>
                    </a:lnTo>
                    <a:lnTo>
                      <a:pt x="126" y="7"/>
                    </a:lnTo>
                    <a:lnTo>
                      <a:pt x="139" y="16"/>
                    </a:lnTo>
                    <a:lnTo>
                      <a:pt x="205" y="3"/>
                    </a:lnTo>
                    <a:lnTo>
                      <a:pt x="296" y="8"/>
                    </a:lnTo>
                    <a:lnTo>
                      <a:pt x="309" y="0"/>
                    </a:lnTo>
                    <a:lnTo>
                      <a:pt x="342" y="2"/>
                    </a:lnTo>
                    <a:lnTo>
                      <a:pt x="358" y="63"/>
                    </a:lnTo>
                    <a:lnTo>
                      <a:pt x="342" y="111"/>
                    </a:lnTo>
                    <a:lnTo>
                      <a:pt x="297" y="165"/>
                    </a:lnTo>
                    <a:lnTo>
                      <a:pt x="293" y="205"/>
                    </a:lnTo>
                    <a:lnTo>
                      <a:pt x="241" y="219"/>
                    </a:lnTo>
                    <a:lnTo>
                      <a:pt x="203" y="178"/>
                    </a:lnTo>
                    <a:lnTo>
                      <a:pt x="88" y="133"/>
                    </a:lnTo>
                    <a:lnTo>
                      <a:pt x="83" y="147"/>
                    </a:lnTo>
                    <a:lnTo>
                      <a:pt x="61" y="135"/>
                    </a:lnTo>
                    <a:lnTo>
                      <a:pt x="81" y="87"/>
                    </a:lnTo>
                    <a:lnTo>
                      <a:pt x="49" y="69"/>
                    </a:lnTo>
                    <a:lnTo>
                      <a:pt x="40" y="82"/>
                    </a:lnTo>
                    <a:lnTo>
                      <a:pt x="0" y="48"/>
                    </a:lnTo>
                    <a:lnTo>
                      <a:pt x="35" y="3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7442317" y="3825820"/>
                <a:ext cx="398743" cy="271825"/>
              </a:xfrm>
              <a:custGeom>
                <a:avLst/>
                <a:gdLst>
                  <a:gd name="T0" fmla="*/ 2147483647 w 310"/>
                  <a:gd name="T1" fmla="*/ 2147483647 h 213"/>
                  <a:gd name="T2" fmla="*/ 2147483647 w 310"/>
                  <a:gd name="T3" fmla="*/ 2147483647 h 213"/>
                  <a:gd name="T4" fmla="*/ 2147483647 w 310"/>
                  <a:gd name="T5" fmla="*/ 2147483647 h 213"/>
                  <a:gd name="T6" fmla="*/ 2147483647 w 310"/>
                  <a:gd name="T7" fmla="*/ 2147483647 h 213"/>
                  <a:gd name="T8" fmla="*/ 2147483647 w 310"/>
                  <a:gd name="T9" fmla="*/ 2147483647 h 213"/>
                  <a:gd name="T10" fmla="*/ 2147483647 w 310"/>
                  <a:gd name="T11" fmla="*/ 2147483647 h 213"/>
                  <a:gd name="T12" fmla="*/ 2147483647 w 310"/>
                  <a:gd name="T13" fmla="*/ 2147483647 h 213"/>
                  <a:gd name="T14" fmla="*/ 2147483647 w 310"/>
                  <a:gd name="T15" fmla="*/ 0 h 213"/>
                  <a:gd name="T16" fmla="*/ 2147483647 w 310"/>
                  <a:gd name="T17" fmla="*/ 2147483647 h 213"/>
                  <a:gd name="T18" fmla="*/ 2147483647 w 310"/>
                  <a:gd name="T19" fmla="*/ 2147483647 h 213"/>
                  <a:gd name="T20" fmla="*/ 2147483647 w 310"/>
                  <a:gd name="T21" fmla="*/ 2147483647 h 213"/>
                  <a:gd name="T22" fmla="*/ 0 w 310"/>
                  <a:gd name="T23" fmla="*/ 2147483647 h 213"/>
                  <a:gd name="T24" fmla="*/ 2147483647 w 310"/>
                  <a:gd name="T25" fmla="*/ 2147483647 h 213"/>
                  <a:gd name="T26" fmla="*/ 2147483647 w 310"/>
                  <a:gd name="T27" fmla="*/ 2147483647 h 213"/>
                  <a:gd name="T28" fmla="*/ 2147483647 w 310"/>
                  <a:gd name="T29" fmla="*/ 2147483647 h 213"/>
                  <a:gd name="T30" fmla="*/ 2147483647 w 310"/>
                  <a:gd name="T31" fmla="*/ 2147483647 h 213"/>
                  <a:gd name="T32" fmla="*/ 2147483647 w 310"/>
                  <a:gd name="T33" fmla="*/ 2147483647 h 213"/>
                  <a:gd name="T34" fmla="*/ 2147483647 w 310"/>
                  <a:gd name="T35" fmla="*/ 2147483647 h 213"/>
                  <a:gd name="T36" fmla="*/ 2147483647 w 310"/>
                  <a:gd name="T37" fmla="*/ 2147483647 h 213"/>
                  <a:gd name="T38" fmla="*/ 2147483647 w 310"/>
                  <a:gd name="T39" fmla="*/ 2147483647 h 213"/>
                  <a:gd name="T40" fmla="*/ 2147483647 w 310"/>
                  <a:gd name="T41" fmla="*/ 2147483647 h 213"/>
                  <a:gd name="T42" fmla="*/ 2147483647 w 310"/>
                  <a:gd name="T43" fmla="*/ 2147483647 h 213"/>
                  <a:gd name="T44" fmla="*/ 2147483647 w 310"/>
                  <a:gd name="T45" fmla="*/ 2147483647 h 213"/>
                  <a:gd name="T46" fmla="*/ 2147483647 w 310"/>
                  <a:gd name="T47" fmla="*/ 2147483647 h 213"/>
                  <a:gd name="T48" fmla="*/ 2147483647 w 310"/>
                  <a:gd name="T49" fmla="*/ 2147483647 h 213"/>
                  <a:gd name="T50" fmla="*/ 2147483647 w 310"/>
                  <a:gd name="T51" fmla="*/ 2147483647 h 213"/>
                  <a:gd name="T52" fmla="*/ 2147483647 w 310"/>
                  <a:gd name="T53" fmla="*/ 2147483647 h 2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0"/>
                  <a:gd name="T82" fmla="*/ 0 h 213"/>
                  <a:gd name="T83" fmla="*/ 310 w 310"/>
                  <a:gd name="T84" fmla="*/ 213 h 2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0" h="213">
                    <a:moveTo>
                      <a:pt x="275" y="123"/>
                    </a:moveTo>
                    <a:lnTo>
                      <a:pt x="289" y="91"/>
                    </a:lnTo>
                    <a:lnTo>
                      <a:pt x="310" y="63"/>
                    </a:lnTo>
                    <a:lnTo>
                      <a:pt x="233" y="27"/>
                    </a:lnTo>
                    <a:lnTo>
                      <a:pt x="216" y="51"/>
                    </a:lnTo>
                    <a:lnTo>
                      <a:pt x="169" y="31"/>
                    </a:lnTo>
                    <a:lnTo>
                      <a:pt x="177" y="8"/>
                    </a:lnTo>
                    <a:lnTo>
                      <a:pt x="109" y="0"/>
                    </a:lnTo>
                    <a:lnTo>
                      <a:pt x="105" y="15"/>
                    </a:lnTo>
                    <a:lnTo>
                      <a:pt x="67" y="8"/>
                    </a:lnTo>
                    <a:lnTo>
                      <a:pt x="32" y="5"/>
                    </a:lnTo>
                    <a:lnTo>
                      <a:pt x="0" y="50"/>
                    </a:lnTo>
                    <a:lnTo>
                      <a:pt x="6" y="72"/>
                    </a:lnTo>
                    <a:lnTo>
                      <a:pt x="51" y="91"/>
                    </a:lnTo>
                    <a:lnTo>
                      <a:pt x="59" y="158"/>
                    </a:lnTo>
                    <a:lnTo>
                      <a:pt x="32" y="166"/>
                    </a:lnTo>
                    <a:lnTo>
                      <a:pt x="53" y="197"/>
                    </a:lnTo>
                    <a:lnTo>
                      <a:pt x="78" y="190"/>
                    </a:lnTo>
                    <a:lnTo>
                      <a:pt x="96" y="213"/>
                    </a:lnTo>
                    <a:lnTo>
                      <a:pt x="133" y="198"/>
                    </a:lnTo>
                    <a:lnTo>
                      <a:pt x="128" y="166"/>
                    </a:lnTo>
                    <a:lnTo>
                      <a:pt x="208" y="168"/>
                    </a:lnTo>
                    <a:lnTo>
                      <a:pt x="230" y="146"/>
                    </a:lnTo>
                    <a:lnTo>
                      <a:pt x="272" y="165"/>
                    </a:lnTo>
                    <a:lnTo>
                      <a:pt x="275" y="1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6616532" y="3430207"/>
                <a:ext cx="427041" cy="357327"/>
              </a:xfrm>
              <a:custGeom>
                <a:avLst/>
                <a:gdLst>
                  <a:gd name="T0" fmla="*/ 2147483647 w 332"/>
                  <a:gd name="T1" fmla="*/ 2147483647 h 280"/>
                  <a:gd name="T2" fmla="*/ 2147483647 w 332"/>
                  <a:gd name="T3" fmla="*/ 2147483647 h 280"/>
                  <a:gd name="T4" fmla="*/ 2147483647 w 332"/>
                  <a:gd name="T5" fmla="*/ 2147483647 h 280"/>
                  <a:gd name="T6" fmla="*/ 2147483647 w 332"/>
                  <a:gd name="T7" fmla="*/ 0 h 280"/>
                  <a:gd name="T8" fmla="*/ 2147483647 w 332"/>
                  <a:gd name="T9" fmla="*/ 2147483647 h 280"/>
                  <a:gd name="T10" fmla="*/ 2147483647 w 332"/>
                  <a:gd name="T11" fmla="*/ 2147483647 h 280"/>
                  <a:gd name="T12" fmla="*/ 2147483647 w 332"/>
                  <a:gd name="T13" fmla="*/ 2147483647 h 280"/>
                  <a:gd name="T14" fmla="*/ 2147483647 w 332"/>
                  <a:gd name="T15" fmla="*/ 2147483647 h 280"/>
                  <a:gd name="T16" fmla="*/ 2147483647 w 332"/>
                  <a:gd name="T17" fmla="*/ 2147483647 h 280"/>
                  <a:gd name="T18" fmla="*/ 2147483647 w 332"/>
                  <a:gd name="T19" fmla="*/ 2147483647 h 280"/>
                  <a:gd name="T20" fmla="*/ 2147483647 w 332"/>
                  <a:gd name="T21" fmla="*/ 2147483647 h 280"/>
                  <a:gd name="T22" fmla="*/ 2147483647 w 332"/>
                  <a:gd name="T23" fmla="*/ 2147483647 h 280"/>
                  <a:gd name="T24" fmla="*/ 2147483647 w 332"/>
                  <a:gd name="T25" fmla="*/ 2147483647 h 280"/>
                  <a:gd name="T26" fmla="*/ 2147483647 w 332"/>
                  <a:gd name="T27" fmla="*/ 2147483647 h 280"/>
                  <a:gd name="T28" fmla="*/ 2147483647 w 332"/>
                  <a:gd name="T29" fmla="*/ 2147483647 h 280"/>
                  <a:gd name="T30" fmla="*/ 2147483647 w 332"/>
                  <a:gd name="T31" fmla="*/ 2147483647 h 280"/>
                  <a:gd name="T32" fmla="*/ 2147483647 w 332"/>
                  <a:gd name="T33" fmla="*/ 2147483647 h 280"/>
                  <a:gd name="T34" fmla="*/ 2147483647 w 332"/>
                  <a:gd name="T35" fmla="*/ 2147483647 h 280"/>
                  <a:gd name="T36" fmla="*/ 2147483647 w 332"/>
                  <a:gd name="T37" fmla="*/ 2147483647 h 280"/>
                  <a:gd name="T38" fmla="*/ 2147483647 w 332"/>
                  <a:gd name="T39" fmla="*/ 2147483647 h 280"/>
                  <a:gd name="T40" fmla="*/ 2147483647 w 332"/>
                  <a:gd name="T41" fmla="*/ 2147483647 h 280"/>
                  <a:gd name="T42" fmla="*/ 2147483647 w 332"/>
                  <a:gd name="T43" fmla="*/ 2147483647 h 280"/>
                  <a:gd name="T44" fmla="*/ 2147483647 w 332"/>
                  <a:gd name="T45" fmla="*/ 2147483647 h 280"/>
                  <a:gd name="T46" fmla="*/ 0 w 332"/>
                  <a:gd name="T47" fmla="*/ 2147483647 h 280"/>
                  <a:gd name="T48" fmla="*/ 2147483647 w 332"/>
                  <a:gd name="T49" fmla="*/ 2147483647 h 280"/>
                  <a:gd name="T50" fmla="*/ 2147483647 w 332"/>
                  <a:gd name="T51" fmla="*/ 2147483647 h 280"/>
                  <a:gd name="T52" fmla="*/ 2147483647 w 332"/>
                  <a:gd name="T53" fmla="*/ 2147483647 h 2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2"/>
                  <a:gd name="T82" fmla="*/ 0 h 280"/>
                  <a:gd name="T83" fmla="*/ 332 w 332"/>
                  <a:gd name="T84" fmla="*/ 280 h 2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2" h="280">
                    <a:moveTo>
                      <a:pt x="13" y="238"/>
                    </a:moveTo>
                    <a:lnTo>
                      <a:pt x="47" y="113"/>
                    </a:lnTo>
                    <a:lnTo>
                      <a:pt x="64" y="14"/>
                    </a:lnTo>
                    <a:lnTo>
                      <a:pt x="116" y="0"/>
                    </a:lnTo>
                    <a:lnTo>
                      <a:pt x="112" y="27"/>
                    </a:lnTo>
                    <a:lnTo>
                      <a:pt x="180" y="25"/>
                    </a:lnTo>
                    <a:lnTo>
                      <a:pt x="234" y="72"/>
                    </a:lnTo>
                    <a:lnTo>
                      <a:pt x="231" y="91"/>
                    </a:lnTo>
                    <a:lnTo>
                      <a:pt x="263" y="96"/>
                    </a:lnTo>
                    <a:lnTo>
                      <a:pt x="266" y="75"/>
                    </a:lnTo>
                    <a:lnTo>
                      <a:pt x="284" y="89"/>
                    </a:lnTo>
                    <a:lnTo>
                      <a:pt x="284" y="107"/>
                    </a:lnTo>
                    <a:lnTo>
                      <a:pt x="332" y="118"/>
                    </a:lnTo>
                    <a:lnTo>
                      <a:pt x="320" y="157"/>
                    </a:lnTo>
                    <a:lnTo>
                      <a:pt x="319" y="181"/>
                    </a:lnTo>
                    <a:lnTo>
                      <a:pt x="298" y="160"/>
                    </a:lnTo>
                    <a:lnTo>
                      <a:pt x="268" y="169"/>
                    </a:lnTo>
                    <a:lnTo>
                      <a:pt x="252" y="262"/>
                    </a:lnTo>
                    <a:lnTo>
                      <a:pt x="239" y="270"/>
                    </a:lnTo>
                    <a:lnTo>
                      <a:pt x="148" y="265"/>
                    </a:lnTo>
                    <a:lnTo>
                      <a:pt x="82" y="278"/>
                    </a:lnTo>
                    <a:lnTo>
                      <a:pt x="69" y="269"/>
                    </a:lnTo>
                    <a:lnTo>
                      <a:pt x="28" y="280"/>
                    </a:lnTo>
                    <a:lnTo>
                      <a:pt x="0" y="267"/>
                    </a:lnTo>
                    <a:lnTo>
                      <a:pt x="13" y="23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7659696" y="3635670"/>
                <a:ext cx="427041" cy="270548"/>
              </a:xfrm>
              <a:custGeom>
                <a:avLst/>
                <a:gdLst>
                  <a:gd name="T0" fmla="*/ 2147483647 w 332"/>
                  <a:gd name="T1" fmla="*/ 2147483647 h 212"/>
                  <a:gd name="T2" fmla="*/ 2147483647 w 332"/>
                  <a:gd name="T3" fmla="*/ 2147483647 h 212"/>
                  <a:gd name="T4" fmla="*/ 2147483647 w 332"/>
                  <a:gd name="T5" fmla="*/ 2147483647 h 212"/>
                  <a:gd name="T6" fmla="*/ 2147483647 w 332"/>
                  <a:gd name="T7" fmla="*/ 2147483647 h 212"/>
                  <a:gd name="T8" fmla="*/ 2147483647 w 332"/>
                  <a:gd name="T9" fmla="*/ 2147483647 h 212"/>
                  <a:gd name="T10" fmla="*/ 2147483647 w 332"/>
                  <a:gd name="T11" fmla="*/ 2147483647 h 212"/>
                  <a:gd name="T12" fmla="*/ 2147483647 w 332"/>
                  <a:gd name="T13" fmla="*/ 2147483647 h 212"/>
                  <a:gd name="T14" fmla="*/ 2147483647 w 332"/>
                  <a:gd name="T15" fmla="*/ 2147483647 h 212"/>
                  <a:gd name="T16" fmla="*/ 2147483647 w 332"/>
                  <a:gd name="T17" fmla="*/ 2147483647 h 212"/>
                  <a:gd name="T18" fmla="*/ 0 w 332"/>
                  <a:gd name="T19" fmla="*/ 2147483647 h 212"/>
                  <a:gd name="T20" fmla="*/ 2147483647 w 332"/>
                  <a:gd name="T21" fmla="*/ 2147483647 h 212"/>
                  <a:gd name="T22" fmla="*/ 2147483647 w 332"/>
                  <a:gd name="T23" fmla="*/ 2147483647 h 212"/>
                  <a:gd name="T24" fmla="*/ 2147483647 w 332"/>
                  <a:gd name="T25" fmla="*/ 2147483647 h 212"/>
                  <a:gd name="T26" fmla="*/ 2147483647 w 332"/>
                  <a:gd name="T27" fmla="*/ 2147483647 h 212"/>
                  <a:gd name="T28" fmla="*/ 2147483647 w 332"/>
                  <a:gd name="T29" fmla="*/ 2147483647 h 212"/>
                  <a:gd name="T30" fmla="*/ 2147483647 w 332"/>
                  <a:gd name="T31" fmla="*/ 2147483647 h 212"/>
                  <a:gd name="T32" fmla="*/ 2147483647 w 332"/>
                  <a:gd name="T33" fmla="*/ 2147483647 h 212"/>
                  <a:gd name="T34" fmla="*/ 2147483647 w 332"/>
                  <a:gd name="T35" fmla="*/ 2147483647 h 212"/>
                  <a:gd name="T36" fmla="*/ 2147483647 w 332"/>
                  <a:gd name="T37" fmla="*/ 2147483647 h 212"/>
                  <a:gd name="T38" fmla="*/ 2147483647 w 332"/>
                  <a:gd name="T39" fmla="*/ 2147483647 h 212"/>
                  <a:gd name="T40" fmla="*/ 2147483647 w 332"/>
                  <a:gd name="T41" fmla="*/ 0 h 212"/>
                  <a:gd name="T42" fmla="*/ 2147483647 w 332"/>
                  <a:gd name="T43" fmla="*/ 2147483647 h 212"/>
                  <a:gd name="T44" fmla="*/ 2147483647 w 332"/>
                  <a:gd name="T45" fmla="*/ 2147483647 h 212"/>
                  <a:gd name="T46" fmla="*/ 2147483647 w 332"/>
                  <a:gd name="T47" fmla="*/ 2147483647 h 212"/>
                  <a:gd name="T48" fmla="*/ 2147483647 w 332"/>
                  <a:gd name="T49" fmla="*/ 2147483647 h 212"/>
                  <a:gd name="T50" fmla="*/ 2147483647 w 332"/>
                  <a:gd name="T51" fmla="*/ 2147483647 h 212"/>
                  <a:gd name="T52" fmla="*/ 2147483647 w 332"/>
                  <a:gd name="T53" fmla="*/ 2147483647 h 212"/>
                  <a:gd name="T54" fmla="*/ 2147483647 w 332"/>
                  <a:gd name="T55" fmla="*/ 2147483647 h 212"/>
                  <a:gd name="T56" fmla="*/ 2147483647 w 332"/>
                  <a:gd name="T57" fmla="*/ 2147483647 h 212"/>
                  <a:gd name="T58" fmla="*/ 2147483647 w 332"/>
                  <a:gd name="T59" fmla="*/ 2147483647 h 2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2"/>
                  <a:gd name="T91" fmla="*/ 0 h 212"/>
                  <a:gd name="T92" fmla="*/ 332 w 332"/>
                  <a:gd name="T93" fmla="*/ 212 h 2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2" h="212">
                    <a:moveTo>
                      <a:pt x="293" y="116"/>
                    </a:moveTo>
                    <a:lnTo>
                      <a:pt x="266" y="132"/>
                    </a:lnTo>
                    <a:lnTo>
                      <a:pt x="252" y="149"/>
                    </a:lnTo>
                    <a:lnTo>
                      <a:pt x="220" y="167"/>
                    </a:lnTo>
                    <a:lnTo>
                      <a:pt x="196" y="196"/>
                    </a:lnTo>
                    <a:lnTo>
                      <a:pt x="173" y="191"/>
                    </a:lnTo>
                    <a:lnTo>
                      <a:pt x="141" y="212"/>
                    </a:lnTo>
                    <a:lnTo>
                      <a:pt x="64" y="176"/>
                    </a:lnTo>
                    <a:lnTo>
                      <a:pt x="47" y="200"/>
                    </a:lnTo>
                    <a:lnTo>
                      <a:pt x="0" y="180"/>
                    </a:lnTo>
                    <a:lnTo>
                      <a:pt x="8" y="157"/>
                    </a:lnTo>
                    <a:lnTo>
                      <a:pt x="24" y="143"/>
                    </a:lnTo>
                    <a:lnTo>
                      <a:pt x="18" y="93"/>
                    </a:lnTo>
                    <a:lnTo>
                      <a:pt x="52" y="101"/>
                    </a:lnTo>
                    <a:lnTo>
                      <a:pt x="80" y="84"/>
                    </a:lnTo>
                    <a:lnTo>
                      <a:pt x="104" y="77"/>
                    </a:lnTo>
                    <a:lnTo>
                      <a:pt x="104" y="44"/>
                    </a:lnTo>
                    <a:lnTo>
                      <a:pt x="133" y="47"/>
                    </a:lnTo>
                    <a:lnTo>
                      <a:pt x="159" y="16"/>
                    </a:lnTo>
                    <a:lnTo>
                      <a:pt x="202" y="34"/>
                    </a:lnTo>
                    <a:lnTo>
                      <a:pt x="240" y="0"/>
                    </a:lnTo>
                    <a:lnTo>
                      <a:pt x="258" y="12"/>
                    </a:lnTo>
                    <a:lnTo>
                      <a:pt x="250" y="28"/>
                    </a:lnTo>
                    <a:lnTo>
                      <a:pt x="274" y="28"/>
                    </a:lnTo>
                    <a:lnTo>
                      <a:pt x="322" y="69"/>
                    </a:lnTo>
                    <a:lnTo>
                      <a:pt x="332" y="92"/>
                    </a:lnTo>
                    <a:lnTo>
                      <a:pt x="311" y="116"/>
                    </a:lnTo>
                    <a:lnTo>
                      <a:pt x="293" y="1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7769029" y="3287276"/>
                <a:ext cx="263686" cy="299900"/>
              </a:xfrm>
              <a:custGeom>
                <a:avLst/>
                <a:gdLst>
                  <a:gd name="T0" fmla="*/ 2147483647 w 205"/>
                  <a:gd name="T1" fmla="*/ 2147483647 h 235"/>
                  <a:gd name="T2" fmla="*/ 2147483647 w 205"/>
                  <a:gd name="T3" fmla="*/ 0 h 235"/>
                  <a:gd name="T4" fmla="*/ 2147483647 w 205"/>
                  <a:gd name="T5" fmla="*/ 2147483647 h 235"/>
                  <a:gd name="T6" fmla="*/ 2147483647 w 205"/>
                  <a:gd name="T7" fmla="*/ 2147483647 h 235"/>
                  <a:gd name="T8" fmla="*/ 2147483647 w 205"/>
                  <a:gd name="T9" fmla="*/ 2147483647 h 235"/>
                  <a:gd name="T10" fmla="*/ 2147483647 w 205"/>
                  <a:gd name="T11" fmla="*/ 2147483647 h 235"/>
                  <a:gd name="T12" fmla="*/ 2147483647 w 205"/>
                  <a:gd name="T13" fmla="*/ 2147483647 h 235"/>
                  <a:gd name="T14" fmla="*/ 2147483647 w 205"/>
                  <a:gd name="T15" fmla="*/ 2147483647 h 235"/>
                  <a:gd name="T16" fmla="*/ 2147483647 w 205"/>
                  <a:gd name="T17" fmla="*/ 2147483647 h 235"/>
                  <a:gd name="T18" fmla="*/ 2147483647 w 205"/>
                  <a:gd name="T19" fmla="*/ 2147483647 h 235"/>
                  <a:gd name="T20" fmla="*/ 2147483647 w 205"/>
                  <a:gd name="T21" fmla="*/ 2147483647 h 235"/>
                  <a:gd name="T22" fmla="*/ 2147483647 w 205"/>
                  <a:gd name="T23" fmla="*/ 2147483647 h 235"/>
                  <a:gd name="T24" fmla="*/ 2147483647 w 205"/>
                  <a:gd name="T25" fmla="*/ 2147483647 h 235"/>
                  <a:gd name="T26" fmla="*/ 2147483647 w 205"/>
                  <a:gd name="T27" fmla="*/ 2147483647 h 235"/>
                  <a:gd name="T28" fmla="*/ 2147483647 w 205"/>
                  <a:gd name="T29" fmla="*/ 2147483647 h 235"/>
                  <a:gd name="T30" fmla="*/ 0 w 205"/>
                  <a:gd name="T31" fmla="*/ 2147483647 h 235"/>
                  <a:gd name="T32" fmla="*/ 2147483647 w 205"/>
                  <a:gd name="T33" fmla="*/ 2147483647 h 235"/>
                  <a:gd name="T34" fmla="*/ 2147483647 w 205"/>
                  <a:gd name="T35" fmla="*/ 2147483647 h 235"/>
                  <a:gd name="T36" fmla="*/ 2147483647 w 205"/>
                  <a:gd name="T37" fmla="*/ 2147483647 h 235"/>
                  <a:gd name="T38" fmla="*/ 2147483647 w 205"/>
                  <a:gd name="T39" fmla="*/ 2147483647 h 2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5"/>
                  <a:gd name="T61" fmla="*/ 0 h 235"/>
                  <a:gd name="T62" fmla="*/ 205 w 205"/>
                  <a:gd name="T63" fmla="*/ 235 h 2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5" h="235">
                    <a:moveTo>
                      <a:pt x="40" y="32"/>
                    </a:moveTo>
                    <a:lnTo>
                      <a:pt x="75" y="0"/>
                    </a:lnTo>
                    <a:lnTo>
                      <a:pt x="99" y="46"/>
                    </a:lnTo>
                    <a:lnTo>
                      <a:pt x="131" y="26"/>
                    </a:lnTo>
                    <a:lnTo>
                      <a:pt x="173" y="64"/>
                    </a:lnTo>
                    <a:lnTo>
                      <a:pt x="205" y="141"/>
                    </a:lnTo>
                    <a:lnTo>
                      <a:pt x="184" y="160"/>
                    </a:lnTo>
                    <a:lnTo>
                      <a:pt x="195" y="203"/>
                    </a:lnTo>
                    <a:lnTo>
                      <a:pt x="179" y="233"/>
                    </a:lnTo>
                    <a:lnTo>
                      <a:pt x="135" y="217"/>
                    </a:lnTo>
                    <a:lnTo>
                      <a:pt x="130" y="235"/>
                    </a:lnTo>
                    <a:lnTo>
                      <a:pt x="98" y="232"/>
                    </a:lnTo>
                    <a:lnTo>
                      <a:pt x="79" y="219"/>
                    </a:lnTo>
                    <a:lnTo>
                      <a:pt x="35" y="200"/>
                    </a:lnTo>
                    <a:lnTo>
                      <a:pt x="29" y="129"/>
                    </a:lnTo>
                    <a:lnTo>
                      <a:pt x="0" y="93"/>
                    </a:lnTo>
                    <a:lnTo>
                      <a:pt x="29" y="19"/>
                    </a:lnTo>
                    <a:lnTo>
                      <a:pt x="40" y="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7013989" y="3028214"/>
                <a:ext cx="367873" cy="395613"/>
              </a:xfrm>
              <a:custGeom>
                <a:avLst/>
                <a:gdLst>
                  <a:gd name="T0" fmla="*/ 2147483647 w 286"/>
                  <a:gd name="T1" fmla="*/ 2147483647 h 310"/>
                  <a:gd name="T2" fmla="*/ 2147483647 w 286"/>
                  <a:gd name="T3" fmla="*/ 2147483647 h 310"/>
                  <a:gd name="T4" fmla="*/ 2147483647 w 286"/>
                  <a:gd name="T5" fmla="*/ 2147483647 h 310"/>
                  <a:gd name="T6" fmla="*/ 2147483647 w 286"/>
                  <a:gd name="T7" fmla="*/ 2147483647 h 310"/>
                  <a:gd name="T8" fmla="*/ 2147483647 w 286"/>
                  <a:gd name="T9" fmla="*/ 2147483647 h 310"/>
                  <a:gd name="T10" fmla="*/ 2147483647 w 286"/>
                  <a:gd name="T11" fmla="*/ 2147483647 h 310"/>
                  <a:gd name="T12" fmla="*/ 2147483647 w 286"/>
                  <a:gd name="T13" fmla="*/ 2147483647 h 310"/>
                  <a:gd name="T14" fmla="*/ 2147483647 w 286"/>
                  <a:gd name="T15" fmla="*/ 2147483647 h 310"/>
                  <a:gd name="T16" fmla="*/ 2147483647 w 286"/>
                  <a:gd name="T17" fmla="*/ 2147483647 h 310"/>
                  <a:gd name="T18" fmla="*/ 2147483647 w 286"/>
                  <a:gd name="T19" fmla="*/ 2147483647 h 310"/>
                  <a:gd name="T20" fmla="*/ 2147483647 w 286"/>
                  <a:gd name="T21" fmla="*/ 2147483647 h 310"/>
                  <a:gd name="T22" fmla="*/ 2147483647 w 286"/>
                  <a:gd name="T23" fmla="*/ 2147483647 h 310"/>
                  <a:gd name="T24" fmla="*/ 2147483647 w 286"/>
                  <a:gd name="T25" fmla="*/ 2147483647 h 310"/>
                  <a:gd name="T26" fmla="*/ 2147483647 w 286"/>
                  <a:gd name="T27" fmla="*/ 2147483647 h 310"/>
                  <a:gd name="T28" fmla="*/ 2147483647 w 286"/>
                  <a:gd name="T29" fmla="*/ 2147483647 h 310"/>
                  <a:gd name="T30" fmla="*/ 2147483647 w 286"/>
                  <a:gd name="T31" fmla="*/ 2147483647 h 310"/>
                  <a:gd name="T32" fmla="*/ 2147483647 w 286"/>
                  <a:gd name="T33" fmla="*/ 2147483647 h 310"/>
                  <a:gd name="T34" fmla="*/ 2147483647 w 286"/>
                  <a:gd name="T35" fmla="*/ 2147483647 h 310"/>
                  <a:gd name="T36" fmla="*/ 2147483647 w 286"/>
                  <a:gd name="T37" fmla="*/ 2147483647 h 310"/>
                  <a:gd name="T38" fmla="*/ 2147483647 w 286"/>
                  <a:gd name="T39" fmla="*/ 2147483647 h 310"/>
                  <a:gd name="T40" fmla="*/ 0 w 286"/>
                  <a:gd name="T41" fmla="*/ 2147483647 h 310"/>
                  <a:gd name="T42" fmla="*/ 2147483647 w 286"/>
                  <a:gd name="T43" fmla="*/ 2147483647 h 310"/>
                  <a:gd name="T44" fmla="*/ 2147483647 w 286"/>
                  <a:gd name="T45" fmla="*/ 2147483647 h 310"/>
                  <a:gd name="T46" fmla="*/ 2147483647 w 286"/>
                  <a:gd name="T47" fmla="*/ 2147483647 h 310"/>
                  <a:gd name="T48" fmla="*/ 2147483647 w 286"/>
                  <a:gd name="T49" fmla="*/ 2147483647 h 310"/>
                  <a:gd name="T50" fmla="*/ 2147483647 w 286"/>
                  <a:gd name="T51" fmla="*/ 2147483647 h 310"/>
                  <a:gd name="T52" fmla="*/ 2147483647 w 286"/>
                  <a:gd name="T53" fmla="*/ 0 h 310"/>
                  <a:gd name="T54" fmla="*/ 2147483647 w 286"/>
                  <a:gd name="T55" fmla="*/ 2147483647 h 310"/>
                  <a:gd name="T56" fmla="*/ 2147483647 w 286"/>
                  <a:gd name="T57" fmla="*/ 2147483647 h 310"/>
                  <a:gd name="T58" fmla="*/ 2147483647 w 286"/>
                  <a:gd name="T59" fmla="*/ 2147483647 h 3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6"/>
                  <a:gd name="T91" fmla="*/ 0 h 310"/>
                  <a:gd name="T92" fmla="*/ 286 w 286"/>
                  <a:gd name="T93" fmla="*/ 310 h 31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6" h="310">
                    <a:moveTo>
                      <a:pt x="160" y="9"/>
                    </a:moveTo>
                    <a:lnTo>
                      <a:pt x="160" y="33"/>
                    </a:lnTo>
                    <a:lnTo>
                      <a:pt x="202" y="27"/>
                    </a:lnTo>
                    <a:lnTo>
                      <a:pt x="251" y="73"/>
                    </a:lnTo>
                    <a:lnTo>
                      <a:pt x="262" y="94"/>
                    </a:lnTo>
                    <a:lnTo>
                      <a:pt x="248" y="115"/>
                    </a:lnTo>
                    <a:lnTo>
                      <a:pt x="251" y="152"/>
                    </a:lnTo>
                    <a:lnTo>
                      <a:pt x="275" y="161"/>
                    </a:lnTo>
                    <a:lnTo>
                      <a:pt x="283" y="190"/>
                    </a:lnTo>
                    <a:lnTo>
                      <a:pt x="286" y="229"/>
                    </a:lnTo>
                    <a:lnTo>
                      <a:pt x="219" y="310"/>
                    </a:lnTo>
                    <a:lnTo>
                      <a:pt x="195" y="294"/>
                    </a:lnTo>
                    <a:lnTo>
                      <a:pt x="168" y="305"/>
                    </a:lnTo>
                    <a:lnTo>
                      <a:pt x="165" y="280"/>
                    </a:lnTo>
                    <a:lnTo>
                      <a:pt x="78" y="288"/>
                    </a:lnTo>
                    <a:lnTo>
                      <a:pt x="62" y="257"/>
                    </a:lnTo>
                    <a:lnTo>
                      <a:pt x="59" y="225"/>
                    </a:lnTo>
                    <a:lnTo>
                      <a:pt x="40" y="241"/>
                    </a:lnTo>
                    <a:lnTo>
                      <a:pt x="3" y="235"/>
                    </a:lnTo>
                    <a:lnTo>
                      <a:pt x="21" y="163"/>
                    </a:lnTo>
                    <a:lnTo>
                      <a:pt x="0" y="158"/>
                    </a:lnTo>
                    <a:lnTo>
                      <a:pt x="11" y="133"/>
                    </a:lnTo>
                    <a:lnTo>
                      <a:pt x="34" y="133"/>
                    </a:lnTo>
                    <a:lnTo>
                      <a:pt x="59" y="109"/>
                    </a:lnTo>
                    <a:lnTo>
                      <a:pt x="58" y="81"/>
                    </a:lnTo>
                    <a:lnTo>
                      <a:pt x="98" y="51"/>
                    </a:lnTo>
                    <a:lnTo>
                      <a:pt x="133" y="0"/>
                    </a:lnTo>
                    <a:lnTo>
                      <a:pt x="160" y="9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7538787" y="3116270"/>
                <a:ext cx="326713" cy="289691"/>
              </a:xfrm>
              <a:custGeom>
                <a:avLst/>
                <a:gdLst>
                  <a:gd name="T0" fmla="*/ 2147483647 w 254"/>
                  <a:gd name="T1" fmla="*/ 2147483647 h 227"/>
                  <a:gd name="T2" fmla="*/ 2147483647 w 254"/>
                  <a:gd name="T3" fmla="*/ 2147483647 h 227"/>
                  <a:gd name="T4" fmla="*/ 2147483647 w 254"/>
                  <a:gd name="T5" fmla="*/ 2147483647 h 227"/>
                  <a:gd name="T6" fmla="*/ 2147483647 w 254"/>
                  <a:gd name="T7" fmla="*/ 2147483647 h 227"/>
                  <a:gd name="T8" fmla="*/ 0 w 254"/>
                  <a:gd name="T9" fmla="*/ 2147483647 h 227"/>
                  <a:gd name="T10" fmla="*/ 2147483647 w 254"/>
                  <a:gd name="T11" fmla="*/ 2147483647 h 227"/>
                  <a:gd name="T12" fmla="*/ 2147483647 w 254"/>
                  <a:gd name="T13" fmla="*/ 2147483647 h 227"/>
                  <a:gd name="T14" fmla="*/ 2147483647 w 254"/>
                  <a:gd name="T15" fmla="*/ 2147483647 h 227"/>
                  <a:gd name="T16" fmla="*/ 2147483647 w 254"/>
                  <a:gd name="T17" fmla="*/ 2147483647 h 227"/>
                  <a:gd name="T18" fmla="*/ 2147483647 w 254"/>
                  <a:gd name="T19" fmla="*/ 2147483647 h 227"/>
                  <a:gd name="T20" fmla="*/ 2147483647 w 254"/>
                  <a:gd name="T21" fmla="*/ 2147483647 h 227"/>
                  <a:gd name="T22" fmla="*/ 2147483647 w 254"/>
                  <a:gd name="T23" fmla="*/ 2147483647 h 227"/>
                  <a:gd name="T24" fmla="*/ 2147483647 w 254"/>
                  <a:gd name="T25" fmla="*/ 2147483647 h 227"/>
                  <a:gd name="T26" fmla="*/ 2147483647 w 254"/>
                  <a:gd name="T27" fmla="*/ 2147483647 h 227"/>
                  <a:gd name="T28" fmla="*/ 2147483647 w 254"/>
                  <a:gd name="T29" fmla="*/ 2147483647 h 227"/>
                  <a:gd name="T30" fmla="*/ 2147483647 w 254"/>
                  <a:gd name="T31" fmla="*/ 2147483647 h 227"/>
                  <a:gd name="T32" fmla="*/ 2147483647 w 254"/>
                  <a:gd name="T33" fmla="*/ 2147483647 h 227"/>
                  <a:gd name="T34" fmla="*/ 2147483647 w 254"/>
                  <a:gd name="T35" fmla="*/ 2147483647 h 227"/>
                  <a:gd name="T36" fmla="*/ 2147483647 w 254"/>
                  <a:gd name="T37" fmla="*/ 2147483647 h 227"/>
                  <a:gd name="T38" fmla="*/ 2147483647 w 254"/>
                  <a:gd name="T39" fmla="*/ 2147483647 h 227"/>
                  <a:gd name="T40" fmla="*/ 2147483647 w 254"/>
                  <a:gd name="T41" fmla="*/ 2147483647 h 227"/>
                  <a:gd name="T42" fmla="*/ 2147483647 w 254"/>
                  <a:gd name="T43" fmla="*/ 0 h 227"/>
                  <a:gd name="T44" fmla="*/ 2147483647 w 254"/>
                  <a:gd name="T45" fmla="*/ 2147483647 h 227"/>
                  <a:gd name="T46" fmla="*/ 2147483647 w 254"/>
                  <a:gd name="T47" fmla="*/ 2147483647 h 227"/>
                  <a:gd name="T48" fmla="*/ 2147483647 w 254"/>
                  <a:gd name="T49" fmla="*/ 2147483647 h 227"/>
                  <a:gd name="T50" fmla="*/ 2147483647 w 254"/>
                  <a:gd name="T51" fmla="*/ 2147483647 h 227"/>
                  <a:gd name="T52" fmla="*/ 2147483647 w 254"/>
                  <a:gd name="T53" fmla="*/ 2147483647 h 2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4"/>
                  <a:gd name="T82" fmla="*/ 0 h 227"/>
                  <a:gd name="T83" fmla="*/ 254 w 254"/>
                  <a:gd name="T84" fmla="*/ 227 h 2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4" h="227">
                    <a:moveTo>
                      <a:pt x="26" y="72"/>
                    </a:moveTo>
                    <a:lnTo>
                      <a:pt x="32" y="84"/>
                    </a:lnTo>
                    <a:lnTo>
                      <a:pt x="8" y="116"/>
                    </a:lnTo>
                    <a:lnTo>
                      <a:pt x="18" y="132"/>
                    </a:lnTo>
                    <a:lnTo>
                      <a:pt x="0" y="134"/>
                    </a:lnTo>
                    <a:lnTo>
                      <a:pt x="19" y="188"/>
                    </a:lnTo>
                    <a:lnTo>
                      <a:pt x="16" y="209"/>
                    </a:lnTo>
                    <a:lnTo>
                      <a:pt x="24" y="225"/>
                    </a:lnTo>
                    <a:lnTo>
                      <a:pt x="82" y="225"/>
                    </a:lnTo>
                    <a:lnTo>
                      <a:pt x="110" y="168"/>
                    </a:lnTo>
                    <a:lnTo>
                      <a:pt x="134" y="144"/>
                    </a:lnTo>
                    <a:lnTo>
                      <a:pt x="141" y="166"/>
                    </a:lnTo>
                    <a:lnTo>
                      <a:pt x="155" y="164"/>
                    </a:lnTo>
                    <a:lnTo>
                      <a:pt x="179" y="227"/>
                    </a:lnTo>
                    <a:lnTo>
                      <a:pt x="208" y="153"/>
                    </a:lnTo>
                    <a:lnTo>
                      <a:pt x="219" y="166"/>
                    </a:lnTo>
                    <a:lnTo>
                      <a:pt x="254" y="134"/>
                    </a:lnTo>
                    <a:lnTo>
                      <a:pt x="224" y="52"/>
                    </a:lnTo>
                    <a:lnTo>
                      <a:pt x="197" y="48"/>
                    </a:lnTo>
                    <a:lnTo>
                      <a:pt x="171" y="44"/>
                    </a:lnTo>
                    <a:lnTo>
                      <a:pt x="166" y="28"/>
                    </a:lnTo>
                    <a:lnTo>
                      <a:pt x="86" y="0"/>
                    </a:lnTo>
                    <a:lnTo>
                      <a:pt x="86" y="25"/>
                    </a:lnTo>
                    <a:lnTo>
                      <a:pt x="64" y="20"/>
                    </a:lnTo>
                    <a:lnTo>
                      <a:pt x="26" y="7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7185063" y="2790846"/>
                <a:ext cx="309991" cy="330528"/>
              </a:xfrm>
              <a:custGeom>
                <a:avLst/>
                <a:gdLst>
                  <a:gd name="T0" fmla="*/ 2147483647 w 241"/>
                  <a:gd name="T1" fmla="*/ 2147483647 h 259"/>
                  <a:gd name="T2" fmla="*/ 2147483647 w 241"/>
                  <a:gd name="T3" fmla="*/ 2147483647 h 259"/>
                  <a:gd name="T4" fmla="*/ 2147483647 w 241"/>
                  <a:gd name="T5" fmla="*/ 2147483647 h 259"/>
                  <a:gd name="T6" fmla="*/ 2147483647 w 241"/>
                  <a:gd name="T7" fmla="*/ 2147483647 h 259"/>
                  <a:gd name="T8" fmla="*/ 2147483647 w 241"/>
                  <a:gd name="T9" fmla="*/ 2147483647 h 259"/>
                  <a:gd name="T10" fmla="*/ 0 w 241"/>
                  <a:gd name="T11" fmla="*/ 2147483647 h 259"/>
                  <a:gd name="T12" fmla="*/ 2147483647 w 241"/>
                  <a:gd name="T13" fmla="*/ 2147483647 h 259"/>
                  <a:gd name="T14" fmla="*/ 2147483647 w 241"/>
                  <a:gd name="T15" fmla="*/ 2147483647 h 259"/>
                  <a:gd name="T16" fmla="*/ 2147483647 w 241"/>
                  <a:gd name="T17" fmla="*/ 2147483647 h 259"/>
                  <a:gd name="T18" fmla="*/ 2147483647 w 241"/>
                  <a:gd name="T19" fmla="*/ 2147483647 h 259"/>
                  <a:gd name="T20" fmla="*/ 2147483647 w 241"/>
                  <a:gd name="T21" fmla="*/ 2147483647 h 259"/>
                  <a:gd name="T22" fmla="*/ 2147483647 w 241"/>
                  <a:gd name="T23" fmla="*/ 2147483647 h 259"/>
                  <a:gd name="T24" fmla="*/ 2147483647 w 241"/>
                  <a:gd name="T25" fmla="*/ 2147483647 h 259"/>
                  <a:gd name="T26" fmla="*/ 2147483647 w 241"/>
                  <a:gd name="T27" fmla="*/ 2147483647 h 259"/>
                  <a:gd name="T28" fmla="*/ 2147483647 w 241"/>
                  <a:gd name="T29" fmla="*/ 0 h 259"/>
                  <a:gd name="T30" fmla="*/ 2147483647 w 241"/>
                  <a:gd name="T31" fmla="*/ 2147483647 h 259"/>
                  <a:gd name="T32" fmla="*/ 2147483647 w 241"/>
                  <a:gd name="T33" fmla="*/ 2147483647 h 259"/>
                  <a:gd name="T34" fmla="*/ 2147483647 w 241"/>
                  <a:gd name="T35" fmla="*/ 2147483647 h 259"/>
                  <a:gd name="T36" fmla="*/ 2147483647 w 241"/>
                  <a:gd name="T37" fmla="*/ 2147483647 h 259"/>
                  <a:gd name="T38" fmla="*/ 2147483647 w 241"/>
                  <a:gd name="T39" fmla="*/ 2147483647 h 259"/>
                  <a:gd name="T40" fmla="*/ 2147483647 w 241"/>
                  <a:gd name="T41" fmla="*/ 2147483647 h 259"/>
                  <a:gd name="T42" fmla="*/ 2147483647 w 241"/>
                  <a:gd name="T43" fmla="*/ 2147483647 h 259"/>
                  <a:gd name="T44" fmla="*/ 2147483647 w 241"/>
                  <a:gd name="T45" fmla="*/ 2147483647 h 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1"/>
                  <a:gd name="T70" fmla="*/ 0 h 259"/>
                  <a:gd name="T71" fmla="*/ 241 w 241"/>
                  <a:gd name="T72" fmla="*/ 259 h 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1" h="259">
                    <a:moveTo>
                      <a:pt x="241" y="194"/>
                    </a:moveTo>
                    <a:lnTo>
                      <a:pt x="118" y="259"/>
                    </a:lnTo>
                    <a:lnTo>
                      <a:pt x="69" y="213"/>
                    </a:lnTo>
                    <a:lnTo>
                      <a:pt x="27" y="219"/>
                    </a:lnTo>
                    <a:lnTo>
                      <a:pt x="27" y="195"/>
                    </a:lnTo>
                    <a:lnTo>
                      <a:pt x="0" y="186"/>
                    </a:lnTo>
                    <a:lnTo>
                      <a:pt x="35" y="149"/>
                    </a:lnTo>
                    <a:lnTo>
                      <a:pt x="38" y="127"/>
                    </a:lnTo>
                    <a:lnTo>
                      <a:pt x="54" y="127"/>
                    </a:lnTo>
                    <a:lnTo>
                      <a:pt x="62" y="109"/>
                    </a:lnTo>
                    <a:lnTo>
                      <a:pt x="40" y="93"/>
                    </a:lnTo>
                    <a:lnTo>
                      <a:pt x="41" y="64"/>
                    </a:lnTo>
                    <a:lnTo>
                      <a:pt x="35" y="45"/>
                    </a:lnTo>
                    <a:lnTo>
                      <a:pt x="109" y="2"/>
                    </a:lnTo>
                    <a:lnTo>
                      <a:pt x="144" y="0"/>
                    </a:lnTo>
                    <a:lnTo>
                      <a:pt x="158" y="13"/>
                    </a:lnTo>
                    <a:lnTo>
                      <a:pt x="149" y="53"/>
                    </a:lnTo>
                    <a:lnTo>
                      <a:pt x="168" y="72"/>
                    </a:lnTo>
                    <a:lnTo>
                      <a:pt x="189" y="147"/>
                    </a:lnTo>
                    <a:lnTo>
                      <a:pt x="241" y="162"/>
                    </a:lnTo>
                    <a:lnTo>
                      <a:pt x="241" y="19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7016561" y="2511366"/>
                <a:ext cx="308705" cy="395613"/>
              </a:xfrm>
              <a:custGeom>
                <a:avLst/>
                <a:gdLst>
                  <a:gd name="T0" fmla="*/ 0 w 240"/>
                  <a:gd name="T1" fmla="*/ 2147483647 h 310"/>
                  <a:gd name="T2" fmla="*/ 2147483647 w 240"/>
                  <a:gd name="T3" fmla="*/ 0 h 310"/>
                  <a:gd name="T4" fmla="*/ 2147483647 w 240"/>
                  <a:gd name="T5" fmla="*/ 2147483647 h 310"/>
                  <a:gd name="T6" fmla="*/ 2147483647 w 240"/>
                  <a:gd name="T7" fmla="*/ 2147483647 h 310"/>
                  <a:gd name="T8" fmla="*/ 2147483647 w 240"/>
                  <a:gd name="T9" fmla="*/ 2147483647 h 310"/>
                  <a:gd name="T10" fmla="*/ 2147483647 w 240"/>
                  <a:gd name="T11" fmla="*/ 2147483647 h 310"/>
                  <a:gd name="T12" fmla="*/ 2147483647 w 240"/>
                  <a:gd name="T13" fmla="*/ 2147483647 h 310"/>
                  <a:gd name="T14" fmla="*/ 2147483647 w 240"/>
                  <a:gd name="T15" fmla="*/ 2147483647 h 310"/>
                  <a:gd name="T16" fmla="*/ 2147483647 w 240"/>
                  <a:gd name="T17" fmla="*/ 2147483647 h 310"/>
                  <a:gd name="T18" fmla="*/ 2147483647 w 240"/>
                  <a:gd name="T19" fmla="*/ 2147483647 h 310"/>
                  <a:gd name="T20" fmla="*/ 2147483647 w 240"/>
                  <a:gd name="T21" fmla="*/ 2147483647 h 310"/>
                  <a:gd name="T22" fmla="*/ 2147483647 w 240"/>
                  <a:gd name="T23" fmla="*/ 2147483647 h 310"/>
                  <a:gd name="T24" fmla="*/ 2147483647 w 240"/>
                  <a:gd name="T25" fmla="*/ 2147483647 h 310"/>
                  <a:gd name="T26" fmla="*/ 2147483647 w 240"/>
                  <a:gd name="T27" fmla="*/ 2147483647 h 310"/>
                  <a:gd name="T28" fmla="*/ 2147483647 w 240"/>
                  <a:gd name="T29" fmla="*/ 2147483647 h 310"/>
                  <a:gd name="T30" fmla="*/ 2147483647 w 240"/>
                  <a:gd name="T31" fmla="*/ 2147483647 h 310"/>
                  <a:gd name="T32" fmla="*/ 2147483647 w 240"/>
                  <a:gd name="T33" fmla="*/ 2147483647 h 310"/>
                  <a:gd name="T34" fmla="*/ 2147483647 w 240"/>
                  <a:gd name="T35" fmla="*/ 2147483647 h 310"/>
                  <a:gd name="T36" fmla="*/ 2147483647 w 240"/>
                  <a:gd name="T37" fmla="*/ 2147483647 h 310"/>
                  <a:gd name="T38" fmla="*/ 2147483647 w 240"/>
                  <a:gd name="T39" fmla="*/ 2147483647 h 310"/>
                  <a:gd name="T40" fmla="*/ 2147483647 w 240"/>
                  <a:gd name="T41" fmla="*/ 2147483647 h 310"/>
                  <a:gd name="T42" fmla="*/ 2147483647 w 240"/>
                  <a:gd name="T43" fmla="*/ 2147483647 h 310"/>
                  <a:gd name="T44" fmla="*/ 2147483647 w 240"/>
                  <a:gd name="T45" fmla="*/ 2147483647 h 310"/>
                  <a:gd name="T46" fmla="*/ 2147483647 w 240"/>
                  <a:gd name="T47" fmla="*/ 2147483647 h 310"/>
                  <a:gd name="T48" fmla="*/ 0 w 240"/>
                  <a:gd name="T49" fmla="*/ 2147483647 h 310"/>
                  <a:gd name="T50" fmla="*/ 0 w 240"/>
                  <a:gd name="T51" fmla="*/ 2147483647 h 310"/>
                  <a:gd name="T52" fmla="*/ 0 w 240"/>
                  <a:gd name="T53" fmla="*/ 2147483647 h 3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0"/>
                  <a:gd name="T82" fmla="*/ 0 h 310"/>
                  <a:gd name="T83" fmla="*/ 240 w 240"/>
                  <a:gd name="T84" fmla="*/ 310 h 3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0" h="310">
                    <a:moveTo>
                      <a:pt x="0" y="27"/>
                    </a:moveTo>
                    <a:lnTo>
                      <a:pt x="30" y="0"/>
                    </a:lnTo>
                    <a:lnTo>
                      <a:pt x="78" y="40"/>
                    </a:lnTo>
                    <a:lnTo>
                      <a:pt x="80" y="66"/>
                    </a:lnTo>
                    <a:lnTo>
                      <a:pt x="144" y="56"/>
                    </a:lnTo>
                    <a:lnTo>
                      <a:pt x="187" y="123"/>
                    </a:lnTo>
                    <a:lnTo>
                      <a:pt x="188" y="160"/>
                    </a:lnTo>
                    <a:lnTo>
                      <a:pt x="233" y="187"/>
                    </a:lnTo>
                    <a:lnTo>
                      <a:pt x="240" y="221"/>
                    </a:lnTo>
                    <a:lnTo>
                      <a:pt x="166" y="264"/>
                    </a:lnTo>
                    <a:lnTo>
                      <a:pt x="172" y="283"/>
                    </a:lnTo>
                    <a:lnTo>
                      <a:pt x="126" y="302"/>
                    </a:lnTo>
                    <a:lnTo>
                      <a:pt x="105" y="287"/>
                    </a:lnTo>
                    <a:lnTo>
                      <a:pt x="99" y="310"/>
                    </a:lnTo>
                    <a:lnTo>
                      <a:pt x="49" y="299"/>
                    </a:lnTo>
                    <a:lnTo>
                      <a:pt x="54" y="283"/>
                    </a:lnTo>
                    <a:lnTo>
                      <a:pt x="35" y="271"/>
                    </a:lnTo>
                    <a:lnTo>
                      <a:pt x="48" y="227"/>
                    </a:lnTo>
                    <a:lnTo>
                      <a:pt x="24" y="235"/>
                    </a:lnTo>
                    <a:lnTo>
                      <a:pt x="9" y="189"/>
                    </a:lnTo>
                    <a:lnTo>
                      <a:pt x="21" y="157"/>
                    </a:lnTo>
                    <a:lnTo>
                      <a:pt x="8" y="146"/>
                    </a:lnTo>
                    <a:lnTo>
                      <a:pt x="19" y="125"/>
                    </a:lnTo>
                    <a:lnTo>
                      <a:pt x="16" y="67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7916950" y="2520298"/>
                <a:ext cx="447621" cy="340737"/>
              </a:xfrm>
              <a:custGeom>
                <a:avLst/>
                <a:gdLst>
                  <a:gd name="T0" fmla="*/ 2147483647 w 348"/>
                  <a:gd name="T1" fmla="*/ 2147483647 h 267"/>
                  <a:gd name="T2" fmla="*/ 0 w 348"/>
                  <a:gd name="T3" fmla="*/ 2147483647 h 267"/>
                  <a:gd name="T4" fmla="*/ 2147483647 w 348"/>
                  <a:gd name="T5" fmla="*/ 2147483647 h 267"/>
                  <a:gd name="T6" fmla="*/ 2147483647 w 348"/>
                  <a:gd name="T7" fmla="*/ 2147483647 h 267"/>
                  <a:gd name="T8" fmla="*/ 2147483647 w 348"/>
                  <a:gd name="T9" fmla="*/ 2147483647 h 267"/>
                  <a:gd name="T10" fmla="*/ 2147483647 w 348"/>
                  <a:gd name="T11" fmla="*/ 2147483647 h 267"/>
                  <a:gd name="T12" fmla="*/ 2147483647 w 348"/>
                  <a:gd name="T13" fmla="*/ 0 h 267"/>
                  <a:gd name="T14" fmla="*/ 2147483647 w 348"/>
                  <a:gd name="T15" fmla="*/ 2147483647 h 267"/>
                  <a:gd name="T16" fmla="*/ 2147483647 w 348"/>
                  <a:gd name="T17" fmla="*/ 2147483647 h 267"/>
                  <a:gd name="T18" fmla="*/ 2147483647 w 348"/>
                  <a:gd name="T19" fmla="*/ 2147483647 h 267"/>
                  <a:gd name="T20" fmla="*/ 2147483647 w 348"/>
                  <a:gd name="T21" fmla="*/ 2147483647 h 267"/>
                  <a:gd name="T22" fmla="*/ 2147483647 w 348"/>
                  <a:gd name="T23" fmla="*/ 2147483647 h 267"/>
                  <a:gd name="T24" fmla="*/ 2147483647 w 348"/>
                  <a:gd name="T25" fmla="*/ 2147483647 h 267"/>
                  <a:gd name="T26" fmla="*/ 2147483647 w 348"/>
                  <a:gd name="T27" fmla="*/ 2147483647 h 267"/>
                  <a:gd name="T28" fmla="*/ 2147483647 w 348"/>
                  <a:gd name="T29" fmla="*/ 2147483647 h 267"/>
                  <a:gd name="T30" fmla="*/ 2147483647 w 348"/>
                  <a:gd name="T31" fmla="*/ 2147483647 h 267"/>
                  <a:gd name="T32" fmla="*/ 2147483647 w 348"/>
                  <a:gd name="T33" fmla="*/ 2147483647 h 267"/>
                  <a:gd name="T34" fmla="*/ 2147483647 w 348"/>
                  <a:gd name="T35" fmla="*/ 2147483647 h 267"/>
                  <a:gd name="T36" fmla="*/ 2147483647 w 348"/>
                  <a:gd name="T37" fmla="*/ 2147483647 h 267"/>
                  <a:gd name="T38" fmla="*/ 2147483647 w 348"/>
                  <a:gd name="T39" fmla="*/ 2147483647 h 267"/>
                  <a:gd name="T40" fmla="*/ 2147483647 w 348"/>
                  <a:gd name="T41" fmla="*/ 2147483647 h 267"/>
                  <a:gd name="T42" fmla="*/ 2147483647 w 348"/>
                  <a:gd name="T43" fmla="*/ 2147483647 h 267"/>
                  <a:gd name="T44" fmla="*/ 2147483647 w 348"/>
                  <a:gd name="T45" fmla="*/ 2147483647 h 267"/>
                  <a:gd name="T46" fmla="*/ 2147483647 w 348"/>
                  <a:gd name="T47" fmla="*/ 2147483647 h 267"/>
                  <a:gd name="T48" fmla="*/ 2147483647 w 348"/>
                  <a:gd name="T49" fmla="*/ 2147483647 h 267"/>
                  <a:gd name="T50" fmla="*/ 2147483647 w 348"/>
                  <a:gd name="T51" fmla="*/ 2147483647 h 267"/>
                  <a:gd name="T52" fmla="*/ 2147483647 w 348"/>
                  <a:gd name="T53" fmla="*/ 2147483647 h 267"/>
                  <a:gd name="T54" fmla="*/ 2147483647 w 348"/>
                  <a:gd name="T55" fmla="*/ 2147483647 h 267"/>
                  <a:gd name="T56" fmla="*/ 2147483647 w 348"/>
                  <a:gd name="T57" fmla="*/ 2147483647 h 267"/>
                  <a:gd name="T58" fmla="*/ 2147483647 w 348"/>
                  <a:gd name="T59" fmla="*/ 2147483647 h 267"/>
                  <a:gd name="T60" fmla="*/ 2147483647 w 348"/>
                  <a:gd name="T61" fmla="*/ 2147483647 h 267"/>
                  <a:gd name="T62" fmla="*/ 2147483647 w 348"/>
                  <a:gd name="T63" fmla="*/ 2147483647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8"/>
                  <a:gd name="T97" fmla="*/ 0 h 267"/>
                  <a:gd name="T98" fmla="*/ 348 w 348"/>
                  <a:gd name="T99" fmla="*/ 267 h 2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8" h="267">
                    <a:moveTo>
                      <a:pt x="24" y="152"/>
                    </a:moveTo>
                    <a:lnTo>
                      <a:pt x="0" y="113"/>
                    </a:lnTo>
                    <a:lnTo>
                      <a:pt x="28" y="113"/>
                    </a:lnTo>
                    <a:lnTo>
                      <a:pt x="39" y="124"/>
                    </a:lnTo>
                    <a:lnTo>
                      <a:pt x="87" y="99"/>
                    </a:lnTo>
                    <a:lnTo>
                      <a:pt x="82" y="11"/>
                    </a:lnTo>
                    <a:lnTo>
                      <a:pt x="114" y="0"/>
                    </a:lnTo>
                    <a:lnTo>
                      <a:pt x="207" y="64"/>
                    </a:lnTo>
                    <a:lnTo>
                      <a:pt x="247" y="49"/>
                    </a:lnTo>
                    <a:lnTo>
                      <a:pt x="306" y="44"/>
                    </a:lnTo>
                    <a:lnTo>
                      <a:pt x="348" y="81"/>
                    </a:lnTo>
                    <a:lnTo>
                      <a:pt x="325" y="84"/>
                    </a:lnTo>
                    <a:lnTo>
                      <a:pt x="346" y="136"/>
                    </a:lnTo>
                    <a:lnTo>
                      <a:pt x="330" y="164"/>
                    </a:lnTo>
                    <a:lnTo>
                      <a:pt x="348" y="177"/>
                    </a:lnTo>
                    <a:lnTo>
                      <a:pt x="319" y="188"/>
                    </a:lnTo>
                    <a:lnTo>
                      <a:pt x="298" y="171"/>
                    </a:lnTo>
                    <a:lnTo>
                      <a:pt x="277" y="177"/>
                    </a:lnTo>
                    <a:lnTo>
                      <a:pt x="253" y="171"/>
                    </a:lnTo>
                    <a:lnTo>
                      <a:pt x="226" y="267"/>
                    </a:lnTo>
                    <a:lnTo>
                      <a:pt x="216" y="265"/>
                    </a:lnTo>
                    <a:lnTo>
                      <a:pt x="210" y="235"/>
                    </a:lnTo>
                    <a:lnTo>
                      <a:pt x="154" y="238"/>
                    </a:lnTo>
                    <a:lnTo>
                      <a:pt x="152" y="265"/>
                    </a:lnTo>
                    <a:lnTo>
                      <a:pt x="61" y="267"/>
                    </a:lnTo>
                    <a:lnTo>
                      <a:pt x="58" y="240"/>
                    </a:lnTo>
                    <a:lnTo>
                      <a:pt x="74" y="230"/>
                    </a:lnTo>
                    <a:lnTo>
                      <a:pt x="74" y="188"/>
                    </a:lnTo>
                    <a:lnTo>
                      <a:pt x="26" y="169"/>
                    </a:lnTo>
                    <a:lnTo>
                      <a:pt x="24" y="15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8310548" y="2462871"/>
                <a:ext cx="236674" cy="361156"/>
              </a:xfrm>
              <a:custGeom>
                <a:avLst/>
                <a:gdLst>
                  <a:gd name="T0" fmla="*/ 0 w 184"/>
                  <a:gd name="T1" fmla="*/ 2147483647 h 283"/>
                  <a:gd name="T2" fmla="*/ 2147483647 w 184"/>
                  <a:gd name="T3" fmla="*/ 2147483647 h 283"/>
                  <a:gd name="T4" fmla="*/ 2147483647 w 184"/>
                  <a:gd name="T5" fmla="*/ 0 h 283"/>
                  <a:gd name="T6" fmla="*/ 2147483647 w 184"/>
                  <a:gd name="T7" fmla="*/ 2147483647 h 283"/>
                  <a:gd name="T8" fmla="*/ 2147483647 w 184"/>
                  <a:gd name="T9" fmla="*/ 2147483647 h 283"/>
                  <a:gd name="T10" fmla="*/ 2147483647 w 184"/>
                  <a:gd name="T11" fmla="*/ 2147483647 h 283"/>
                  <a:gd name="T12" fmla="*/ 2147483647 w 184"/>
                  <a:gd name="T13" fmla="*/ 2147483647 h 283"/>
                  <a:gd name="T14" fmla="*/ 2147483647 w 184"/>
                  <a:gd name="T15" fmla="*/ 2147483647 h 283"/>
                  <a:gd name="T16" fmla="*/ 2147483647 w 184"/>
                  <a:gd name="T17" fmla="*/ 2147483647 h 283"/>
                  <a:gd name="T18" fmla="*/ 2147483647 w 184"/>
                  <a:gd name="T19" fmla="*/ 2147483647 h 283"/>
                  <a:gd name="T20" fmla="*/ 2147483647 w 184"/>
                  <a:gd name="T21" fmla="*/ 2147483647 h 283"/>
                  <a:gd name="T22" fmla="*/ 2147483647 w 184"/>
                  <a:gd name="T23" fmla="*/ 2147483647 h 283"/>
                  <a:gd name="T24" fmla="*/ 2147483647 w 184"/>
                  <a:gd name="T25" fmla="*/ 2147483647 h 283"/>
                  <a:gd name="T26" fmla="*/ 2147483647 w 184"/>
                  <a:gd name="T27" fmla="*/ 2147483647 h 283"/>
                  <a:gd name="T28" fmla="*/ 2147483647 w 184"/>
                  <a:gd name="T29" fmla="*/ 2147483647 h 283"/>
                  <a:gd name="T30" fmla="*/ 2147483647 w 184"/>
                  <a:gd name="T31" fmla="*/ 2147483647 h 283"/>
                  <a:gd name="T32" fmla="*/ 2147483647 w 184"/>
                  <a:gd name="T33" fmla="*/ 2147483647 h 283"/>
                  <a:gd name="T34" fmla="*/ 2147483647 w 184"/>
                  <a:gd name="T35" fmla="*/ 2147483647 h 283"/>
                  <a:gd name="T36" fmla="*/ 2147483647 w 184"/>
                  <a:gd name="T37" fmla="*/ 2147483647 h 283"/>
                  <a:gd name="T38" fmla="*/ 2147483647 w 184"/>
                  <a:gd name="T39" fmla="*/ 2147483647 h 283"/>
                  <a:gd name="T40" fmla="*/ 2147483647 w 184"/>
                  <a:gd name="T41" fmla="*/ 2147483647 h 283"/>
                  <a:gd name="T42" fmla="*/ 2147483647 w 184"/>
                  <a:gd name="T43" fmla="*/ 2147483647 h 283"/>
                  <a:gd name="T44" fmla="*/ 2147483647 w 184"/>
                  <a:gd name="T45" fmla="*/ 2147483647 h 283"/>
                  <a:gd name="T46" fmla="*/ 0 w 184"/>
                  <a:gd name="T47" fmla="*/ 2147483647 h 283"/>
                  <a:gd name="T48" fmla="*/ 0 w 184"/>
                  <a:gd name="T49" fmla="*/ 2147483647 h 283"/>
                  <a:gd name="T50" fmla="*/ 0 w 184"/>
                  <a:gd name="T51" fmla="*/ 2147483647 h 2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4"/>
                  <a:gd name="T79" fmla="*/ 0 h 283"/>
                  <a:gd name="T80" fmla="*/ 184 w 184"/>
                  <a:gd name="T81" fmla="*/ 283 h 2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4" h="283">
                    <a:moveTo>
                      <a:pt x="0" y="89"/>
                    </a:moveTo>
                    <a:lnTo>
                      <a:pt x="37" y="38"/>
                    </a:lnTo>
                    <a:lnTo>
                      <a:pt x="46" y="0"/>
                    </a:lnTo>
                    <a:lnTo>
                      <a:pt x="83" y="8"/>
                    </a:lnTo>
                    <a:lnTo>
                      <a:pt x="106" y="35"/>
                    </a:lnTo>
                    <a:lnTo>
                      <a:pt x="96" y="69"/>
                    </a:lnTo>
                    <a:lnTo>
                      <a:pt x="138" y="81"/>
                    </a:lnTo>
                    <a:lnTo>
                      <a:pt x="144" y="107"/>
                    </a:lnTo>
                    <a:lnTo>
                      <a:pt x="184" y="133"/>
                    </a:lnTo>
                    <a:lnTo>
                      <a:pt x="157" y="182"/>
                    </a:lnTo>
                    <a:lnTo>
                      <a:pt x="168" y="190"/>
                    </a:lnTo>
                    <a:lnTo>
                      <a:pt x="178" y="198"/>
                    </a:lnTo>
                    <a:lnTo>
                      <a:pt x="163" y="233"/>
                    </a:lnTo>
                    <a:lnTo>
                      <a:pt x="126" y="280"/>
                    </a:lnTo>
                    <a:lnTo>
                      <a:pt x="102" y="278"/>
                    </a:lnTo>
                    <a:lnTo>
                      <a:pt x="85" y="261"/>
                    </a:lnTo>
                    <a:lnTo>
                      <a:pt x="56" y="283"/>
                    </a:lnTo>
                    <a:lnTo>
                      <a:pt x="13" y="233"/>
                    </a:lnTo>
                    <a:lnTo>
                      <a:pt x="42" y="222"/>
                    </a:lnTo>
                    <a:lnTo>
                      <a:pt x="24" y="209"/>
                    </a:lnTo>
                    <a:lnTo>
                      <a:pt x="40" y="181"/>
                    </a:lnTo>
                    <a:lnTo>
                      <a:pt x="19" y="129"/>
                    </a:lnTo>
                    <a:lnTo>
                      <a:pt x="42" y="126"/>
                    </a:lnTo>
                    <a:lnTo>
                      <a:pt x="0" y="8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7257094" y="2479460"/>
                <a:ext cx="312563" cy="327976"/>
              </a:xfrm>
              <a:custGeom>
                <a:avLst/>
                <a:gdLst>
                  <a:gd name="T0" fmla="*/ 2147483647 w 243"/>
                  <a:gd name="T1" fmla="*/ 2147483647 h 257"/>
                  <a:gd name="T2" fmla="*/ 2147483647 w 243"/>
                  <a:gd name="T3" fmla="*/ 2147483647 h 257"/>
                  <a:gd name="T4" fmla="*/ 2147483647 w 243"/>
                  <a:gd name="T5" fmla="*/ 2147483647 h 257"/>
                  <a:gd name="T6" fmla="*/ 2147483647 w 243"/>
                  <a:gd name="T7" fmla="*/ 2147483647 h 257"/>
                  <a:gd name="T8" fmla="*/ 2147483647 w 243"/>
                  <a:gd name="T9" fmla="*/ 2147483647 h 257"/>
                  <a:gd name="T10" fmla="*/ 2147483647 w 243"/>
                  <a:gd name="T11" fmla="*/ 2147483647 h 257"/>
                  <a:gd name="T12" fmla="*/ 2147483647 w 243"/>
                  <a:gd name="T13" fmla="*/ 2147483647 h 257"/>
                  <a:gd name="T14" fmla="*/ 2147483647 w 243"/>
                  <a:gd name="T15" fmla="*/ 2147483647 h 257"/>
                  <a:gd name="T16" fmla="*/ 2147483647 w 243"/>
                  <a:gd name="T17" fmla="*/ 2147483647 h 257"/>
                  <a:gd name="T18" fmla="*/ 2147483647 w 243"/>
                  <a:gd name="T19" fmla="*/ 2147483647 h 257"/>
                  <a:gd name="T20" fmla="*/ 2147483647 w 243"/>
                  <a:gd name="T21" fmla="*/ 2147483647 h 257"/>
                  <a:gd name="T22" fmla="*/ 2147483647 w 243"/>
                  <a:gd name="T23" fmla="*/ 2147483647 h 257"/>
                  <a:gd name="T24" fmla="*/ 2147483647 w 243"/>
                  <a:gd name="T25" fmla="*/ 2147483647 h 257"/>
                  <a:gd name="T26" fmla="*/ 2147483647 w 243"/>
                  <a:gd name="T27" fmla="*/ 2147483647 h 257"/>
                  <a:gd name="T28" fmla="*/ 2147483647 w 243"/>
                  <a:gd name="T29" fmla="*/ 2147483647 h 257"/>
                  <a:gd name="T30" fmla="*/ 2147483647 w 243"/>
                  <a:gd name="T31" fmla="*/ 2147483647 h 257"/>
                  <a:gd name="T32" fmla="*/ 0 w 243"/>
                  <a:gd name="T33" fmla="*/ 2147483647 h 257"/>
                  <a:gd name="T34" fmla="*/ 2147483647 w 243"/>
                  <a:gd name="T35" fmla="*/ 2147483647 h 257"/>
                  <a:gd name="T36" fmla="*/ 2147483647 w 243"/>
                  <a:gd name="T37" fmla="*/ 2147483647 h 257"/>
                  <a:gd name="T38" fmla="*/ 2147483647 w 243"/>
                  <a:gd name="T39" fmla="*/ 2147483647 h 257"/>
                  <a:gd name="T40" fmla="*/ 2147483647 w 243"/>
                  <a:gd name="T41" fmla="*/ 2147483647 h 257"/>
                  <a:gd name="T42" fmla="*/ 2147483647 w 243"/>
                  <a:gd name="T43" fmla="*/ 2147483647 h 257"/>
                  <a:gd name="T44" fmla="*/ 2147483647 w 243"/>
                  <a:gd name="T45" fmla="*/ 0 h 257"/>
                  <a:gd name="T46" fmla="*/ 2147483647 w 243"/>
                  <a:gd name="T47" fmla="*/ 2147483647 h 257"/>
                  <a:gd name="T48" fmla="*/ 2147483647 w 243"/>
                  <a:gd name="T49" fmla="*/ 2147483647 h 257"/>
                  <a:gd name="T50" fmla="*/ 2147483647 w 243"/>
                  <a:gd name="T51" fmla="*/ 2147483647 h 257"/>
                  <a:gd name="T52" fmla="*/ 2147483647 w 243"/>
                  <a:gd name="T53" fmla="*/ 2147483647 h 257"/>
                  <a:gd name="T54" fmla="*/ 2147483647 w 243"/>
                  <a:gd name="T55" fmla="*/ 2147483647 h 257"/>
                  <a:gd name="T56" fmla="*/ 2147483647 w 243"/>
                  <a:gd name="T57" fmla="*/ 2147483647 h 257"/>
                  <a:gd name="T58" fmla="*/ 2147483647 w 243"/>
                  <a:gd name="T59" fmla="*/ 2147483647 h 2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3"/>
                  <a:gd name="T91" fmla="*/ 0 h 257"/>
                  <a:gd name="T92" fmla="*/ 243 w 243"/>
                  <a:gd name="T93" fmla="*/ 257 h 2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3" h="257">
                    <a:moveTo>
                      <a:pt x="229" y="80"/>
                    </a:moveTo>
                    <a:lnTo>
                      <a:pt x="222" y="97"/>
                    </a:lnTo>
                    <a:lnTo>
                      <a:pt x="238" y="104"/>
                    </a:lnTo>
                    <a:lnTo>
                      <a:pt x="221" y="126"/>
                    </a:lnTo>
                    <a:lnTo>
                      <a:pt x="232" y="139"/>
                    </a:lnTo>
                    <a:lnTo>
                      <a:pt x="224" y="150"/>
                    </a:lnTo>
                    <a:lnTo>
                      <a:pt x="243" y="177"/>
                    </a:lnTo>
                    <a:lnTo>
                      <a:pt x="241" y="236"/>
                    </a:lnTo>
                    <a:lnTo>
                      <a:pt x="163" y="230"/>
                    </a:lnTo>
                    <a:lnTo>
                      <a:pt x="160" y="244"/>
                    </a:lnTo>
                    <a:lnTo>
                      <a:pt x="115" y="240"/>
                    </a:lnTo>
                    <a:lnTo>
                      <a:pt x="102" y="257"/>
                    </a:lnTo>
                    <a:lnTo>
                      <a:pt x="88" y="244"/>
                    </a:lnTo>
                    <a:lnTo>
                      <a:pt x="53" y="246"/>
                    </a:lnTo>
                    <a:lnTo>
                      <a:pt x="46" y="212"/>
                    </a:lnTo>
                    <a:lnTo>
                      <a:pt x="1" y="185"/>
                    </a:lnTo>
                    <a:lnTo>
                      <a:pt x="0" y="148"/>
                    </a:lnTo>
                    <a:lnTo>
                      <a:pt x="17" y="142"/>
                    </a:lnTo>
                    <a:lnTo>
                      <a:pt x="37" y="70"/>
                    </a:lnTo>
                    <a:lnTo>
                      <a:pt x="70" y="68"/>
                    </a:lnTo>
                    <a:lnTo>
                      <a:pt x="91" y="41"/>
                    </a:lnTo>
                    <a:lnTo>
                      <a:pt x="85" y="25"/>
                    </a:lnTo>
                    <a:lnTo>
                      <a:pt x="142" y="0"/>
                    </a:lnTo>
                    <a:lnTo>
                      <a:pt x="184" y="20"/>
                    </a:lnTo>
                    <a:lnTo>
                      <a:pt x="169" y="43"/>
                    </a:lnTo>
                    <a:lnTo>
                      <a:pt x="190" y="51"/>
                    </a:lnTo>
                    <a:lnTo>
                      <a:pt x="208" y="43"/>
                    </a:lnTo>
                    <a:lnTo>
                      <a:pt x="229" y="8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8024997" y="2211465"/>
                <a:ext cx="344720" cy="390507"/>
              </a:xfrm>
              <a:custGeom>
                <a:avLst/>
                <a:gdLst>
                  <a:gd name="T0" fmla="*/ 2147483647 w 268"/>
                  <a:gd name="T1" fmla="*/ 2147483647 h 306"/>
                  <a:gd name="T2" fmla="*/ 2147483647 w 268"/>
                  <a:gd name="T3" fmla="*/ 2147483647 h 306"/>
                  <a:gd name="T4" fmla="*/ 2147483647 w 268"/>
                  <a:gd name="T5" fmla="*/ 2147483647 h 306"/>
                  <a:gd name="T6" fmla="*/ 2147483647 w 268"/>
                  <a:gd name="T7" fmla="*/ 2147483647 h 306"/>
                  <a:gd name="T8" fmla="*/ 2147483647 w 268"/>
                  <a:gd name="T9" fmla="*/ 2147483647 h 306"/>
                  <a:gd name="T10" fmla="*/ 2147483647 w 268"/>
                  <a:gd name="T11" fmla="*/ 2147483647 h 306"/>
                  <a:gd name="T12" fmla="*/ 2147483647 w 268"/>
                  <a:gd name="T13" fmla="*/ 2147483647 h 306"/>
                  <a:gd name="T14" fmla="*/ 2147483647 w 268"/>
                  <a:gd name="T15" fmla="*/ 2147483647 h 306"/>
                  <a:gd name="T16" fmla="*/ 2147483647 w 268"/>
                  <a:gd name="T17" fmla="*/ 2147483647 h 306"/>
                  <a:gd name="T18" fmla="*/ 2147483647 w 268"/>
                  <a:gd name="T19" fmla="*/ 2147483647 h 306"/>
                  <a:gd name="T20" fmla="*/ 0 w 268"/>
                  <a:gd name="T21" fmla="*/ 2147483647 h 306"/>
                  <a:gd name="T22" fmla="*/ 2147483647 w 268"/>
                  <a:gd name="T23" fmla="*/ 2147483647 h 306"/>
                  <a:gd name="T24" fmla="*/ 2147483647 w 268"/>
                  <a:gd name="T25" fmla="*/ 2147483647 h 306"/>
                  <a:gd name="T26" fmla="*/ 2147483647 w 268"/>
                  <a:gd name="T27" fmla="*/ 2147483647 h 306"/>
                  <a:gd name="T28" fmla="*/ 2147483647 w 268"/>
                  <a:gd name="T29" fmla="*/ 0 h 306"/>
                  <a:gd name="T30" fmla="*/ 2147483647 w 268"/>
                  <a:gd name="T31" fmla="*/ 2147483647 h 306"/>
                  <a:gd name="T32" fmla="*/ 2147483647 w 268"/>
                  <a:gd name="T33" fmla="*/ 2147483647 h 306"/>
                  <a:gd name="T34" fmla="*/ 2147483647 w 268"/>
                  <a:gd name="T35" fmla="*/ 2147483647 h 306"/>
                  <a:gd name="T36" fmla="*/ 2147483647 w 268"/>
                  <a:gd name="T37" fmla="*/ 2147483647 h 306"/>
                  <a:gd name="T38" fmla="*/ 2147483647 w 268"/>
                  <a:gd name="T39" fmla="*/ 2147483647 h 306"/>
                  <a:gd name="T40" fmla="*/ 2147483647 w 268"/>
                  <a:gd name="T41" fmla="*/ 2147483647 h 306"/>
                  <a:gd name="T42" fmla="*/ 2147483647 w 268"/>
                  <a:gd name="T43" fmla="*/ 2147483647 h 306"/>
                  <a:gd name="T44" fmla="*/ 2147483647 w 268"/>
                  <a:gd name="T45" fmla="*/ 2147483647 h 306"/>
                  <a:gd name="T46" fmla="*/ 2147483647 w 268"/>
                  <a:gd name="T47" fmla="*/ 2147483647 h 306"/>
                  <a:gd name="T48" fmla="*/ 2147483647 w 268"/>
                  <a:gd name="T49" fmla="*/ 2147483647 h 3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8"/>
                  <a:gd name="T76" fmla="*/ 0 h 306"/>
                  <a:gd name="T77" fmla="*/ 268 w 268"/>
                  <a:gd name="T78" fmla="*/ 306 h 3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8" h="306">
                    <a:moveTo>
                      <a:pt x="259" y="107"/>
                    </a:moveTo>
                    <a:lnTo>
                      <a:pt x="264" y="130"/>
                    </a:lnTo>
                    <a:lnTo>
                      <a:pt x="248" y="146"/>
                    </a:lnTo>
                    <a:lnTo>
                      <a:pt x="268" y="197"/>
                    </a:lnTo>
                    <a:lnTo>
                      <a:pt x="259" y="235"/>
                    </a:lnTo>
                    <a:lnTo>
                      <a:pt x="222" y="286"/>
                    </a:lnTo>
                    <a:lnTo>
                      <a:pt x="163" y="291"/>
                    </a:lnTo>
                    <a:lnTo>
                      <a:pt x="123" y="306"/>
                    </a:lnTo>
                    <a:lnTo>
                      <a:pt x="30" y="242"/>
                    </a:lnTo>
                    <a:lnTo>
                      <a:pt x="8" y="192"/>
                    </a:lnTo>
                    <a:lnTo>
                      <a:pt x="0" y="171"/>
                    </a:lnTo>
                    <a:lnTo>
                      <a:pt x="44" y="67"/>
                    </a:lnTo>
                    <a:lnTo>
                      <a:pt x="33" y="24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13" y="2"/>
                    </a:lnTo>
                    <a:lnTo>
                      <a:pt x="128" y="8"/>
                    </a:lnTo>
                    <a:lnTo>
                      <a:pt x="169" y="56"/>
                    </a:lnTo>
                    <a:lnTo>
                      <a:pt x="158" y="67"/>
                    </a:lnTo>
                    <a:lnTo>
                      <a:pt x="166" y="87"/>
                    </a:lnTo>
                    <a:lnTo>
                      <a:pt x="222" y="112"/>
                    </a:lnTo>
                    <a:lnTo>
                      <a:pt x="241" y="112"/>
                    </a:lnTo>
                    <a:lnTo>
                      <a:pt x="259" y="107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7730440" y="2091505"/>
                <a:ext cx="351151" cy="372642"/>
              </a:xfrm>
              <a:custGeom>
                <a:avLst/>
                <a:gdLst>
                  <a:gd name="T0" fmla="*/ 2147483647 w 273"/>
                  <a:gd name="T1" fmla="*/ 2147483647 h 292"/>
                  <a:gd name="T2" fmla="*/ 2147483647 w 273"/>
                  <a:gd name="T3" fmla="*/ 2147483647 h 292"/>
                  <a:gd name="T4" fmla="*/ 2147483647 w 273"/>
                  <a:gd name="T5" fmla="*/ 0 h 292"/>
                  <a:gd name="T6" fmla="*/ 2147483647 w 273"/>
                  <a:gd name="T7" fmla="*/ 2147483647 h 292"/>
                  <a:gd name="T8" fmla="*/ 2147483647 w 273"/>
                  <a:gd name="T9" fmla="*/ 2147483647 h 292"/>
                  <a:gd name="T10" fmla="*/ 2147483647 w 273"/>
                  <a:gd name="T11" fmla="*/ 2147483647 h 292"/>
                  <a:gd name="T12" fmla="*/ 2147483647 w 273"/>
                  <a:gd name="T13" fmla="*/ 2147483647 h 292"/>
                  <a:gd name="T14" fmla="*/ 2147483647 w 273"/>
                  <a:gd name="T15" fmla="*/ 2147483647 h 292"/>
                  <a:gd name="T16" fmla="*/ 2147483647 w 273"/>
                  <a:gd name="T17" fmla="*/ 2147483647 h 292"/>
                  <a:gd name="T18" fmla="*/ 2147483647 w 273"/>
                  <a:gd name="T19" fmla="*/ 2147483647 h 292"/>
                  <a:gd name="T20" fmla="*/ 2147483647 w 273"/>
                  <a:gd name="T21" fmla="*/ 2147483647 h 292"/>
                  <a:gd name="T22" fmla="*/ 2147483647 w 273"/>
                  <a:gd name="T23" fmla="*/ 2147483647 h 292"/>
                  <a:gd name="T24" fmla="*/ 2147483647 w 273"/>
                  <a:gd name="T25" fmla="*/ 2147483647 h 292"/>
                  <a:gd name="T26" fmla="*/ 2147483647 w 273"/>
                  <a:gd name="T27" fmla="*/ 2147483647 h 292"/>
                  <a:gd name="T28" fmla="*/ 2147483647 w 273"/>
                  <a:gd name="T29" fmla="*/ 2147483647 h 292"/>
                  <a:gd name="T30" fmla="*/ 2147483647 w 273"/>
                  <a:gd name="T31" fmla="*/ 2147483647 h 292"/>
                  <a:gd name="T32" fmla="*/ 2147483647 w 273"/>
                  <a:gd name="T33" fmla="*/ 2147483647 h 292"/>
                  <a:gd name="T34" fmla="*/ 2147483647 w 273"/>
                  <a:gd name="T35" fmla="*/ 2147483647 h 292"/>
                  <a:gd name="T36" fmla="*/ 0 w 273"/>
                  <a:gd name="T37" fmla="*/ 2147483647 h 292"/>
                  <a:gd name="T38" fmla="*/ 2147483647 w 273"/>
                  <a:gd name="T39" fmla="*/ 2147483647 h 292"/>
                  <a:gd name="T40" fmla="*/ 2147483647 w 273"/>
                  <a:gd name="T41" fmla="*/ 2147483647 h 292"/>
                  <a:gd name="T42" fmla="*/ 2147483647 w 273"/>
                  <a:gd name="T43" fmla="*/ 2147483647 h 292"/>
                  <a:gd name="T44" fmla="*/ 2147483647 w 273"/>
                  <a:gd name="T45" fmla="*/ 2147483647 h 292"/>
                  <a:gd name="T46" fmla="*/ 2147483647 w 273"/>
                  <a:gd name="T47" fmla="*/ 2147483647 h 292"/>
                  <a:gd name="T48" fmla="*/ 2147483647 w 273"/>
                  <a:gd name="T49" fmla="*/ 2147483647 h 292"/>
                  <a:gd name="T50" fmla="*/ 2147483647 w 273"/>
                  <a:gd name="T51" fmla="*/ 2147483647 h 292"/>
                  <a:gd name="T52" fmla="*/ 2147483647 w 273"/>
                  <a:gd name="T53" fmla="*/ 2147483647 h 2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3"/>
                  <a:gd name="T82" fmla="*/ 0 h 292"/>
                  <a:gd name="T83" fmla="*/ 273 w 273"/>
                  <a:gd name="T84" fmla="*/ 292 h 2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3" h="292">
                    <a:moveTo>
                      <a:pt x="33" y="38"/>
                    </a:moveTo>
                    <a:lnTo>
                      <a:pt x="33" y="9"/>
                    </a:lnTo>
                    <a:lnTo>
                      <a:pt x="102" y="0"/>
                    </a:lnTo>
                    <a:lnTo>
                      <a:pt x="126" y="11"/>
                    </a:lnTo>
                    <a:lnTo>
                      <a:pt x="150" y="67"/>
                    </a:lnTo>
                    <a:lnTo>
                      <a:pt x="163" y="57"/>
                    </a:lnTo>
                    <a:lnTo>
                      <a:pt x="197" y="121"/>
                    </a:lnTo>
                    <a:lnTo>
                      <a:pt x="262" y="118"/>
                    </a:lnTo>
                    <a:lnTo>
                      <a:pt x="273" y="161"/>
                    </a:lnTo>
                    <a:lnTo>
                      <a:pt x="229" y="265"/>
                    </a:lnTo>
                    <a:lnTo>
                      <a:pt x="237" y="286"/>
                    </a:lnTo>
                    <a:lnTo>
                      <a:pt x="214" y="292"/>
                    </a:lnTo>
                    <a:lnTo>
                      <a:pt x="208" y="273"/>
                    </a:lnTo>
                    <a:lnTo>
                      <a:pt x="166" y="270"/>
                    </a:lnTo>
                    <a:lnTo>
                      <a:pt x="125" y="236"/>
                    </a:lnTo>
                    <a:lnTo>
                      <a:pt x="86" y="251"/>
                    </a:lnTo>
                    <a:lnTo>
                      <a:pt x="45" y="224"/>
                    </a:lnTo>
                    <a:lnTo>
                      <a:pt x="24" y="225"/>
                    </a:lnTo>
                    <a:lnTo>
                      <a:pt x="0" y="174"/>
                    </a:lnTo>
                    <a:lnTo>
                      <a:pt x="32" y="166"/>
                    </a:lnTo>
                    <a:lnTo>
                      <a:pt x="30" y="134"/>
                    </a:lnTo>
                    <a:lnTo>
                      <a:pt x="53" y="113"/>
                    </a:lnTo>
                    <a:lnTo>
                      <a:pt x="30" y="69"/>
                    </a:lnTo>
                    <a:lnTo>
                      <a:pt x="14" y="62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7055149" y="2330150"/>
                <a:ext cx="318995" cy="338185"/>
              </a:xfrm>
              <a:custGeom>
                <a:avLst/>
                <a:gdLst>
                  <a:gd name="T0" fmla="*/ 2147483647 w 248"/>
                  <a:gd name="T1" fmla="*/ 2147483647 h 265"/>
                  <a:gd name="T2" fmla="*/ 2147483647 w 248"/>
                  <a:gd name="T3" fmla="*/ 2147483647 h 265"/>
                  <a:gd name="T4" fmla="*/ 2147483647 w 248"/>
                  <a:gd name="T5" fmla="*/ 0 h 265"/>
                  <a:gd name="T6" fmla="*/ 2147483647 w 248"/>
                  <a:gd name="T7" fmla="*/ 2147483647 h 265"/>
                  <a:gd name="T8" fmla="*/ 2147483647 w 248"/>
                  <a:gd name="T9" fmla="*/ 2147483647 h 265"/>
                  <a:gd name="T10" fmla="*/ 2147483647 w 248"/>
                  <a:gd name="T11" fmla="*/ 2147483647 h 265"/>
                  <a:gd name="T12" fmla="*/ 2147483647 w 248"/>
                  <a:gd name="T13" fmla="*/ 2147483647 h 265"/>
                  <a:gd name="T14" fmla="*/ 2147483647 w 248"/>
                  <a:gd name="T15" fmla="*/ 2147483647 h 265"/>
                  <a:gd name="T16" fmla="*/ 2147483647 w 248"/>
                  <a:gd name="T17" fmla="*/ 2147483647 h 265"/>
                  <a:gd name="T18" fmla="*/ 2147483647 w 248"/>
                  <a:gd name="T19" fmla="*/ 2147483647 h 265"/>
                  <a:gd name="T20" fmla="*/ 2147483647 w 248"/>
                  <a:gd name="T21" fmla="*/ 2147483647 h 265"/>
                  <a:gd name="T22" fmla="*/ 2147483647 w 248"/>
                  <a:gd name="T23" fmla="*/ 2147483647 h 265"/>
                  <a:gd name="T24" fmla="*/ 2147483647 w 248"/>
                  <a:gd name="T25" fmla="*/ 2147483647 h 265"/>
                  <a:gd name="T26" fmla="*/ 2147483647 w 248"/>
                  <a:gd name="T27" fmla="*/ 2147483647 h 265"/>
                  <a:gd name="T28" fmla="*/ 2147483647 w 248"/>
                  <a:gd name="T29" fmla="*/ 2147483647 h 265"/>
                  <a:gd name="T30" fmla="*/ 2147483647 w 248"/>
                  <a:gd name="T31" fmla="*/ 2147483647 h 265"/>
                  <a:gd name="T32" fmla="*/ 2147483647 w 248"/>
                  <a:gd name="T33" fmla="*/ 2147483647 h 265"/>
                  <a:gd name="T34" fmla="*/ 0 w 248"/>
                  <a:gd name="T35" fmla="*/ 2147483647 h 265"/>
                  <a:gd name="T36" fmla="*/ 2147483647 w 248"/>
                  <a:gd name="T37" fmla="*/ 2147483647 h 265"/>
                  <a:gd name="T38" fmla="*/ 2147483647 w 248"/>
                  <a:gd name="T39" fmla="*/ 2147483647 h 265"/>
                  <a:gd name="T40" fmla="*/ 2147483647 w 248"/>
                  <a:gd name="T41" fmla="*/ 2147483647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8"/>
                  <a:gd name="T64" fmla="*/ 0 h 265"/>
                  <a:gd name="T65" fmla="*/ 248 w 248"/>
                  <a:gd name="T66" fmla="*/ 265 h 2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8" h="265">
                    <a:moveTo>
                      <a:pt x="42" y="22"/>
                    </a:moveTo>
                    <a:lnTo>
                      <a:pt x="59" y="29"/>
                    </a:lnTo>
                    <a:lnTo>
                      <a:pt x="109" y="0"/>
                    </a:lnTo>
                    <a:lnTo>
                      <a:pt x="157" y="6"/>
                    </a:lnTo>
                    <a:lnTo>
                      <a:pt x="155" y="21"/>
                    </a:lnTo>
                    <a:lnTo>
                      <a:pt x="192" y="29"/>
                    </a:lnTo>
                    <a:lnTo>
                      <a:pt x="205" y="115"/>
                    </a:lnTo>
                    <a:lnTo>
                      <a:pt x="224" y="115"/>
                    </a:lnTo>
                    <a:lnTo>
                      <a:pt x="242" y="142"/>
                    </a:lnTo>
                    <a:lnTo>
                      <a:pt x="248" y="158"/>
                    </a:lnTo>
                    <a:lnTo>
                      <a:pt x="227" y="185"/>
                    </a:lnTo>
                    <a:lnTo>
                      <a:pt x="194" y="187"/>
                    </a:lnTo>
                    <a:lnTo>
                      <a:pt x="174" y="259"/>
                    </a:lnTo>
                    <a:lnTo>
                      <a:pt x="157" y="265"/>
                    </a:lnTo>
                    <a:lnTo>
                      <a:pt x="114" y="198"/>
                    </a:lnTo>
                    <a:lnTo>
                      <a:pt x="50" y="208"/>
                    </a:lnTo>
                    <a:lnTo>
                      <a:pt x="48" y="182"/>
                    </a:lnTo>
                    <a:lnTo>
                      <a:pt x="0" y="142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8334987" y="2197428"/>
                <a:ext cx="343434" cy="275652"/>
              </a:xfrm>
              <a:custGeom>
                <a:avLst/>
                <a:gdLst>
                  <a:gd name="T0" fmla="*/ 2147483647 w 267"/>
                  <a:gd name="T1" fmla="*/ 2147483647 h 216"/>
                  <a:gd name="T2" fmla="*/ 2147483647 w 267"/>
                  <a:gd name="T3" fmla="*/ 2147483647 h 216"/>
                  <a:gd name="T4" fmla="*/ 2147483647 w 267"/>
                  <a:gd name="T5" fmla="*/ 2147483647 h 216"/>
                  <a:gd name="T6" fmla="*/ 2147483647 w 267"/>
                  <a:gd name="T7" fmla="*/ 2147483647 h 216"/>
                  <a:gd name="T8" fmla="*/ 2147483647 w 267"/>
                  <a:gd name="T9" fmla="*/ 2147483647 h 216"/>
                  <a:gd name="T10" fmla="*/ 2147483647 w 267"/>
                  <a:gd name="T11" fmla="*/ 2147483647 h 216"/>
                  <a:gd name="T12" fmla="*/ 2147483647 w 267"/>
                  <a:gd name="T13" fmla="*/ 2147483647 h 216"/>
                  <a:gd name="T14" fmla="*/ 2147483647 w 267"/>
                  <a:gd name="T15" fmla="*/ 2147483647 h 216"/>
                  <a:gd name="T16" fmla="*/ 2147483647 w 267"/>
                  <a:gd name="T17" fmla="*/ 0 h 216"/>
                  <a:gd name="T18" fmla="*/ 2147483647 w 267"/>
                  <a:gd name="T19" fmla="*/ 2147483647 h 216"/>
                  <a:gd name="T20" fmla="*/ 2147483647 w 267"/>
                  <a:gd name="T21" fmla="*/ 2147483647 h 216"/>
                  <a:gd name="T22" fmla="*/ 2147483647 w 267"/>
                  <a:gd name="T23" fmla="*/ 2147483647 h 216"/>
                  <a:gd name="T24" fmla="*/ 2147483647 w 267"/>
                  <a:gd name="T25" fmla="*/ 2147483647 h 216"/>
                  <a:gd name="T26" fmla="*/ 0 w 267"/>
                  <a:gd name="T27" fmla="*/ 2147483647 h 216"/>
                  <a:gd name="T28" fmla="*/ 2147483647 w 267"/>
                  <a:gd name="T29" fmla="*/ 2147483647 h 216"/>
                  <a:gd name="T30" fmla="*/ 2147483647 w 267"/>
                  <a:gd name="T31" fmla="*/ 2147483647 h 216"/>
                  <a:gd name="T32" fmla="*/ 2147483647 w 267"/>
                  <a:gd name="T33" fmla="*/ 2147483647 h 216"/>
                  <a:gd name="T34" fmla="*/ 2147483647 w 267"/>
                  <a:gd name="T35" fmla="*/ 2147483647 h 216"/>
                  <a:gd name="T36" fmla="*/ 2147483647 w 267"/>
                  <a:gd name="T37" fmla="*/ 2147483647 h 216"/>
                  <a:gd name="T38" fmla="*/ 2147483647 w 267"/>
                  <a:gd name="T39" fmla="*/ 2147483647 h 216"/>
                  <a:gd name="T40" fmla="*/ 2147483647 w 267"/>
                  <a:gd name="T41" fmla="*/ 2147483647 h 216"/>
                  <a:gd name="T42" fmla="*/ 2147483647 w 267"/>
                  <a:gd name="T43" fmla="*/ 2147483647 h 216"/>
                  <a:gd name="T44" fmla="*/ 2147483647 w 267"/>
                  <a:gd name="T45" fmla="*/ 2147483647 h 216"/>
                  <a:gd name="T46" fmla="*/ 2147483647 w 267"/>
                  <a:gd name="T47" fmla="*/ 2147483647 h 216"/>
                  <a:gd name="T48" fmla="*/ 2147483647 w 267"/>
                  <a:gd name="T49" fmla="*/ 2147483647 h 2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7"/>
                  <a:gd name="T76" fmla="*/ 0 h 216"/>
                  <a:gd name="T77" fmla="*/ 267 w 267"/>
                  <a:gd name="T78" fmla="*/ 216 h 2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7" h="216">
                    <a:moveTo>
                      <a:pt x="243" y="123"/>
                    </a:moveTo>
                    <a:lnTo>
                      <a:pt x="267" y="126"/>
                    </a:lnTo>
                    <a:lnTo>
                      <a:pt x="253" y="70"/>
                    </a:lnTo>
                    <a:lnTo>
                      <a:pt x="267" y="51"/>
                    </a:lnTo>
                    <a:lnTo>
                      <a:pt x="223" y="21"/>
                    </a:lnTo>
                    <a:lnTo>
                      <a:pt x="203" y="34"/>
                    </a:lnTo>
                    <a:lnTo>
                      <a:pt x="181" y="16"/>
                    </a:lnTo>
                    <a:lnTo>
                      <a:pt x="149" y="24"/>
                    </a:lnTo>
                    <a:lnTo>
                      <a:pt x="135" y="0"/>
                    </a:lnTo>
                    <a:lnTo>
                      <a:pt x="91" y="30"/>
                    </a:lnTo>
                    <a:lnTo>
                      <a:pt x="56" y="67"/>
                    </a:lnTo>
                    <a:lnTo>
                      <a:pt x="56" y="98"/>
                    </a:lnTo>
                    <a:lnTo>
                      <a:pt x="7" y="102"/>
                    </a:lnTo>
                    <a:lnTo>
                      <a:pt x="0" y="123"/>
                    </a:lnTo>
                    <a:lnTo>
                      <a:pt x="18" y="118"/>
                    </a:lnTo>
                    <a:lnTo>
                      <a:pt x="23" y="141"/>
                    </a:lnTo>
                    <a:lnTo>
                      <a:pt x="7" y="157"/>
                    </a:lnTo>
                    <a:lnTo>
                      <a:pt x="27" y="208"/>
                    </a:lnTo>
                    <a:lnTo>
                      <a:pt x="64" y="216"/>
                    </a:lnTo>
                    <a:lnTo>
                      <a:pt x="163" y="166"/>
                    </a:lnTo>
                    <a:lnTo>
                      <a:pt x="184" y="137"/>
                    </a:lnTo>
                    <a:lnTo>
                      <a:pt x="219" y="141"/>
                    </a:lnTo>
                    <a:lnTo>
                      <a:pt x="243" y="12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7412733" y="2115753"/>
                <a:ext cx="385880" cy="292243"/>
              </a:xfrm>
              <a:custGeom>
                <a:avLst/>
                <a:gdLst>
                  <a:gd name="T0" fmla="*/ 2147483647 w 300"/>
                  <a:gd name="T1" fmla="*/ 2147483647 h 229"/>
                  <a:gd name="T2" fmla="*/ 2147483647 w 300"/>
                  <a:gd name="T3" fmla="*/ 0 h 229"/>
                  <a:gd name="T4" fmla="*/ 2147483647 w 300"/>
                  <a:gd name="T5" fmla="*/ 2147483647 h 229"/>
                  <a:gd name="T6" fmla="*/ 2147483647 w 300"/>
                  <a:gd name="T7" fmla="*/ 2147483647 h 229"/>
                  <a:gd name="T8" fmla="*/ 2147483647 w 300"/>
                  <a:gd name="T9" fmla="*/ 2147483647 h 229"/>
                  <a:gd name="T10" fmla="*/ 2147483647 w 300"/>
                  <a:gd name="T11" fmla="*/ 2147483647 h 229"/>
                  <a:gd name="T12" fmla="*/ 2147483647 w 300"/>
                  <a:gd name="T13" fmla="*/ 2147483647 h 229"/>
                  <a:gd name="T14" fmla="*/ 2147483647 w 300"/>
                  <a:gd name="T15" fmla="*/ 2147483647 h 229"/>
                  <a:gd name="T16" fmla="*/ 2147483647 w 300"/>
                  <a:gd name="T17" fmla="*/ 2147483647 h 229"/>
                  <a:gd name="T18" fmla="*/ 2147483647 w 300"/>
                  <a:gd name="T19" fmla="*/ 2147483647 h 229"/>
                  <a:gd name="T20" fmla="*/ 2147483647 w 300"/>
                  <a:gd name="T21" fmla="*/ 2147483647 h 229"/>
                  <a:gd name="T22" fmla="*/ 2147483647 w 300"/>
                  <a:gd name="T23" fmla="*/ 2147483647 h 229"/>
                  <a:gd name="T24" fmla="*/ 2147483647 w 300"/>
                  <a:gd name="T25" fmla="*/ 2147483647 h 229"/>
                  <a:gd name="T26" fmla="*/ 2147483647 w 300"/>
                  <a:gd name="T27" fmla="*/ 2147483647 h 229"/>
                  <a:gd name="T28" fmla="*/ 2147483647 w 300"/>
                  <a:gd name="T29" fmla="*/ 2147483647 h 229"/>
                  <a:gd name="T30" fmla="*/ 2147483647 w 300"/>
                  <a:gd name="T31" fmla="*/ 2147483647 h 229"/>
                  <a:gd name="T32" fmla="*/ 2147483647 w 300"/>
                  <a:gd name="T33" fmla="*/ 2147483647 h 229"/>
                  <a:gd name="T34" fmla="*/ 2147483647 w 300"/>
                  <a:gd name="T35" fmla="*/ 2147483647 h 229"/>
                  <a:gd name="T36" fmla="*/ 2147483647 w 300"/>
                  <a:gd name="T37" fmla="*/ 2147483647 h 229"/>
                  <a:gd name="T38" fmla="*/ 2147483647 w 300"/>
                  <a:gd name="T39" fmla="*/ 2147483647 h 229"/>
                  <a:gd name="T40" fmla="*/ 2147483647 w 300"/>
                  <a:gd name="T41" fmla="*/ 2147483647 h 229"/>
                  <a:gd name="T42" fmla="*/ 2147483647 w 300"/>
                  <a:gd name="T43" fmla="*/ 2147483647 h 229"/>
                  <a:gd name="T44" fmla="*/ 0 w 300"/>
                  <a:gd name="T45" fmla="*/ 2147483647 h 229"/>
                  <a:gd name="T46" fmla="*/ 2147483647 w 300"/>
                  <a:gd name="T47" fmla="*/ 2147483647 h 229"/>
                  <a:gd name="T48" fmla="*/ 2147483647 w 300"/>
                  <a:gd name="T49" fmla="*/ 2147483647 h 229"/>
                  <a:gd name="T50" fmla="*/ 2147483647 w 300"/>
                  <a:gd name="T51" fmla="*/ 2147483647 h 229"/>
                  <a:gd name="T52" fmla="*/ 2147483647 w 300"/>
                  <a:gd name="T53" fmla="*/ 2147483647 h 2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0"/>
                  <a:gd name="T82" fmla="*/ 0 h 229"/>
                  <a:gd name="T83" fmla="*/ 300 w 300"/>
                  <a:gd name="T84" fmla="*/ 229 h 2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0" h="229">
                    <a:moveTo>
                      <a:pt x="90" y="8"/>
                    </a:moveTo>
                    <a:lnTo>
                      <a:pt x="162" y="0"/>
                    </a:lnTo>
                    <a:lnTo>
                      <a:pt x="186" y="32"/>
                    </a:lnTo>
                    <a:lnTo>
                      <a:pt x="175" y="54"/>
                    </a:lnTo>
                    <a:lnTo>
                      <a:pt x="261" y="43"/>
                    </a:lnTo>
                    <a:lnTo>
                      <a:pt x="277" y="50"/>
                    </a:lnTo>
                    <a:lnTo>
                      <a:pt x="300" y="94"/>
                    </a:lnTo>
                    <a:lnTo>
                      <a:pt x="277" y="115"/>
                    </a:lnTo>
                    <a:lnTo>
                      <a:pt x="279" y="147"/>
                    </a:lnTo>
                    <a:lnTo>
                      <a:pt x="247" y="155"/>
                    </a:lnTo>
                    <a:lnTo>
                      <a:pt x="271" y="206"/>
                    </a:lnTo>
                    <a:lnTo>
                      <a:pt x="250" y="217"/>
                    </a:lnTo>
                    <a:lnTo>
                      <a:pt x="218" y="229"/>
                    </a:lnTo>
                    <a:lnTo>
                      <a:pt x="192" y="206"/>
                    </a:lnTo>
                    <a:lnTo>
                      <a:pt x="136" y="190"/>
                    </a:lnTo>
                    <a:lnTo>
                      <a:pt x="128" y="177"/>
                    </a:lnTo>
                    <a:lnTo>
                      <a:pt x="40" y="181"/>
                    </a:lnTo>
                    <a:lnTo>
                      <a:pt x="37" y="162"/>
                    </a:lnTo>
                    <a:lnTo>
                      <a:pt x="10" y="155"/>
                    </a:lnTo>
                    <a:lnTo>
                      <a:pt x="4" y="134"/>
                    </a:lnTo>
                    <a:lnTo>
                      <a:pt x="13" y="122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69" y="59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7237800" y="1897527"/>
                <a:ext cx="290697" cy="344565"/>
              </a:xfrm>
              <a:custGeom>
                <a:avLst/>
                <a:gdLst>
                  <a:gd name="T0" fmla="*/ 2147483647 w 226"/>
                  <a:gd name="T1" fmla="*/ 2147483647 h 270"/>
                  <a:gd name="T2" fmla="*/ 2147483647 w 226"/>
                  <a:gd name="T3" fmla="*/ 2147483647 h 270"/>
                  <a:gd name="T4" fmla="*/ 2147483647 w 226"/>
                  <a:gd name="T5" fmla="*/ 2147483647 h 270"/>
                  <a:gd name="T6" fmla="*/ 2147483647 w 226"/>
                  <a:gd name="T7" fmla="*/ 2147483647 h 270"/>
                  <a:gd name="T8" fmla="*/ 2147483647 w 226"/>
                  <a:gd name="T9" fmla="*/ 0 h 270"/>
                  <a:gd name="T10" fmla="*/ 2147483647 w 226"/>
                  <a:gd name="T11" fmla="*/ 2147483647 h 270"/>
                  <a:gd name="T12" fmla="*/ 2147483647 w 226"/>
                  <a:gd name="T13" fmla="*/ 2147483647 h 270"/>
                  <a:gd name="T14" fmla="*/ 2147483647 w 226"/>
                  <a:gd name="T15" fmla="*/ 2147483647 h 270"/>
                  <a:gd name="T16" fmla="*/ 2147483647 w 226"/>
                  <a:gd name="T17" fmla="*/ 2147483647 h 270"/>
                  <a:gd name="T18" fmla="*/ 2147483647 w 226"/>
                  <a:gd name="T19" fmla="*/ 2147483647 h 270"/>
                  <a:gd name="T20" fmla="*/ 2147483647 w 226"/>
                  <a:gd name="T21" fmla="*/ 2147483647 h 270"/>
                  <a:gd name="T22" fmla="*/ 2147483647 w 226"/>
                  <a:gd name="T23" fmla="*/ 2147483647 h 270"/>
                  <a:gd name="T24" fmla="*/ 2147483647 w 226"/>
                  <a:gd name="T25" fmla="*/ 2147483647 h 270"/>
                  <a:gd name="T26" fmla="*/ 2147483647 w 226"/>
                  <a:gd name="T27" fmla="*/ 2147483647 h 270"/>
                  <a:gd name="T28" fmla="*/ 2147483647 w 226"/>
                  <a:gd name="T29" fmla="*/ 2147483647 h 270"/>
                  <a:gd name="T30" fmla="*/ 2147483647 w 226"/>
                  <a:gd name="T31" fmla="*/ 2147483647 h 270"/>
                  <a:gd name="T32" fmla="*/ 2147483647 w 226"/>
                  <a:gd name="T33" fmla="*/ 2147483647 h 270"/>
                  <a:gd name="T34" fmla="*/ 0 w 226"/>
                  <a:gd name="T35" fmla="*/ 2147483647 h 270"/>
                  <a:gd name="T36" fmla="*/ 2147483647 w 226"/>
                  <a:gd name="T37" fmla="*/ 2147483647 h 270"/>
                  <a:gd name="T38" fmla="*/ 2147483647 w 226"/>
                  <a:gd name="T39" fmla="*/ 2147483647 h 270"/>
                  <a:gd name="T40" fmla="*/ 2147483647 w 226"/>
                  <a:gd name="T41" fmla="*/ 2147483647 h 270"/>
                  <a:gd name="T42" fmla="*/ 2147483647 w 226"/>
                  <a:gd name="T43" fmla="*/ 2147483647 h 270"/>
                  <a:gd name="T44" fmla="*/ 2147483647 w 226"/>
                  <a:gd name="T45" fmla="*/ 2147483647 h 27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6"/>
                  <a:gd name="T70" fmla="*/ 0 h 270"/>
                  <a:gd name="T71" fmla="*/ 226 w 226"/>
                  <a:gd name="T72" fmla="*/ 270 h 27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6" h="270">
                    <a:moveTo>
                      <a:pt x="5" y="73"/>
                    </a:moveTo>
                    <a:lnTo>
                      <a:pt x="69" y="46"/>
                    </a:lnTo>
                    <a:lnTo>
                      <a:pt x="111" y="48"/>
                    </a:lnTo>
                    <a:lnTo>
                      <a:pt x="111" y="32"/>
                    </a:lnTo>
                    <a:lnTo>
                      <a:pt x="136" y="0"/>
                    </a:lnTo>
                    <a:lnTo>
                      <a:pt x="149" y="21"/>
                    </a:lnTo>
                    <a:lnTo>
                      <a:pt x="154" y="72"/>
                    </a:lnTo>
                    <a:lnTo>
                      <a:pt x="197" y="137"/>
                    </a:lnTo>
                    <a:lnTo>
                      <a:pt x="213" y="139"/>
                    </a:lnTo>
                    <a:lnTo>
                      <a:pt x="226" y="179"/>
                    </a:lnTo>
                    <a:lnTo>
                      <a:pt x="205" y="230"/>
                    </a:lnTo>
                    <a:lnTo>
                      <a:pt x="136" y="249"/>
                    </a:lnTo>
                    <a:lnTo>
                      <a:pt x="138" y="261"/>
                    </a:lnTo>
                    <a:lnTo>
                      <a:pt x="88" y="270"/>
                    </a:lnTo>
                    <a:lnTo>
                      <a:pt x="50" y="230"/>
                    </a:lnTo>
                    <a:lnTo>
                      <a:pt x="20" y="227"/>
                    </a:lnTo>
                    <a:lnTo>
                      <a:pt x="8" y="201"/>
                    </a:lnTo>
                    <a:lnTo>
                      <a:pt x="0" y="168"/>
                    </a:lnTo>
                    <a:lnTo>
                      <a:pt x="32" y="152"/>
                    </a:lnTo>
                    <a:lnTo>
                      <a:pt x="36" y="113"/>
                    </a:lnTo>
                    <a:lnTo>
                      <a:pt x="5" y="73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7757453" y="1503192"/>
                <a:ext cx="285551" cy="428792"/>
              </a:xfrm>
              <a:custGeom>
                <a:avLst/>
                <a:gdLst>
                  <a:gd name="T0" fmla="*/ 2147483647 w 222"/>
                  <a:gd name="T1" fmla="*/ 2147483647 h 336"/>
                  <a:gd name="T2" fmla="*/ 2147483647 w 222"/>
                  <a:gd name="T3" fmla="*/ 2147483647 h 336"/>
                  <a:gd name="T4" fmla="*/ 2147483647 w 222"/>
                  <a:gd name="T5" fmla="*/ 2147483647 h 336"/>
                  <a:gd name="T6" fmla="*/ 2147483647 w 222"/>
                  <a:gd name="T7" fmla="*/ 2147483647 h 336"/>
                  <a:gd name="T8" fmla="*/ 2147483647 w 222"/>
                  <a:gd name="T9" fmla="*/ 2147483647 h 336"/>
                  <a:gd name="T10" fmla="*/ 2147483647 w 222"/>
                  <a:gd name="T11" fmla="*/ 2147483647 h 336"/>
                  <a:gd name="T12" fmla="*/ 2147483647 w 222"/>
                  <a:gd name="T13" fmla="*/ 2147483647 h 336"/>
                  <a:gd name="T14" fmla="*/ 2147483647 w 222"/>
                  <a:gd name="T15" fmla="*/ 2147483647 h 336"/>
                  <a:gd name="T16" fmla="*/ 2147483647 w 222"/>
                  <a:gd name="T17" fmla="*/ 2147483647 h 336"/>
                  <a:gd name="T18" fmla="*/ 2147483647 w 222"/>
                  <a:gd name="T19" fmla="*/ 2147483647 h 336"/>
                  <a:gd name="T20" fmla="*/ 2147483647 w 222"/>
                  <a:gd name="T21" fmla="*/ 2147483647 h 336"/>
                  <a:gd name="T22" fmla="*/ 2147483647 w 222"/>
                  <a:gd name="T23" fmla="*/ 2147483647 h 336"/>
                  <a:gd name="T24" fmla="*/ 2147483647 w 222"/>
                  <a:gd name="T25" fmla="*/ 2147483647 h 336"/>
                  <a:gd name="T26" fmla="*/ 2147483647 w 222"/>
                  <a:gd name="T27" fmla="*/ 2147483647 h 336"/>
                  <a:gd name="T28" fmla="*/ 2147483647 w 222"/>
                  <a:gd name="T29" fmla="*/ 2147483647 h 336"/>
                  <a:gd name="T30" fmla="*/ 0 w 222"/>
                  <a:gd name="T31" fmla="*/ 2147483647 h 336"/>
                  <a:gd name="T32" fmla="*/ 2147483647 w 222"/>
                  <a:gd name="T33" fmla="*/ 2147483647 h 336"/>
                  <a:gd name="T34" fmla="*/ 2147483647 w 222"/>
                  <a:gd name="T35" fmla="*/ 2147483647 h 336"/>
                  <a:gd name="T36" fmla="*/ 2147483647 w 222"/>
                  <a:gd name="T37" fmla="*/ 2147483647 h 336"/>
                  <a:gd name="T38" fmla="*/ 2147483647 w 222"/>
                  <a:gd name="T39" fmla="*/ 2147483647 h 336"/>
                  <a:gd name="T40" fmla="*/ 2147483647 w 222"/>
                  <a:gd name="T41" fmla="*/ 0 h 336"/>
                  <a:gd name="T42" fmla="*/ 2147483647 w 222"/>
                  <a:gd name="T43" fmla="*/ 2147483647 h 336"/>
                  <a:gd name="T44" fmla="*/ 2147483647 w 222"/>
                  <a:gd name="T45" fmla="*/ 2147483647 h 336"/>
                  <a:gd name="T46" fmla="*/ 2147483647 w 222"/>
                  <a:gd name="T47" fmla="*/ 2147483647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336"/>
                  <a:gd name="T74" fmla="*/ 222 w 222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336">
                    <a:moveTo>
                      <a:pt x="204" y="21"/>
                    </a:moveTo>
                    <a:lnTo>
                      <a:pt x="220" y="26"/>
                    </a:lnTo>
                    <a:lnTo>
                      <a:pt x="222" y="85"/>
                    </a:lnTo>
                    <a:lnTo>
                      <a:pt x="192" y="123"/>
                    </a:lnTo>
                    <a:lnTo>
                      <a:pt x="190" y="179"/>
                    </a:lnTo>
                    <a:lnTo>
                      <a:pt x="190" y="192"/>
                    </a:lnTo>
                    <a:lnTo>
                      <a:pt x="169" y="181"/>
                    </a:lnTo>
                    <a:lnTo>
                      <a:pt x="116" y="207"/>
                    </a:lnTo>
                    <a:lnTo>
                      <a:pt x="137" y="248"/>
                    </a:lnTo>
                    <a:lnTo>
                      <a:pt x="116" y="251"/>
                    </a:lnTo>
                    <a:lnTo>
                      <a:pt x="110" y="280"/>
                    </a:lnTo>
                    <a:lnTo>
                      <a:pt x="128" y="283"/>
                    </a:lnTo>
                    <a:lnTo>
                      <a:pt x="91" y="336"/>
                    </a:lnTo>
                    <a:lnTo>
                      <a:pt x="41" y="293"/>
                    </a:lnTo>
                    <a:lnTo>
                      <a:pt x="28" y="262"/>
                    </a:lnTo>
                    <a:lnTo>
                      <a:pt x="0" y="203"/>
                    </a:lnTo>
                    <a:lnTo>
                      <a:pt x="20" y="192"/>
                    </a:lnTo>
                    <a:lnTo>
                      <a:pt x="24" y="99"/>
                    </a:lnTo>
                    <a:lnTo>
                      <a:pt x="16" y="66"/>
                    </a:lnTo>
                    <a:lnTo>
                      <a:pt x="35" y="13"/>
                    </a:lnTo>
                    <a:lnTo>
                      <a:pt x="132" y="0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7134898" y="1700997"/>
                <a:ext cx="346007" cy="289691"/>
              </a:xfrm>
              <a:custGeom>
                <a:avLst/>
                <a:gdLst>
                  <a:gd name="T0" fmla="*/ 2147483647 w 269"/>
                  <a:gd name="T1" fmla="*/ 2147483647 h 227"/>
                  <a:gd name="T2" fmla="*/ 2147483647 w 269"/>
                  <a:gd name="T3" fmla="*/ 2147483647 h 227"/>
                  <a:gd name="T4" fmla="*/ 2147483647 w 269"/>
                  <a:gd name="T5" fmla="*/ 2147483647 h 227"/>
                  <a:gd name="T6" fmla="*/ 2147483647 w 269"/>
                  <a:gd name="T7" fmla="*/ 2147483647 h 227"/>
                  <a:gd name="T8" fmla="*/ 2147483647 w 269"/>
                  <a:gd name="T9" fmla="*/ 2147483647 h 227"/>
                  <a:gd name="T10" fmla="*/ 2147483647 w 269"/>
                  <a:gd name="T11" fmla="*/ 0 h 227"/>
                  <a:gd name="T12" fmla="*/ 2147483647 w 269"/>
                  <a:gd name="T13" fmla="*/ 2147483647 h 227"/>
                  <a:gd name="T14" fmla="*/ 0 w 269"/>
                  <a:gd name="T15" fmla="*/ 2147483647 h 227"/>
                  <a:gd name="T16" fmla="*/ 2147483647 w 269"/>
                  <a:gd name="T17" fmla="*/ 2147483647 h 227"/>
                  <a:gd name="T18" fmla="*/ 2147483647 w 269"/>
                  <a:gd name="T19" fmla="*/ 2147483647 h 227"/>
                  <a:gd name="T20" fmla="*/ 2147483647 w 269"/>
                  <a:gd name="T21" fmla="*/ 2147483647 h 227"/>
                  <a:gd name="T22" fmla="*/ 2147483647 w 269"/>
                  <a:gd name="T23" fmla="*/ 2147483647 h 227"/>
                  <a:gd name="T24" fmla="*/ 2147483647 w 269"/>
                  <a:gd name="T25" fmla="*/ 2147483647 h 227"/>
                  <a:gd name="T26" fmla="*/ 2147483647 w 269"/>
                  <a:gd name="T27" fmla="*/ 2147483647 h 227"/>
                  <a:gd name="T28" fmla="*/ 2147483647 w 269"/>
                  <a:gd name="T29" fmla="*/ 2147483647 h 227"/>
                  <a:gd name="T30" fmla="*/ 2147483647 w 269"/>
                  <a:gd name="T31" fmla="*/ 2147483647 h 227"/>
                  <a:gd name="T32" fmla="*/ 2147483647 w 269"/>
                  <a:gd name="T33" fmla="*/ 2147483647 h 227"/>
                  <a:gd name="T34" fmla="*/ 2147483647 w 269"/>
                  <a:gd name="T35" fmla="*/ 2147483647 h 227"/>
                  <a:gd name="T36" fmla="*/ 2147483647 w 269"/>
                  <a:gd name="T37" fmla="*/ 2147483647 h 227"/>
                  <a:gd name="T38" fmla="*/ 2147483647 w 269"/>
                  <a:gd name="T39" fmla="*/ 2147483647 h 227"/>
                  <a:gd name="T40" fmla="*/ 2147483647 w 269"/>
                  <a:gd name="T41" fmla="*/ 2147483647 h 227"/>
                  <a:gd name="T42" fmla="*/ 2147483647 w 269"/>
                  <a:gd name="T43" fmla="*/ 2147483647 h 227"/>
                  <a:gd name="T44" fmla="*/ 2147483647 w 269"/>
                  <a:gd name="T45" fmla="*/ 2147483647 h 227"/>
                  <a:gd name="T46" fmla="*/ 2147483647 w 269"/>
                  <a:gd name="T47" fmla="*/ 2147483647 h 227"/>
                  <a:gd name="T48" fmla="*/ 2147483647 w 269"/>
                  <a:gd name="T49" fmla="*/ 2147483647 h 227"/>
                  <a:gd name="T50" fmla="*/ 2147483647 w 269"/>
                  <a:gd name="T51" fmla="*/ 2147483647 h 227"/>
                  <a:gd name="T52" fmla="*/ 2147483647 w 269"/>
                  <a:gd name="T53" fmla="*/ 2147483647 h 227"/>
                  <a:gd name="T54" fmla="*/ 2147483647 w 269"/>
                  <a:gd name="T55" fmla="*/ 2147483647 h 227"/>
                  <a:gd name="T56" fmla="*/ 2147483647 w 269"/>
                  <a:gd name="T57" fmla="*/ 214748364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9"/>
                  <a:gd name="T88" fmla="*/ 0 h 227"/>
                  <a:gd name="T89" fmla="*/ 269 w 269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9" h="227">
                    <a:moveTo>
                      <a:pt x="128" y="66"/>
                    </a:moveTo>
                    <a:lnTo>
                      <a:pt x="106" y="47"/>
                    </a:lnTo>
                    <a:lnTo>
                      <a:pt x="116" y="34"/>
                    </a:lnTo>
                    <a:lnTo>
                      <a:pt x="90" y="21"/>
                    </a:lnTo>
                    <a:lnTo>
                      <a:pt x="63" y="23"/>
                    </a:lnTo>
                    <a:lnTo>
                      <a:pt x="40" y="0"/>
                    </a:lnTo>
                    <a:lnTo>
                      <a:pt x="16" y="13"/>
                    </a:lnTo>
                    <a:lnTo>
                      <a:pt x="0" y="16"/>
                    </a:lnTo>
                    <a:lnTo>
                      <a:pt x="20" y="103"/>
                    </a:lnTo>
                    <a:lnTo>
                      <a:pt x="13" y="123"/>
                    </a:lnTo>
                    <a:lnTo>
                      <a:pt x="26" y="128"/>
                    </a:lnTo>
                    <a:lnTo>
                      <a:pt x="21" y="146"/>
                    </a:lnTo>
                    <a:lnTo>
                      <a:pt x="13" y="160"/>
                    </a:lnTo>
                    <a:lnTo>
                      <a:pt x="53" y="173"/>
                    </a:lnTo>
                    <a:lnTo>
                      <a:pt x="77" y="202"/>
                    </a:lnTo>
                    <a:lnTo>
                      <a:pt x="85" y="227"/>
                    </a:lnTo>
                    <a:lnTo>
                      <a:pt x="149" y="200"/>
                    </a:lnTo>
                    <a:lnTo>
                      <a:pt x="191" y="202"/>
                    </a:lnTo>
                    <a:lnTo>
                      <a:pt x="191" y="186"/>
                    </a:lnTo>
                    <a:lnTo>
                      <a:pt x="216" y="154"/>
                    </a:lnTo>
                    <a:lnTo>
                      <a:pt x="208" y="122"/>
                    </a:lnTo>
                    <a:lnTo>
                      <a:pt x="240" y="112"/>
                    </a:lnTo>
                    <a:lnTo>
                      <a:pt x="255" y="69"/>
                    </a:lnTo>
                    <a:lnTo>
                      <a:pt x="269" y="64"/>
                    </a:lnTo>
                    <a:lnTo>
                      <a:pt x="258" y="28"/>
                    </a:lnTo>
                    <a:lnTo>
                      <a:pt x="200" y="12"/>
                    </a:lnTo>
                    <a:lnTo>
                      <a:pt x="128" y="6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7462897" y="1604009"/>
                <a:ext cx="330572" cy="248853"/>
              </a:xfrm>
              <a:custGeom>
                <a:avLst/>
                <a:gdLst>
                  <a:gd name="T0" fmla="*/ 2147483647 w 257"/>
                  <a:gd name="T1" fmla="*/ 2147483647 h 195"/>
                  <a:gd name="T2" fmla="*/ 2147483647 w 257"/>
                  <a:gd name="T3" fmla="*/ 2147483647 h 195"/>
                  <a:gd name="T4" fmla="*/ 2147483647 w 257"/>
                  <a:gd name="T5" fmla="*/ 2147483647 h 195"/>
                  <a:gd name="T6" fmla="*/ 2147483647 w 257"/>
                  <a:gd name="T7" fmla="*/ 2147483647 h 195"/>
                  <a:gd name="T8" fmla="*/ 2147483647 w 257"/>
                  <a:gd name="T9" fmla="*/ 2147483647 h 195"/>
                  <a:gd name="T10" fmla="*/ 2147483647 w 257"/>
                  <a:gd name="T11" fmla="*/ 2147483647 h 195"/>
                  <a:gd name="T12" fmla="*/ 2147483647 w 257"/>
                  <a:gd name="T13" fmla="*/ 2147483647 h 195"/>
                  <a:gd name="T14" fmla="*/ 2147483647 w 257"/>
                  <a:gd name="T15" fmla="*/ 2147483647 h 195"/>
                  <a:gd name="T16" fmla="*/ 2147483647 w 257"/>
                  <a:gd name="T17" fmla="*/ 2147483647 h 195"/>
                  <a:gd name="T18" fmla="*/ 2147483647 w 257"/>
                  <a:gd name="T19" fmla="*/ 2147483647 h 195"/>
                  <a:gd name="T20" fmla="*/ 0 w 257"/>
                  <a:gd name="T21" fmla="*/ 2147483647 h 195"/>
                  <a:gd name="T22" fmla="*/ 2147483647 w 257"/>
                  <a:gd name="T23" fmla="*/ 2147483647 h 195"/>
                  <a:gd name="T24" fmla="*/ 2147483647 w 257"/>
                  <a:gd name="T25" fmla="*/ 2147483647 h 195"/>
                  <a:gd name="T26" fmla="*/ 2147483647 w 257"/>
                  <a:gd name="T27" fmla="*/ 2147483647 h 195"/>
                  <a:gd name="T28" fmla="*/ 0 w 257"/>
                  <a:gd name="T29" fmla="*/ 2147483647 h 195"/>
                  <a:gd name="T30" fmla="*/ 2147483647 w 257"/>
                  <a:gd name="T31" fmla="*/ 0 h 195"/>
                  <a:gd name="T32" fmla="*/ 2147483647 w 257"/>
                  <a:gd name="T33" fmla="*/ 2147483647 h 195"/>
                  <a:gd name="T34" fmla="*/ 2147483647 w 257"/>
                  <a:gd name="T35" fmla="*/ 2147483647 h 195"/>
                  <a:gd name="T36" fmla="*/ 2147483647 w 257"/>
                  <a:gd name="T37" fmla="*/ 2147483647 h 195"/>
                  <a:gd name="T38" fmla="*/ 2147483647 w 257"/>
                  <a:gd name="T39" fmla="*/ 2147483647 h 195"/>
                  <a:gd name="T40" fmla="*/ 2147483647 w 257"/>
                  <a:gd name="T41" fmla="*/ 2147483647 h 195"/>
                  <a:gd name="T42" fmla="*/ 2147483647 w 257"/>
                  <a:gd name="T43" fmla="*/ 2147483647 h 195"/>
                  <a:gd name="T44" fmla="*/ 2147483647 w 257"/>
                  <a:gd name="T45" fmla="*/ 2147483647 h 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7"/>
                  <a:gd name="T70" fmla="*/ 0 h 195"/>
                  <a:gd name="T71" fmla="*/ 257 w 257"/>
                  <a:gd name="T72" fmla="*/ 195 h 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7" h="195">
                    <a:moveTo>
                      <a:pt x="253" y="20"/>
                    </a:moveTo>
                    <a:lnTo>
                      <a:pt x="249" y="113"/>
                    </a:lnTo>
                    <a:lnTo>
                      <a:pt x="229" y="124"/>
                    </a:lnTo>
                    <a:lnTo>
                      <a:pt x="257" y="183"/>
                    </a:lnTo>
                    <a:lnTo>
                      <a:pt x="190" y="195"/>
                    </a:lnTo>
                    <a:lnTo>
                      <a:pt x="160" y="187"/>
                    </a:lnTo>
                    <a:lnTo>
                      <a:pt x="110" y="167"/>
                    </a:lnTo>
                    <a:lnTo>
                      <a:pt x="64" y="159"/>
                    </a:lnTo>
                    <a:lnTo>
                      <a:pt x="35" y="167"/>
                    </a:lnTo>
                    <a:lnTo>
                      <a:pt x="6" y="163"/>
                    </a:lnTo>
                    <a:lnTo>
                      <a:pt x="0" y="145"/>
                    </a:lnTo>
                    <a:lnTo>
                      <a:pt x="14" y="140"/>
                    </a:lnTo>
                    <a:lnTo>
                      <a:pt x="3" y="104"/>
                    </a:lnTo>
                    <a:lnTo>
                      <a:pt x="8" y="81"/>
                    </a:lnTo>
                    <a:lnTo>
                      <a:pt x="0" y="22"/>
                    </a:lnTo>
                    <a:lnTo>
                      <a:pt x="11" y="0"/>
                    </a:lnTo>
                    <a:lnTo>
                      <a:pt x="27" y="19"/>
                    </a:lnTo>
                    <a:lnTo>
                      <a:pt x="99" y="24"/>
                    </a:lnTo>
                    <a:lnTo>
                      <a:pt x="171" y="52"/>
                    </a:lnTo>
                    <a:lnTo>
                      <a:pt x="214" y="24"/>
                    </a:lnTo>
                    <a:lnTo>
                      <a:pt x="253" y="20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7847491" y="3467216"/>
                <a:ext cx="403889" cy="348394"/>
              </a:xfrm>
              <a:custGeom>
                <a:avLst/>
                <a:gdLst>
                  <a:gd name="T0" fmla="*/ 2147483647 w 314"/>
                  <a:gd name="T1" fmla="*/ 2147483647 h 273"/>
                  <a:gd name="T2" fmla="*/ 2147483647 w 314"/>
                  <a:gd name="T3" fmla="*/ 2147483647 h 273"/>
                  <a:gd name="T4" fmla="*/ 2147483647 w 314"/>
                  <a:gd name="T5" fmla="*/ 2147483647 h 273"/>
                  <a:gd name="T6" fmla="*/ 2147483647 w 314"/>
                  <a:gd name="T7" fmla="*/ 2147483647 h 273"/>
                  <a:gd name="T8" fmla="*/ 2147483647 w 314"/>
                  <a:gd name="T9" fmla="*/ 2147483647 h 273"/>
                  <a:gd name="T10" fmla="*/ 2147483647 w 314"/>
                  <a:gd name="T11" fmla="*/ 2147483647 h 273"/>
                  <a:gd name="T12" fmla="*/ 2147483647 w 314"/>
                  <a:gd name="T13" fmla="*/ 2147483647 h 273"/>
                  <a:gd name="T14" fmla="*/ 2147483647 w 314"/>
                  <a:gd name="T15" fmla="*/ 2147483647 h 273"/>
                  <a:gd name="T16" fmla="*/ 2147483647 w 314"/>
                  <a:gd name="T17" fmla="*/ 2147483647 h 273"/>
                  <a:gd name="T18" fmla="*/ 2147483647 w 314"/>
                  <a:gd name="T19" fmla="*/ 2147483647 h 273"/>
                  <a:gd name="T20" fmla="*/ 2147483647 w 314"/>
                  <a:gd name="T21" fmla="*/ 2147483647 h 273"/>
                  <a:gd name="T22" fmla="*/ 2147483647 w 314"/>
                  <a:gd name="T23" fmla="*/ 2147483647 h 273"/>
                  <a:gd name="T24" fmla="*/ 2147483647 w 314"/>
                  <a:gd name="T25" fmla="*/ 2147483647 h 273"/>
                  <a:gd name="T26" fmla="*/ 2147483647 w 314"/>
                  <a:gd name="T27" fmla="*/ 2147483647 h 273"/>
                  <a:gd name="T28" fmla="*/ 2147483647 w 314"/>
                  <a:gd name="T29" fmla="*/ 2147483647 h 273"/>
                  <a:gd name="T30" fmla="*/ 2147483647 w 314"/>
                  <a:gd name="T31" fmla="*/ 2147483647 h 273"/>
                  <a:gd name="T32" fmla="*/ 2147483647 w 314"/>
                  <a:gd name="T33" fmla="*/ 2147483647 h 273"/>
                  <a:gd name="T34" fmla="*/ 2147483647 w 314"/>
                  <a:gd name="T35" fmla="*/ 2147483647 h 273"/>
                  <a:gd name="T36" fmla="*/ 2147483647 w 314"/>
                  <a:gd name="T37" fmla="*/ 2147483647 h 273"/>
                  <a:gd name="T38" fmla="*/ 2147483647 w 314"/>
                  <a:gd name="T39" fmla="*/ 2147483647 h 273"/>
                  <a:gd name="T40" fmla="*/ 0 w 314"/>
                  <a:gd name="T41" fmla="*/ 2147483647 h 273"/>
                  <a:gd name="T42" fmla="*/ 2147483647 w 314"/>
                  <a:gd name="T43" fmla="*/ 2147483647 h 273"/>
                  <a:gd name="T44" fmla="*/ 2147483647 w 314"/>
                  <a:gd name="T45" fmla="*/ 2147483647 h 273"/>
                  <a:gd name="T46" fmla="*/ 2147483647 w 314"/>
                  <a:gd name="T47" fmla="*/ 2147483647 h 273"/>
                  <a:gd name="T48" fmla="*/ 2147483647 w 314"/>
                  <a:gd name="T49" fmla="*/ 2147483647 h 273"/>
                  <a:gd name="T50" fmla="*/ 2147483647 w 314"/>
                  <a:gd name="T51" fmla="*/ 2147483647 h 273"/>
                  <a:gd name="T52" fmla="*/ 2147483647 w 314"/>
                  <a:gd name="T53" fmla="*/ 2147483647 h 273"/>
                  <a:gd name="T54" fmla="*/ 2147483647 w 314"/>
                  <a:gd name="T55" fmla="*/ 2147483647 h 273"/>
                  <a:gd name="T56" fmla="*/ 2147483647 w 314"/>
                  <a:gd name="T57" fmla="*/ 0 h 273"/>
                  <a:gd name="T58" fmla="*/ 2147483647 w 314"/>
                  <a:gd name="T59" fmla="*/ 2147483647 h 273"/>
                  <a:gd name="T60" fmla="*/ 2147483647 w 314"/>
                  <a:gd name="T61" fmla="*/ 2147483647 h 273"/>
                  <a:gd name="T62" fmla="*/ 2147483647 w 314"/>
                  <a:gd name="T63" fmla="*/ 2147483647 h 273"/>
                  <a:gd name="T64" fmla="*/ 2147483647 w 314"/>
                  <a:gd name="T65" fmla="*/ 2147483647 h 273"/>
                  <a:gd name="T66" fmla="*/ 2147483647 w 314"/>
                  <a:gd name="T67" fmla="*/ 2147483647 h 273"/>
                  <a:gd name="T68" fmla="*/ 2147483647 w 314"/>
                  <a:gd name="T69" fmla="*/ 2147483647 h 273"/>
                  <a:gd name="T70" fmla="*/ 2147483647 w 314"/>
                  <a:gd name="T71" fmla="*/ 2147483647 h 273"/>
                  <a:gd name="T72" fmla="*/ 2147483647 w 314"/>
                  <a:gd name="T73" fmla="*/ 2147483647 h 273"/>
                  <a:gd name="T74" fmla="*/ 2147483647 w 314"/>
                  <a:gd name="T75" fmla="*/ 2147483647 h 273"/>
                  <a:gd name="T76" fmla="*/ 2147483647 w 314"/>
                  <a:gd name="T77" fmla="*/ 2147483647 h 273"/>
                  <a:gd name="T78" fmla="*/ 2147483647 w 314"/>
                  <a:gd name="T79" fmla="*/ 2147483647 h 273"/>
                  <a:gd name="T80" fmla="*/ 2147483647 w 314"/>
                  <a:gd name="T81" fmla="*/ 2147483647 h 273"/>
                  <a:gd name="T82" fmla="*/ 2147483647 w 314"/>
                  <a:gd name="T83" fmla="*/ 2147483647 h 273"/>
                  <a:gd name="T84" fmla="*/ 2147483647 w 314"/>
                  <a:gd name="T85" fmla="*/ 2147483647 h 273"/>
                  <a:gd name="T86" fmla="*/ 2147483647 w 314"/>
                  <a:gd name="T87" fmla="*/ 2147483647 h 273"/>
                  <a:gd name="T88" fmla="*/ 2147483647 w 314"/>
                  <a:gd name="T89" fmla="*/ 2147483647 h 2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14"/>
                  <a:gd name="T136" fmla="*/ 0 h 273"/>
                  <a:gd name="T137" fmla="*/ 314 w 314"/>
                  <a:gd name="T138" fmla="*/ 273 h 2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14" h="273">
                    <a:moveTo>
                      <a:pt x="251" y="204"/>
                    </a:moveTo>
                    <a:lnTo>
                      <a:pt x="243" y="208"/>
                    </a:lnTo>
                    <a:lnTo>
                      <a:pt x="232" y="227"/>
                    </a:lnTo>
                    <a:lnTo>
                      <a:pt x="242" y="235"/>
                    </a:lnTo>
                    <a:lnTo>
                      <a:pt x="195" y="264"/>
                    </a:lnTo>
                    <a:lnTo>
                      <a:pt x="194" y="273"/>
                    </a:lnTo>
                    <a:lnTo>
                      <a:pt x="176" y="268"/>
                    </a:lnTo>
                    <a:lnTo>
                      <a:pt x="171" y="262"/>
                    </a:lnTo>
                    <a:lnTo>
                      <a:pt x="174" y="256"/>
                    </a:lnTo>
                    <a:lnTo>
                      <a:pt x="173" y="251"/>
                    </a:lnTo>
                    <a:lnTo>
                      <a:pt x="165" y="248"/>
                    </a:lnTo>
                    <a:lnTo>
                      <a:pt x="186" y="224"/>
                    </a:lnTo>
                    <a:lnTo>
                      <a:pt x="176" y="201"/>
                    </a:lnTo>
                    <a:lnTo>
                      <a:pt x="128" y="160"/>
                    </a:lnTo>
                    <a:lnTo>
                      <a:pt x="104" y="160"/>
                    </a:lnTo>
                    <a:lnTo>
                      <a:pt x="112" y="144"/>
                    </a:lnTo>
                    <a:lnTo>
                      <a:pt x="94" y="132"/>
                    </a:lnTo>
                    <a:lnTo>
                      <a:pt x="56" y="166"/>
                    </a:lnTo>
                    <a:lnTo>
                      <a:pt x="13" y="148"/>
                    </a:lnTo>
                    <a:lnTo>
                      <a:pt x="37" y="121"/>
                    </a:lnTo>
                    <a:lnTo>
                      <a:pt x="0" y="105"/>
                    </a:lnTo>
                    <a:lnTo>
                      <a:pt x="18" y="78"/>
                    </a:lnTo>
                    <a:lnTo>
                      <a:pt x="37" y="91"/>
                    </a:lnTo>
                    <a:lnTo>
                      <a:pt x="69" y="94"/>
                    </a:lnTo>
                    <a:lnTo>
                      <a:pt x="74" y="76"/>
                    </a:lnTo>
                    <a:lnTo>
                      <a:pt x="118" y="92"/>
                    </a:lnTo>
                    <a:lnTo>
                      <a:pt x="134" y="62"/>
                    </a:lnTo>
                    <a:lnTo>
                      <a:pt x="123" y="19"/>
                    </a:lnTo>
                    <a:lnTo>
                      <a:pt x="144" y="0"/>
                    </a:lnTo>
                    <a:lnTo>
                      <a:pt x="157" y="30"/>
                    </a:lnTo>
                    <a:lnTo>
                      <a:pt x="195" y="51"/>
                    </a:lnTo>
                    <a:lnTo>
                      <a:pt x="206" y="33"/>
                    </a:lnTo>
                    <a:lnTo>
                      <a:pt x="245" y="33"/>
                    </a:lnTo>
                    <a:lnTo>
                      <a:pt x="272" y="49"/>
                    </a:lnTo>
                    <a:lnTo>
                      <a:pt x="286" y="73"/>
                    </a:lnTo>
                    <a:lnTo>
                      <a:pt x="285" y="91"/>
                    </a:lnTo>
                    <a:lnTo>
                      <a:pt x="314" y="121"/>
                    </a:lnTo>
                    <a:lnTo>
                      <a:pt x="293" y="144"/>
                    </a:lnTo>
                    <a:lnTo>
                      <a:pt x="275" y="158"/>
                    </a:lnTo>
                    <a:lnTo>
                      <a:pt x="277" y="179"/>
                    </a:lnTo>
                    <a:lnTo>
                      <a:pt x="267" y="198"/>
                    </a:lnTo>
                    <a:lnTo>
                      <a:pt x="272" y="209"/>
                    </a:lnTo>
                    <a:lnTo>
                      <a:pt x="251" y="2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7332984" y="3015452"/>
                <a:ext cx="316422" cy="285862"/>
              </a:xfrm>
              <a:custGeom>
                <a:avLst/>
                <a:gdLst>
                  <a:gd name="T0" fmla="*/ 2147483647 w 246"/>
                  <a:gd name="T1" fmla="*/ 2147483647 h 224"/>
                  <a:gd name="T2" fmla="*/ 2147483647 w 246"/>
                  <a:gd name="T3" fmla="*/ 2147483647 h 224"/>
                  <a:gd name="T4" fmla="*/ 2147483647 w 246"/>
                  <a:gd name="T5" fmla="*/ 2147483647 h 224"/>
                  <a:gd name="T6" fmla="*/ 2147483647 w 246"/>
                  <a:gd name="T7" fmla="*/ 2147483647 h 224"/>
                  <a:gd name="T8" fmla="*/ 0 w 246"/>
                  <a:gd name="T9" fmla="*/ 2147483647 h 224"/>
                  <a:gd name="T10" fmla="*/ 2147483647 w 246"/>
                  <a:gd name="T11" fmla="*/ 2147483647 h 224"/>
                  <a:gd name="T12" fmla="*/ 2147483647 w 246"/>
                  <a:gd name="T13" fmla="*/ 2147483647 h 224"/>
                  <a:gd name="T14" fmla="*/ 2147483647 w 246"/>
                  <a:gd name="T15" fmla="*/ 2147483647 h 224"/>
                  <a:gd name="T16" fmla="*/ 2147483647 w 246"/>
                  <a:gd name="T17" fmla="*/ 0 h 224"/>
                  <a:gd name="T18" fmla="*/ 2147483647 w 246"/>
                  <a:gd name="T19" fmla="*/ 2147483647 h 224"/>
                  <a:gd name="T20" fmla="*/ 2147483647 w 246"/>
                  <a:gd name="T21" fmla="*/ 2147483647 h 224"/>
                  <a:gd name="T22" fmla="*/ 2147483647 w 246"/>
                  <a:gd name="T23" fmla="*/ 2147483647 h 224"/>
                  <a:gd name="T24" fmla="*/ 2147483647 w 246"/>
                  <a:gd name="T25" fmla="*/ 2147483647 h 224"/>
                  <a:gd name="T26" fmla="*/ 2147483647 w 246"/>
                  <a:gd name="T27" fmla="*/ 2147483647 h 224"/>
                  <a:gd name="T28" fmla="*/ 2147483647 w 246"/>
                  <a:gd name="T29" fmla="*/ 2147483647 h 224"/>
                  <a:gd name="T30" fmla="*/ 2147483647 w 246"/>
                  <a:gd name="T31" fmla="*/ 2147483647 h 224"/>
                  <a:gd name="T32" fmla="*/ 2147483647 w 246"/>
                  <a:gd name="T33" fmla="*/ 2147483647 h 224"/>
                  <a:gd name="T34" fmla="*/ 2147483647 w 246"/>
                  <a:gd name="T35" fmla="*/ 2147483647 h 224"/>
                  <a:gd name="T36" fmla="*/ 2147483647 w 246"/>
                  <a:gd name="T37" fmla="*/ 2147483647 h 224"/>
                  <a:gd name="T38" fmla="*/ 2147483647 w 246"/>
                  <a:gd name="T39" fmla="*/ 2147483647 h 224"/>
                  <a:gd name="T40" fmla="*/ 2147483647 w 246"/>
                  <a:gd name="T41" fmla="*/ 2147483647 h 224"/>
                  <a:gd name="T42" fmla="*/ 2147483647 w 246"/>
                  <a:gd name="T43" fmla="*/ 2147483647 h 224"/>
                  <a:gd name="T44" fmla="*/ 2147483647 w 246"/>
                  <a:gd name="T45" fmla="*/ 2147483647 h 2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6"/>
                  <a:gd name="T70" fmla="*/ 0 h 224"/>
                  <a:gd name="T71" fmla="*/ 246 w 246"/>
                  <a:gd name="T72" fmla="*/ 224 h 2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6" h="224">
                    <a:moveTo>
                      <a:pt x="74" y="195"/>
                    </a:moveTo>
                    <a:lnTo>
                      <a:pt x="35" y="200"/>
                    </a:lnTo>
                    <a:lnTo>
                      <a:pt x="27" y="171"/>
                    </a:lnTo>
                    <a:lnTo>
                      <a:pt x="3" y="162"/>
                    </a:lnTo>
                    <a:lnTo>
                      <a:pt x="0" y="125"/>
                    </a:lnTo>
                    <a:lnTo>
                      <a:pt x="14" y="104"/>
                    </a:lnTo>
                    <a:lnTo>
                      <a:pt x="3" y="83"/>
                    </a:lnTo>
                    <a:lnTo>
                      <a:pt x="126" y="18"/>
                    </a:lnTo>
                    <a:lnTo>
                      <a:pt x="158" y="0"/>
                    </a:lnTo>
                    <a:lnTo>
                      <a:pt x="203" y="23"/>
                    </a:lnTo>
                    <a:lnTo>
                      <a:pt x="245" y="8"/>
                    </a:lnTo>
                    <a:lnTo>
                      <a:pt x="246" y="79"/>
                    </a:lnTo>
                    <a:lnTo>
                      <a:pt x="246" y="104"/>
                    </a:lnTo>
                    <a:lnTo>
                      <a:pt x="224" y="99"/>
                    </a:lnTo>
                    <a:lnTo>
                      <a:pt x="186" y="151"/>
                    </a:lnTo>
                    <a:lnTo>
                      <a:pt x="192" y="163"/>
                    </a:lnTo>
                    <a:lnTo>
                      <a:pt x="168" y="195"/>
                    </a:lnTo>
                    <a:lnTo>
                      <a:pt x="178" y="211"/>
                    </a:lnTo>
                    <a:lnTo>
                      <a:pt x="160" y="213"/>
                    </a:lnTo>
                    <a:lnTo>
                      <a:pt x="102" y="224"/>
                    </a:lnTo>
                    <a:lnTo>
                      <a:pt x="74" y="1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6698854" y="3060117"/>
                <a:ext cx="394885" cy="492601"/>
              </a:xfrm>
              <a:custGeom>
                <a:avLst/>
                <a:gdLst>
                  <a:gd name="T0" fmla="*/ 2147483647 w 307"/>
                  <a:gd name="T1" fmla="*/ 2147483647 h 386"/>
                  <a:gd name="T2" fmla="*/ 2147483647 w 307"/>
                  <a:gd name="T3" fmla="*/ 2147483647 h 386"/>
                  <a:gd name="T4" fmla="*/ 2147483647 w 307"/>
                  <a:gd name="T5" fmla="*/ 2147483647 h 386"/>
                  <a:gd name="T6" fmla="*/ 2147483647 w 307"/>
                  <a:gd name="T7" fmla="*/ 0 h 386"/>
                  <a:gd name="T8" fmla="*/ 2147483647 w 307"/>
                  <a:gd name="T9" fmla="*/ 2147483647 h 386"/>
                  <a:gd name="T10" fmla="*/ 2147483647 w 307"/>
                  <a:gd name="T11" fmla="*/ 2147483647 h 386"/>
                  <a:gd name="T12" fmla="*/ 2147483647 w 307"/>
                  <a:gd name="T13" fmla="*/ 2147483647 h 386"/>
                  <a:gd name="T14" fmla="*/ 2147483647 w 307"/>
                  <a:gd name="T15" fmla="*/ 2147483647 h 386"/>
                  <a:gd name="T16" fmla="*/ 2147483647 w 307"/>
                  <a:gd name="T17" fmla="*/ 2147483647 h 386"/>
                  <a:gd name="T18" fmla="*/ 2147483647 w 307"/>
                  <a:gd name="T19" fmla="*/ 2147483647 h 386"/>
                  <a:gd name="T20" fmla="*/ 2147483647 w 307"/>
                  <a:gd name="T21" fmla="*/ 2147483647 h 386"/>
                  <a:gd name="T22" fmla="*/ 0 w 307"/>
                  <a:gd name="T23" fmla="*/ 2147483647 h 386"/>
                  <a:gd name="T24" fmla="*/ 0 w 307"/>
                  <a:gd name="T25" fmla="*/ 2147483647 h 386"/>
                  <a:gd name="T26" fmla="*/ 2147483647 w 307"/>
                  <a:gd name="T27" fmla="*/ 2147483647 h 386"/>
                  <a:gd name="T28" fmla="*/ 2147483647 w 307"/>
                  <a:gd name="T29" fmla="*/ 2147483647 h 386"/>
                  <a:gd name="T30" fmla="*/ 2147483647 w 307"/>
                  <a:gd name="T31" fmla="*/ 2147483647 h 386"/>
                  <a:gd name="T32" fmla="*/ 2147483647 w 307"/>
                  <a:gd name="T33" fmla="*/ 2147483647 h 386"/>
                  <a:gd name="T34" fmla="*/ 2147483647 w 307"/>
                  <a:gd name="T35" fmla="*/ 2147483647 h 386"/>
                  <a:gd name="T36" fmla="*/ 2147483647 w 307"/>
                  <a:gd name="T37" fmla="*/ 2147483647 h 386"/>
                  <a:gd name="T38" fmla="*/ 2147483647 w 307"/>
                  <a:gd name="T39" fmla="*/ 2147483647 h 386"/>
                  <a:gd name="T40" fmla="*/ 2147483647 w 307"/>
                  <a:gd name="T41" fmla="*/ 2147483647 h 386"/>
                  <a:gd name="T42" fmla="*/ 2147483647 w 307"/>
                  <a:gd name="T43" fmla="*/ 2147483647 h 386"/>
                  <a:gd name="T44" fmla="*/ 2147483647 w 307"/>
                  <a:gd name="T45" fmla="*/ 2147483647 h 386"/>
                  <a:gd name="T46" fmla="*/ 2147483647 w 307"/>
                  <a:gd name="T47" fmla="*/ 2147483647 h 386"/>
                  <a:gd name="T48" fmla="*/ 2147483647 w 307"/>
                  <a:gd name="T49" fmla="*/ 2147483647 h 386"/>
                  <a:gd name="T50" fmla="*/ 2147483647 w 307"/>
                  <a:gd name="T51" fmla="*/ 2147483647 h 386"/>
                  <a:gd name="T52" fmla="*/ 2147483647 w 307"/>
                  <a:gd name="T53" fmla="*/ 2147483647 h 386"/>
                  <a:gd name="T54" fmla="*/ 2147483647 w 307"/>
                  <a:gd name="T55" fmla="*/ 2147483647 h 386"/>
                  <a:gd name="T56" fmla="*/ 2147483647 w 307"/>
                  <a:gd name="T57" fmla="*/ 2147483647 h 386"/>
                  <a:gd name="T58" fmla="*/ 2147483647 w 307"/>
                  <a:gd name="T59" fmla="*/ 2147483647 h 386"/>
                  <a:gd name="T60" fmla="*/ 2147483647 w 307"/>
                  <a:gd name="T61" fmla="*/ 2147483647 h 386"/>
                  <a:gd name="T62" fmla="*/ 2147483647 w 307"/>
                  <a:gd name="T63" fmla="*/ 2147483647 h 386"/>
                  <a:gd name="T64" fmla="*/ 2147483647 w 307"/>
                  <a:gd name="T65" fmla="*/ 2147483647 h 386"/>
                  <a:gd name="T66" fmla="*/ 2147483647 w 307"/>
                  <a:gd name="T67" fmla="*/ 2147483647 h 386"/>
                  <a:gd name="T68" fmla="*/ 2147483647 w 307"/>
                  <a:gd name="T69" fmla="*/ 2147483647 h 386"/>
                  <a:gd name="T70" fmla="*/ 2147483647 w 307"/>
                  <a:gd name="T71" fmla="*/ 2147483647 h 386"/>
                  <a:gd name="T72" fmla="*/ 2147483647 w 307"/>
                  <a:gd name="T73" fmla="*/ 2147483647 h 386"/>
                  <a:gd name="T74" fmla="*/ 2147483647 w 307"/>
                  <a:gd name="T75" fmla="*/ 2147483647 h 386"/>
                  <a:gd name="T76" fmla="*/ 2147483647 w 307"/>
                  <a:gd name="T77" fmla="*/ 2147483647 h 386"/>
                  <a:gd name="T78" fmla="*/ 2147483647 w 307"/>
                  <a:gd name="T79" fmla="*/ 2147483647 h 386"/>
                  <a:gd name="T80" fmla="*/ 2147483647 w 307"/>
                  <a:gd name="T81" fmla="*/ 2147483647 h 3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7"/>
                  <a:gd name="T124" fmla="*/ 0 h 386"/>
                  <a:gd name="T125" fmla="*/ 307 w 307"/>
                  <a:gd name="T126" fmla="*/ 386 h 3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7" h="386">
                    <a:moveTo>
                      <a:pt x="119" y="136"/>
                    </a:moveTo>
                    <a:lnTo>
                      <a:pt x="100" y="66"/>
                    </a:lnTo>
                    <a:lnTo>
                      <a:pt x="53" y="20"/>
                    </a:lnTo>
                    <a:lnTo>
                      <a:pt x="50" y="0"/>
                    </a:lnTo>
                    <a:lnTo>
                      <a:pt x="32" y="24"/>
                    </a:lnTo>
                    <a:lnTo>
                      <a:pt x="28" y="85"/>
                    </a:lnTo>
                    <a:lnTo>
                      <a:pt x="2" y="252"/>
                    </a:lnTo>
                    <a:lnTo>
                      <a:pt x="23" y="220"/>
                    </a:lnTo>
                    <a:lnTo>
                      <a:pt x="42" y="239"/>
                    </a:lnTo>
                    <a:lnTo>
                      <a:pt x="52" y="256"/>
                    </a:lnTo>
                    <a:lnTo>
                      <a:pt x="15" y="252"/>
                    </a:lnTo>
                    <a:lnTo>
                      <a:pt x="0" y="284"/>
                    </a:lnTo>
                    <a:lnTo>
                      <a:pt x="0" y="304"/>
                    </a:lnTo>
                    <a:lnTo>
                      <a:pt x="52" y="290"/>
                    </a:lnTo>
                    <a:lnTo>
                      <a:pt x="48" y="317"/>
                    </a:lnTo>
                    <a:lnTo>
                      <a:pt x="116" y="315"/>
                    </a:lnTo>
                    <a:lnTo>
                      <a:pt x="170" y="362"/>
                    </a:lnTo>
                    <a:lnTo>
                      <a:pt x="167" y="381"/>
                    </a:lnTo>
                    <a:lnTo>
                      <a:pt x="199" y="386"/>
                    </a:lnTo>
                    <a:lnTo>
                      <a:pt x="202" y="365"/>
                    </a:lnTo>
                    <a:lnTo>
                      <a:pt x="220" y="379"/>
                    </a:lnTo>
                    <a:lnTo>
                      <a:pt x="239" y="365"/>
                    </a:lnTo>
                    <a:lnTo>
                      <a:pt x="229" y="344"/>
                    </a:lnTo>
                    <a:lnTo>
                      <a:pt x="247" y="339"/>
                    </a:lnTo>
                    <a:lnTo>
                      <a:pt x="244" y="303"/>
                    </a:lnTo>
                    <a:lnTo>
                      <a:pt x="285" y="264"/>
                    </a:lnTo>
                    <a:lnTo>
                      <a:pt x="268" y="248"/>
                    </a:lnTo>
                    <a:lnTo>
                      <a:pt x="307" y="232"/>
                    </a:lnTo>
                    <a:lnTo>
                      <a:pt x="304" y="200"/>
                    </a:lnTo>
                    <a:lnTo>
                      <a:pt x="285" y="216"/>
                    </a:lnTo>
                    <a:lnTo>
                      <a:pt x="248" y="210"/>
                    </a:lnTo>
                    <a:lnTo>
                      <a:pt x="266" y="138"/>
                    </a:lnTo>
                    <a:lnTo>
                      <a:pt x="245" y="133"/>
                    </a:lnTo>
                    <a:lnTo>
                      <a:pt x="220" y="140"/>
                    </a:lnTo>
                    <a:lnTo>
                      <a:pt x="176" y="116"/>
                    </a:lnTo>
                    <a:lnTo>
                      <a:pt x="172" y="87"/>
                    </a:lnTo>
                    <a:lnTo>
                      <a:pt x="116" y="69"/>
                    </a:lnTo>
                    <a:lnTo>
                      <a:pt x="127" y="148"/>
                    </a:lnTo>
                    <a:lnTo>
                      <a:pt x="119" y="13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6923950" y="2872521"/>
                <a:ext cx="340861" cy="325423"/>
              </a:xfrm>
              <a:custGeom>
                <a:avLst/>
                <a:gdLst>
                  <a:gd name="T0" fmla="*/ 2147483647 w 265"/>
                  <a:gd name="T1" fmla="*/ 2147483647 h 255"/>
                  <a:gd name="T2" fmla="*/ 2147483647 w 265"/>
                  <a:gd name="T3" fmla="*/ 2147483647 h 255"/>
                  <a:gd name="T4" fmla="*/ 0 w 265"/>
                  <a:gd name="T5" fmla="*/ 2147483647 h 255"/>
                  <a:gd name="T6" fmla="*/ 2147483647 w 265"/>
                  <a:gd name="T7" fmla="*/ 2147483647 h 255"/>
                  <a:gd name="T8" fmla="*/ 2147483647 w 265"/>
                  <a:gd name="T9" fmla="*/ 2147483647 h 255"/>
                  <a:gd name="T10" fmla="*/ 2147483647 w 265"/>
                  <a:gd name="T11" fmla="*/ 2147483647 h 255"/>
                  <a:gd name="T12" fmla="*/ 2147483647 w 265"/>
                  <a:gd name="T13" fmla="*/ 2147483647 h 255"/>
                  <a:gd name="T14" fmla="*/ 2147483647 w 265"/>
                  <a:gd name="T15" fmla="*/ 2147483647 h 255"/>
                  <a:gd name="T16" fmla="*/ 2147483647 w 265"/>
                  <a:gd name="T17" fmla="*/ 2147483647 h 255"/>
                  <a:gd name="T18" fmla="*/ 2147483647 w 265"/>
                  <a:gd name="T19" fmla="*/ 2147483647 h 255"/>
                  <a:gd name="T20" fmla="*/ 2147483647 w 265"/>
                  <a:gd name="T21" fmla="*/ 2147483647 h 255"/>
                  <a:gd name="T22" fmla="*/ 2147483647 w 265"/>
                  <a:gd name="T23" fmla="*/ 0 h 255"/>
                  <a:gd name="T24" fmla="*/ 2147483647 w 265"/>
                  <a:gd name="T25" fmla="*/ 2147483647 h 255"/>
                  <a:gd name="T26" fmla="*/ 2147483647 w 265"/>
                  <a:gd name="T27" fmla="*/ 2147483647 h 255"/>
                  <a:gd name="T28" fmla="*/ 2147483647 w 265"/>
                  <a:gd name="T29" fmla="*/ 2147483647 h 255"/>
                  <a:gd name="T30" fmla="*/ 2147483647 w 265"/>
                  <a:gd name="T31" fmla="*/ 2147483647 h 255"/>
                  <a:gd name="T32" fmla="*/ 2147483647 w 265"/>
                  <a:gd name="T33" fmla="*/ 2147483647 h 255"/>
                  <a:gd name="T34" fmla="*/ 2147483647 w 265"/>
                  <a:gd name="T35" fmla="*/ 2147483647 h 255"/>
                  <a:gd name="T36" fmla="*/ 2147483647 w 265"/>
                  <a:gd name="T37" fmla="*/ 2147483647 h 255"/>
                  <a:gd name="T38" fmla="*/ 2147483647 w 265"/>
                  <a:gd name="T39" fmla="*/ 2147483647 h 255"/>
                  <a:gd name="T40" fmla="*/ 2147483647 w 265"/>
                  <a:gd name="T41" fmla="*/ 2147483647 h 255"/>
                  <a:gd name="T42" fmla="*/ 2147483647 w 265"/>
                  <a:gd name="T43" fmla="*/ 2147483647 h 255"/>
                  <a:gd name="T44" fmla="*/ 2147483647 w 265"/>
                  <a:gd name="T45" fmla="*/ 2147483647 h 255"/>
                  <a:gd name="T46" fmla="*/ 2147483647 w 265"/>
                  <a:gd name="T47" fmla="*/ 2147483647 h 255"/>
                  <a:gd name="T48" fmla="*/ 2147483647 w 265"/>
                  <a:gd name="T49" fmla="*/ 2147483647 h 255"/>
                  <a:gd name="T50" fmla="*/ 2147483647 w 265"/>
                  <a:gd name="T51" fmla="*/ 2147483647 h 255"/>
                  <a:gd name="T52" fmla="*/ 2147483647 w 265"/>
                  <a:gd name="T53" fmla="*/ 2147483647 h 2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65"/>
                  <a:gd name="T82" fmla="*/ 0 h 255"/>
                  <a:gd name="T83" fmla="*/ 265 w 265"/>
                  <a:gd name="T84" fmla="*/ 255 h 2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65" h="255">
                    <a:moveTo>
                      <a:pt x="32" y="171"/>
                    </a:moveTo>
                    <a:lnTo>
                      <a:pt x="5" y="136"/>
                    </a:lnTo>
                    <a:lnTo>
                      <a:pt x="0" y="99"/>
                    </a:lnTo>
                    <a:lnTo>
                      <a:pt x="29" y="90"/>
                    </a:lnTo>
                    <a:lnTo>
                      <a:pt x="54" y="95"/>
                    </a:lnTo>
                    <a:lnTo>
                      <a:pt x="65" y="47"/>
                    </a:lnTo>
                    <a:lnTo>
                      <a:pt x="100" y="12"/>
                    </a:lnTo>
                    <a:lnTo>
                      <a:pt x="121" y="16"/>
                    </a:lnTo>
                    <a:lnTo>
                      <a:pt x="171" y="27"/>
                    </a:lnTo>
                    <a:lnTo>
                      <a:pt x="177" y="4"/>
                    </a:lnTo>
                    <a:lnTo>
                      <a:pt x="198" y="19"/>
                    </a:lnTo>
                    <a:lnTo>
                      <a:pt x="244" y="0"/>
                    </a:lnTo>
                    <a:lnTo>
                      <a:pt x="243" y="29"/>
                    </a:lnTo>
                    <a:lnTo>
                      <a:pt x="265" y="45"/>
                    </a:lnTo>
                    <a:lnTo>
                      <a:pt x="257" y="63"/>
                    </a:lnTo>
                    <a:lnTo>
                      <a:pt x="241" y="63"/>
                    </a:lnTo>
                    <a:lnTo>
                      <a:pt x="238" y="85"/>
                    </a:lnTo>
                    <a:lnTo>
                      <a:pt x="203" y="122"/>
                    </a:lnTo>
                    <a:lnTo>
                      <a:pt x="168" y="173"/>
                    </a:lnTo>
                    <a:lnTo>
                      <a:pt x="128" y="203"/>
                    </a:lnTo>
                    <a:lnTo>
                      <a:pt x="129" y="231"/>
                    </a:lnTo>
                    <a:lnTo>
                      <a:pt x="104" y="255"/>
                    </a:lnTo>
                    <a:lnTo>
                      <a:pt x="81" y="255"/>
                    </a:lnTo>
                    <a:lnTo>
                      <a:pt x="27" y="219"/>
                    </a:lnTo>
                    <a:lnTo>
                      <a:pt x="32" y="1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7860355" y="1972822"/>
                <a:ext cx="340861" cy="273100"/>
              </a:xfrm>
              <a:custGeom>
                <a:avLst/>
                <a:gdLst>
                  <a:gd name="T0" fmla="*/ 0 w 265"/>
                  <a:gd name="T1" fmla="*/ 2147483647 h 214"/>
                  <a:gd name="T2" fmla="*/ 2147483647 w 265"/>
                  <a:gd name="T3" fmla="*/ 2147483647 h 214"/>
                  <a:gd name="T4" fmla="*/ 2147483647 w 265"/>
                  <a:gd name="T5" fmla="*/ 2147483647 h 214"/>
                  <a:gd name="T6" fmla="*/ 2147483647 w 265"/>
                  <a:gd name="T7" fmla="*/ 2147483647 h 214"/>
                  <a:gd name="T8" fmla="*/ 2147483647 w 265"/>
                  <a:gd name="T9" fmla="*/ 2147483647 h 214"/>
                  <a:gd name="T10" fmla="*/ 2147483647 w 265"/>
                  <a:gd name="T11" fmla="*/ 0 h 214"/>
                  <a:gd name="T12" fmla="*/ 2147483647 w 265"/>
                  <a:gd name="T13" fmla="*/ 2147483647 h 214"/>
                  <a:gd name="T14" fmla="*/ 2147483647 w 265"/>
                  <a:gd name="T15" fmla="*/ 2147483647 h 214"/>
                  <a:gd name="T16" fmla="*/ 2147483647 w 265"/>
                  <a:gd name="T17" fmla="*/ 2147483647 h 214"/>
                  <a:gd name="T18" fmla="*/ 2147483647 w 265"/>
                  <a:gd name="T19" fmla="*/ 2147483647 h 214"/>
                  <a:gd name="T20" fmla="*/ 2147483647 w 265"/>
                  <a:gd name="T21" fmla="*/ 2147483647 h 214"/>
                  <a:gd name="T22" fmla="*/ 2147483647 w 265"/>
                  <a:gd name="T23" fmla="*/ 2147483647 h 214"/>
                  <a:gd name="T24" fmla="*/ 2147483647 w 265"/>
                  <a:gd name="T25" fmla="*/ 2147483647 h 214"/>
                  <a:gd name="T26" fmla="*/ 2147483647 w 265"/>
                  <a:gd name="T27" fmla="*/ 2147483647 h 214"/>
                  <a:gd name="T28" fmla="*/ 2147483647 w 265"/>
                  <a:gd name="T29" fmla="*/ 2147483647 h 214"/>
                  <a:gd name="T30" fmla="*/ 2147483647 w 265"/>
                  <a:gd name="T31" fmla="*/ 2147483647 h 214"/>
                  <a:gd name="T32" fmla="*/ 2147483647 w 265"/>
                  <a:gd name="T33" fmla="*/ 2147483647 h 214"/>
                  <a:gd name="T34" fmla="*/ 2147483647 w 265"/>
                  <a:gd name="T35" fmla="*/ 2147483647 h 214"/>
                  <a:gd name="T36" fmla="*/ 2147483647 w 265"/>
                  <a:gd name="T37" fmla="*/ 2147483647 h 214"/>
                  <a:gd name="T38" fmla="*/ 2147483647 w 265"/>
                  <a:gd name="T39" fmla="*/ 2147483647 h 214"/>
                  <a:gd name="T40" fmla="*/ 2147483647 w 265"/>
                  <a:gd name="T41" fmla="*/ 2147483647 h 214"/>
                  <a:gd name="T42" fmla="*/ 2147483647 w 265"/>
                  <a:gd name="T43" fmla="*/ 2147483647 h 214"/>
                  <a:gd name="T44" fmla="*/ 0 w 265"/>
                  <a:gd name="T45" fmla="*/ 2147483647 h 214"/>
                  <a:gd name="T46" fmla="*/ 0 w 265"/>
                  <a:gd name="T47" fmla="*/ 2147483647 h 214"/>
                  <a:gd name="T48" fmla="*/ 0 w 265"/>
                  <a:gd name="T49" fmla="*/ 2147483647 h 2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5"/>
                  <a:gd name="T76" fmla="*/ 0 h 214"/>
                  <a:gd name="T77" fmla="*/ 265 w 265"/>
                  <a:gd name="T78" fmla="*/ 214 h 2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5" h="214">
                    <a:moveTo>
                      <a:pt x="0" y="67"/>
                    </a:moveTo>
                    <a:lnTo>
                      <a:pt x="20" y="29"/>
                    </a:lnTo>
                    <a:lnTo>
                      <a:pt x="44" y="50"/>
                    </a:lnTo>
                    <a:lnTo>
                      <a:pt x="73" y="54"/>
                    </a:lnTo>
                    <a:lnTo>
                      <a:pt x="123" y="6"/>
                    </a:lnTo>
                    <a:lnTo>
                      <a:pt x="164" y="0"/>
                    </a:lnTo>
                    <a:lnTo>
                      <a:pt x="168" y="29"/>
                    </a:lnTo>
                    <a:lnTo>
                      <a:pt x="187" y="45"/>
                    </a:lnTo>
                    <a:lnTo>
                      <a:pt x="232" y="46"/>
                    </a:lnTo>
                    <a:lnTo>
                      <a:pt x="225" y="67"/>
                    </a:lnTo>
                    <a:lnTo>
                      <a:pt x="265" y="110"/>
                    </a:lnTo>
                    <a:lnTo>
                      <a:pt x="265" y="163"/>
                    </a:lnTo>
                    <a:lnTo>
                      <a:pt x="241" y="163"/>
                    </a:lnTo>
                    <a:lnTo>
                      <a:pt x="241" y="189"/>
                    </a:lnTo>
                    <a:lnTo>
                      <a:pt x="212" y="187"/>
                    </a:lnTo>
                    <a:lnTo>
                      <a:pt x="212" y="202"/>
                    </a:lnTo>
                    <a:lnTo>
                      <a:pt x="161" y="211"/>
                    </a:lnTo>
                    <a:lnTo>
                      <a:pt x="96" y="214"/>
                    </a:lnTo>
                    <a:lnTo>
                      <a:pt x="62" y="150"/>
                    </a:lnTo>
                    <a:lnTo>
                      <a:pt x="49" y="160"/>
                    </a:lnTo>
                    <a:lnTo>
                      <a:pt x="25" y="104"/>
                    </a:lnTo>
                    <a:lnTo>
                      <a:pt x="1" y="93"/>
                    </a:lnTo>
                    <a:lnTo>
                      <a:pt x="0" y="6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7621108" y="1837548"/>
                <a:ext cx="264971" cy="347118"/>
              </a:xfrm>
              <a:custGeom>
                <a:avLst/>
                <a:gdLst>
                  <a:gd name="T0" fmla="*/ 2147483647 w 206"/>
                  <a:gd name="T1" fmla="*/ 2147483647 h 272"/>
                  <a:gd name="T2" fmla="*/ 2147483647 w 206"/>
                  <a:gd name="T3" fmla="*/ 2147483647 h 272"/>
                  <a:gd name="T4" fmla="*/ 2147483647 w 206"/>
                  <a:gd name="T5" fmla="*/ 2147483647 h 272"/>
                  <a:gd name="T6" fmla="*/ 2147483647 w 206"/>
                  <a:gd name="T7" fmla="*/ 2147483647 h 272"/>
                  <a:gd name="T8" fmla="*/ 2147483647 w 206"/>
                  <a:gd name="T9" fmla="*/ 2147483647 h 272"/>
                  <a:gd name="T10" fmla="*/ 2147483647 w 206"/>
                  <a:gd name="T11" fmla="*/ 2147483647 h 272"/>
                  <a:gd name="T12" fmla="*/ 2147483647 w 206"/>
                  <a:gd name="T13" fmla="*/ 2147483647 h 272"/>
                  <a:gd name="T14" fmla="*/ 0 w 206"/>
                  <a:gd name="T15" fmla="*/ 2147483647 h 272"/>
                  <a:gd name="T16" fmla="*/ 2147483647 w 206"/>
                  <a:gd name="T17" fmla="*/ 2147483647 h 272"/>
                  <a:gd name="T18" fmla="*/ 2147483647 w 206"/>
                  <a:gd name="T19" fmla="*/ 2147483647 h 272"/>
                  <a:gd name="T20" fmla="*/ 2147483647 w 206"/>
                  <a:gd name="T21" fmla="*/ 2147483647 h 272"/>
                  <a:gd name="T22" fmla="*/ 2147483647 w 206"/>
                  <a:gd name="T23" fmla="*/ 2147483647 h 272"/>
                  <a:gd name="T24" fmla="*/ 2147483647 w 206"/>
                  <a:gd name="T25" fmla="*/ 2147483647 h 272"/>
                  <a:gd name="T26" fmla="*/ 2147483647 w 206"/>
                  <a:gd name="T27" fmla="*/ 2147483647 h 272"/>
                  <a:gd name="T28" fmla="*/ 2147483647 w 206"/>
                  <a:gd name="T29" fmla="*/ 2147483647 h 272"/>
                  <a:gd name="T30" fmla="*/ 2147483647 w 206"/>
                  <a:gd name="T31" fmla="*/ 2147483647 h 272"/>
                  <a:gd name="T32" fmla="*/ 2147483647 w 206"/>
                  <a:gd name="T33" fmla="*/ 2147483647 h 272"/>
                  <a:gd name="T34" fmla="*/ 2147483647 w 206"/>
                  <a:gd name="T35" fmla="*/ 0 h 272"/>
                  <a:gd name="T36" fmla="*/ 2147483647 w 206"/>
                  <a:gd name="T37" fmla="*/ 2147483647 h 272"/>
                  <a:gd name="T38" fmla="*/ 2147483647 w 206"/>
                  <a:gd name="T39" fmla="*/ 2147483647 h 272"/>
                  <a:gd name="T40" fmla="*/ 2147483647 w 206"/>
                  <a:gd name="T41" fmla="*/ 2147483647 h 272"/>
                  <a:gd name="T42" fmla="*/ 2147483647 w 206"/>
                  <a:gd name="T43" fmla="*/ 2147483647 h 272"/>
                  <a:gd name="T44" fmla="*/ 2147483647 w 206"/>
                  <a:gd name="T45" fmla="*/ 2147483647 h 272"/>
                  <a:gd name="T46" fmla="*/ 2147483647 w 206"/>
                  <a:gd name="T47" fmla="*/ 2147483647 h 272"/>
                  <a:gd name="T48" fmla="*/ 2147483647 w 206"/>
                  <a:gd name="T49" fmla="*/ 2147483647 h 2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6"/>
                  <a:gd name="T76" fmla="*/ 0 h 272"/>
                  <a:gd name="T77" fmla="*/ 206 w 206"/>
                  <a:gd name="T78" fmla="*/ 272 h 2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6" h="272">
                    <a:moveTo>
                      <a:pt x="186" y="173"/>
                    </a:moveTo>
                    <a:lnTo>
                      <a:pt x="187" y="199"/>
                    </a:lnTo>
                    <a:lnTo>
                      <a:pt x="118" y="208"/>
                    </a:lnTo>
                    <a:lnTo>
                      <a:pt x="118" y="237"/>
                    </a:lnTo>
                    <a:lnTo>
                      <a:pt x="99" y="261"/>
                    </a:lnTo>
                    <a:lnTo>
                      <a:pt x="13" y="272"/>
                    </a:lnTo>
                    <a:lnTo>
                      <a:pt x="24" y="250"/>
                    </a:lnTo>
                    <a:lnTo>
                      <a:pt x="0" y="218"/>
                    </a:lnTo>
                    <a:lnTo>
                      <a:pt x="22" y="196"/>
                    </a:lnTo>
                    <a:lnTo>
                      <a:pt x="22" y="149"/>
                    </a:lnTo>
                    <a:lnTo>
                      <a:pt x="34" y="122"/>
                    </a:lnTo>
                    <a:lnTo>
                      <a:pt x="40" y="85"/>
                    </a:lnTo>
                    <a:lnTo>
                      <a:pt x="34" y="64"/>
                    </a:lnTo>
                    <a:lnTo>
                      <a:pt x="40" y="48"/>
                    </a:lnTo>
                    <a:lnTo>
                      <a:pt x="32" y="24"/>
                    </a:lnTo>
                    <a:lnTo>
                      <a:pt x="37" y="4"/>
                    </a:lnTo>
                    <a:lnTo>
                      <a:pt x="67" y="12"/>
                    </a:lnTo>
                    <a:lnTo>
                      <a:pt x="134" y="0"/>
                    </a:lnTo>
                    <a:lnTo>
                      <a:pt x="147" y="31"/>
                    </a:lnTo>
                    <a:lnTo>
                      <a:pt x="197" y="74"/>
                    </a:lnTo>
                    <a:lnTo>
                      <a:pt x="186" y="93"/>
                    </a:lnTo>
                    <a:lnTo>
                      <a:pt x="206" y="135"/>
                    </a:lnTo>
                    <a:lnTo>
                      <a:pt x="186" y="17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7734300" y="2377367"/>
                <a:ext cx="329285" cy="324147"/>
              </a:xfrm>
              <a:custGeom>
                <a:avLst/>
                <a:gdLst>
                  <a:gd name="T0" fmla="*/ 2147483647 w 256"/>
                  <a:gd name="T1" fmla="*/ 2147483647 h 254"/>
                  <a:gd name="T2" fmla="*/ 2147483647 w 256"/>
                  <a:gd name="T3" fmla="*/ 2147483647 h 254"/>
                  <a:gd name="T4" fmla="*/ 2147483647 w 256"/>
                  <a:gd name="T5" fmla="*/ 2147483647 h 254"/>
                  <a:gd name="T6" fmla="*/ 2147483647 w 256"/>
                  <a:gd name="T7" fmla="*/ 2147483647 h 254"/>
                  <a:gd name="T8" fmla="*/ 2147483647 w 256"/>
                  <a:gd name="T9" fmla="*/ 2147483647 h 254"/>
                  <a:gd name="T10" fmla="*/ 2147483647 w 256"/>
                  <a:gd name="T11" fmla="*/ 2147483647 h 254"/>
                  <a:gd name="T12" fmla="*/ 2147483647 w 256"/>
                  <a:gd name="T13" fmla="*/ 2147483647 h 254"/>
                  <a:gd name="T14" fmla="*/ 2147483647 w 256"/>
                  <a:gd name="T15" fmla="*/ 2147483647 h 254"/>
                  <a:gd name="T16" fmla="*/ 2147483647 w 256"/>
                  <a:gd name="T17" fmla="*/ 2147483647 h 254"/>
                  <a:gd name="T18" fmla="*/ 2147483647 w 256"/>
                  <a:gd name="T19" fmla="*/ 2147483647 h 254"/>
                  <a:gd name="T20" fmla="*/ 2147483647 w 256"/>
                  <a:gd name="T21" fmla="*/ 2147483647 h 254"/>
                  <a:gd name="T22" fmla="*/ 2147483647 w 256"/>
                  <a:gd name="T23" fmla="*/ 2147483647 h 254"/>
                  <a:gd name="T24" fmla="*/ 2147483647 w 256"/>
                  <a:gd name="T25" fmla="*/ 2147483647 h 254"/>
                  <a:gd name="T26" fmla="*/ 2147483647 w 256"/>
                  <a:gd name="T27" fmla="*/ 2147483647 h 254"/>
                  <a:gd name="T28" fmla="*/ 2147483647 w 256"/>
                  <a:gd name="T29" fmla="*/ 2147483647 h 254"/>
                  <a:gd name="T30" fmla="*/ 2147483647 w 256"/>
                  <a:gd name="T31" fmla="*/ 2147483647 h 254"/>
                  <a:gd name="T32" fmla="*/ 2147483647 w 256"/>
                  <a:gd name="T33" fmla="*/ 2147483647 h 254"/>
                  <a:gd name="T34" fmla="*/ 2147483647 w 256"/>
                  <a:gd name="T35" fmla="*/ 2147483647 h 254"/>
                  <a:gd name="T36" fmla="*/ 2147483647 w 256"/>
                  <a:gd name="T37" fmla="*/ 0 h 254"/>
                  <a:gd name="T38" fmla="*/ 2147483647 w 256"/>
                  <a:gd name="T39" fmla="*/ 2147483647 h 254"/>
                  <a:gd name="T40" fmla="*/ 0 w 256"/>
                  <a:gd name="T41" fmla="*/ 2147483647 h 254"/>
                  <a:gd name="T42" fmla="*/ 2147483647 w 256"/>
                  <a:gd name="T43" fmla="*/ 2147483647 h 254"/>
                  <a:gd name="T44" fmla="*/ 2147483647 w 256"/>
                  <a:gd name="T45" fmla="*/ 2147483647 h 254"/>
                  <a:gd name="T46" fmla="*/ 2147483647 w 256"/>
                  <a:gd name="T47" fmla="*/ 2147483647 h 254"/>
                  <a:gd name="T48" fmla="*/ 2147483647 w 256"/>
                  <a:gd name="T49" fmla="*/ 2147483647 h 254"/>
                  <a:gd name="T50" fmla="*/ 2147483647 w 256"/>
                  <a:gd name="T51" fmla="*/ 2147483647 h 254"/>
                  <a:gd name="T52" fmla="*/ 2147483647 w 256"/>
                  <a:gd name="T53" fmla="*/ 2147483647 h 254"/>
                  <a:gd name="T54" fmla="*/ 2147483647 w 256"/>
                  <a:gd name="T55" fmla="*/ 2147483647 h 2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6"/>
                  <a:gd name="T85" fmla="*/ 0 h 254"/>
                  <a:gd name="T86" fmla="*/ 256 w 256"/>
                  <a:gd name="T87" fmla="*/ 254 h 2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6" h="254">
                    <a:moveTo>
                      <a:pt x="40" y="196"/>
                    </a:moveTo>
                    <a:lnTo>
                      <a:pt x="34" y="211"/>
                    </a:lnTo>
                    <a:lnTo>
                      <a:pt x="35" y="222"/>
                    </a:lnTo>
                    <a:lnTo>
                      <a:pt x="62" y="243"/>
                    </a:lnTo>
                    <a:lnTo>
                      <a:pt x="107" y="236"/>
                    </a:lnTo>
                    <a:lnTo>
                      <a:pt x="115" y="254"/>
                    </a:lnTo>
                    <a:lnTo>
                      <a:pt x="142" y="225"/>
                    </a:lnTo>
                    <a:lnTo>
                      <a:pt x="170" y="225"/>
                    </a:lnTo>
                    <a:lnTo>
                      <a:pt x="181" y="236"/>
                    </a:lnTo>
                    <a:lnTo>
                      <a:pt x="229" y="211"/>
                    </a:lnTo>
                    <a:lnTo>
                      <a:pt x="224" y="123"/>
                    </a:lnTo>
                    <a:lnTo>
                      <a:pt x="256" y="112"/>
                    </a:lnTo>
                    <a:lnTo>
                      <a:pt x="234" y="62"/>
                    </a:lnTo>
                    <a:lnTo>
                      <a:pt x="211" y="68"/>
                    </a:lnTo>
                    <a:lnTo>
                      <a:pt x="205" y="49"/>
                    </a:lnTo>
                    <a:lnTo>
                      <a:pt x="163" y="46"/>
                    </a:lnTo>
                    <a:lnTo>
                      <a:pt x="122" y="12"/>
                    </a:lnTo>
                    <a:lnTo>
                      <a:pt x="83" y="27"/>
                    </a:lnTo>
                    <a:lnTo>
                      <a:pt x="42" y="0"/>
                    </a:lnTo>
                    <a:lnTo>
                      <a:pt x="21" y="1"/>
                    </a:lnTo>
                    <a:lnTo>
                      <a:pt x="0" y="12"/>
                    </a:lnTo>
                    <a:lnTo>
                      <a:pt x="14" y="38"/>
                    </a:lnTo>
                    <a:lnTo>
                      <a:pt x="2" y="67"/>
                    </a:lnTo>
                    <a:lnTo>
                      <a:pt x="21" y="86"/>
                    </a:lnTo>
                    <a:lnTo>
                      <a:pt x="40" y="155"/>
                    </a:lnTo>
                    <a:lnTo>
                      <a:pt x="40" y="19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7474474" y="2358225"/>
                <a:ext cx="311278" cy="422413"/>
              </a:xfrm>
              <a:custGeom>
                <a:avLst/>
                <a:gdLst>
                  <a:gd name="T0" fmla="*/ 2147483647 w 242"/>
                  <a:gd name="T1" fmla="*/ 2147483647 h 331"/>
                  <a:gd name="T2" fmla="*/ 2147483647 w 242"/>
                  <a:gd name="T3" fmla="*/ 2147483647 h 331"/>
                  <a:gd name="T4" fmla="*/ 2147483647 w 242"/>
                  <a:gd name="T5" fmla="*/ 2147483647 h 331"/>
                  <a:gd name="T6" fmla="*/ 2147483647 w 242"/>
                  <a:gd name="T7" fmla="*/ 2147483647 h 331"/>
                  <a:gd name="T8" fmla="*/ 2147483647 w 242"/>
                  <a:gd name="T9" fmla="*/ 2147483647 h 331"/>
                  <a:gd name="T10" fmla="*/ 2147483647 w 242"/>
                  <a:gd name="T11" fmla="*/ 2147483647 h 331"/>
                  <a:gd name="T12" fmla="*/ 2147483647 w 242"/>
                  <a:gd name="T13" fmla="*/ 2147483647 h 331"/>
                  <a:gd name="T14" fmla="*/ 2147483647 w 242"/>
                  <a:gd name="T15" fmla="*/ 2147483647 h 331"/>
                  <a:gd name="T16" fmla="*/ 2147483647 w 242"/>
                  <a:gd name="T17" fmla="*/ 2147483647 h 331"/>
                  <a:gd name="T18" fmla="*/ 2147483647 w 242"/>
                  <a:gd name="T19" fmla="*/ 0 h 331"/>
                  <a:gd name="T20" fmla="*/ 2147483647 w 242"/>
                  <a:gd name="T21" fmla="*/ 2147483647 h 331"/>
                  <a:gd name="T22" fmla="*/ 2147483647 w 242"/>
                  <a:gd name="T23" fmla="*/ 2147483647 h 331"/>
                  <a:gd name="T24" fmla="*/ 2147483647 w 242"/>
                  <a:gd name="T25" fmla="*/ 2147483647 h 331"/>
                  <a:gd name="T26" fmla="*/ 2147483647 w 242"/>
                  <a:gd name="T27" fmla="*/ 2147483647 h 331"/>
                  <a:gd name="T28" fmla="*/ 2147483647 w 242"/>
                  <a:gd name="T29" fmla="*/ 2147483647 h 331"/>
                  <a:gd name="T30" fmla="*/ 2147483647 w 242"/>
                  <a:gd name="T31" fmla="*/ 2147483647 h 331"/>
                  <a:gd name="T32" fmla="*/ 0 w 242"/>
                  <a:gd name="T33" fmla="*/ 2147483647 h 331"/>
                  <a:gd name="T34" fmla="*/ 2147483647 w 242"/>
                  <a:gd name="T35" fmla="*/ 2147483647 h 331"/>
                  <a:gd name="T36" fmla="*/ 2147483647 w 242"/>
                  <a:gd name="T37" fmla="*/ 2147483647 h 331"/>
                  <a:gd name="T38" fmla="*/ 2147483647 w 242"/>
                  <a:gd name="T39" fmla="*/ 2147483647 h 331"/>
                  <a:gd name="T40" fmla="*/ 2147483647 w 242"/>
                  <a:gd name="T41" fmla="*/ 2147483647 h 331"/>
                  <a:gd name="T42" fmla="*/ 2147483647 w 242"/>
                  <a:gd name="T43" fmla="*/ 2147483647 h 331"/>
                  <a:gd name="T44" fmla="*/ 2147483647 w 242"/>
                  <a:gd name="T45" fmla="*/ 2147483647 h 331"/>
                  <a:gd name="T46" fmla="*/ 2147483647 w 242"/>
                  <a:gd name="T47" fmla="*/ 2147483647 h 331"/>
                  <a:gd name="T48" fmla="*/ 2147483647 w 242"/>
                  <a:gd name="T49" fmla="*/ 2147483647 h 331"/>
                  <a:gd name="T50" fmla="*/ 2147483647 w 242"/>
                  <a:gd name="T51" fmla="*/ 2147483647 h 331"/>
                  <a:gd name="T52" fmla="*/ 2147483647 w 242"/>
                  <a:gd name="T53" fmla="*/ 2147483647 h 331"/>
                  <a:gd name="T54" fmla="*/ 2147483647 w 242"/>
                  <a:gd name="T55" fmla="*/ 2147483647 h 331"/>
                  <a:gd name="T56" fmla="*/ 2147483647 w 242"/>
                  <a:gd name="T57" fmla="*/ 2147483647 h 331"/>
                  <a:gd name="T58" fmla="*/ 2147483647 w 242"/>
                  <a:gd name="T59" fmla="*/ 2147483647 h 331"/>
                  <a:gd name="T60" fmla="*/ 2147483647 w 242"/>
                  <a:gd name="T61" fmla="*/ 2147483647 h 331"/>
                  <a:gd name="T62" fmla="*/ 2147483647 w 242"/>
                  <a:gd name="T63" fmla="*/ 2147483647 h 331"/>
                  <a:gd name="T64" fmla="*/ 2147483647 w 242"/>
                  <a:gd name="T65" fmla="*/ 2147483647 h 331"/>
                  <a:gd name="T66" fmla="*/ 2147483647 w 242"/>
                  <a:gd name="T67" fmla="*/ 2147483647 h 331"/>
                  <a:gd name="T68" fmla="*/ 2147483647 w 242"/>
                  <a:gd name="T69" fmla="*/ 2147483647 h 3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2"/>
                  <a:gd name="T106" fmla="*/ 0 h 331"/>
                  <a:gd name="T107" fmla="*/ 242 w 242"/>
                  <a:gd name="T108" fmla="*/ 331 h 3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2" h="331">
                    <a:moveTo>
                      <a:pt x="242" y="211"/>
                    </a:moveTo>
                    <a:lnTo>
                      <a:pt x="242" y="170"/>
                    </a:lnTo>
                    <a:lnTo>
                      <a:pt x="223" y="101"/>
                    </a:lnTo>
                    <a:lnTo>
                      <a:pt x="204" y="82"/>
                    </a:lnTo>
                    <a:lnTo>
                      <a:pt x="216" y="53"/>
                    </a:lnTo>
                    <a:lnTo>
                      <a:pt x="202" y="27"/>
                    </a:lnTo>
                    <a:lnTo>
                      <a:pt x="170" y="39"/>
                    </a:lnTo>
                    <a:lnTo>
                      <a:pt x="144" y="16"/>
                    </a:lnTo>
                    <a:lnTo>
                      <a:pt x="88" y="0"/>
                    </a:lnTo>
                    <a:lnTo>
                      <a:pt x="66" y="10"/>
                    </a:lnTo>
                    <a:lnTo>
                      <a:pt x="90" y="58"/>
                    </a:lnTo>
                    <a:lnTo>
                      <a:pt x="60" y="61"/>
                    </a:lnTo>
                    <a:lnTo>
                      <a:pt x="69" y="95"/>
                    </a:lnTo>
                    <a:lnTo>
                      <a:pt x="31" y="96"/>
                    </a:lnTo>
                    <a:lnTo>
                      <a:pt x="15" y="115"/>
                    </a:lnTo>
                    <a:lnTo>
                      <a:pt x="0" y="138"/>
                    </a:lnTo>
                    <a:lnTo>
                      <a:pt x="21" y="146"/>
                    </a:lnTo>
                    <a:lnTo>
                      <a:pt x="39" y="138"/>
                    </a:lnTo>
                    <a:lnTo>
                      <a:pt x="60" y="175"/>
                    </a:lnTo>
                    <a:lnTo>
                      <a:pt x="53" y="192"/>
                    </a:lnTo>
                    <a:lnTo>
                      <a:pt x="69" y="199"/>
                    </a:lnTo>
                    <a:lnTo>
                      <a:pt x="52" y="221"/>
                    </a:lnTo>
                    <a:lnTo>
                      <a:pt x="63" y="234"/>
                    </a:lnTo>
                    <a:lnTo>
                      <a:pt x="55" y="245"/>
                    </a:lnTo>
                    <a:lnTo>
                      <a:pt x="74" y="272"/>
                    </a:lnTo>
                    <a:lnTo>
                      <a:pt x="72" y="331"/>
                    </a:lnTo>
                    <a:lnTo>
                      <a:pt x="92" y="331"/>
                    </a:lnTo>
                    <a:lnTo>
                      <a:pt x="106" y="307"/>
                    </a:lnTo>
                    <a:lnTo>
                      <a:pt x="156" y="301"/>
                    </a:lnTo>
                    <a:lnTo>
                      <a:pt x="149" y="263"/>
                    </a:lnTo>
                    <a:lnTo>
                      <a:pt x="236" y="226"/>
                    </a:lnTo>
                    <a:lnTo>
                      <a:pt x="242" y="211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7195353" y="2187219"/>
                <a:ext cx="394885" cy="324147"/>
              </a:xfrm>
              <a:custGeom>
                <a:avLst/>
                <a:gdLst>
                  <a:gd name="T0" fmla="*/ 0 w 307"/>
                  <a:gd name="T1" fmla="*/ 2147483647 h 254"/>
                  <a:gd name="T2" fmla="*/ 2147483647 w 307"/>
                  <a:gd name="T3" fmla="*/ 2147483647 h 254"/>
                  <a:gd name="T4" fmla="*/ 2147483647 w 307"/>
                  <a:gd name="T5" fmla="*/ 2147483647 h 254"/>
                  <a:gd name="T6" fmla="*/ 2147483647 w 307"/>
                  <a:gd name="T7" fmla="*/ 2147483647 h 254"/>
                  <a:gd name="T8" fmla="*/ 2147483647 w 307"/>
                  <a:gd name="T9" fmla="*/ 2147483647 h 254"/>
                  <a:gd name="T10" fmla="*/ 2147483647 w 307"/>
                  <a:gd name="T11" fmla="*/ 2147483647 h 254"/>
                  <a:gd name="T12" fmla="*/ 2147483647 w 307"/>
                  <a:gd name="T13" fmla="*/ 2147483647 h 254"/>
                  <a:gd name="T14" fmla="*/ 2147483647 w 307"/>
                  <a:gd name="T15" fmla="*/ 2147483647 h 254"/>
                  <a:gd name="T16" fmla="*/ 2147483647 w 307"/>
                  <a:gd name="T17" fmla="*/ 2147483647 h 254"/>
                  <a:gd name="T18" fmla="*/ 2147483647 w 307"/>
                  <a:gd name="T19" fmla="*/ 2147483647 h 254"/>
                  <a:gd name="T20" fmla="*/ 2147483647 w 307"/>
                  <a:gd name="T21" fmla="*/ 2147483647 h 254"/>
                  <a:gd name="T22" fmla="*/ 2147483647 w 307"/>
                  <a:gd name="T23" fmla="*/ 2147483647 h 254"/>
                  <a:gd name="T24" fmla="*/ 2147483647 w 307"/>
                  <a:gd name="T25" fmla="*/ 2147483647 h 254"/>
                  <a:gd name="T26" fmla="*/ 2147483647 w 307"/>
                  <a:gd name="T27" fmla="*/ 2147483647 h 254"/>
                  <a:gd name="T28" fmla="*/ 2147483647 w 307"/>
                  <a:gd name="T29" fmla="*/ 2147483647 h 254"/>
                  <a:gd name="T30" fmla="*/ 2147483647 w 307"/>
                  <a:gd name="T31" fmla="*/ 2147483647 h 254"/>
                  <a:gd name="T32" fmla="*/ 2147483647 w 307"/>
                  <a:gd name="T33" fmla="*/ 2147483647 h 254"/>
                  <a:gd name="T34" fmla="*/ 2147483647 w 307"/>
                  <a:gd name="T35" fmla="*/ 2147483647 h 254"/>
                  <a:gd name="T36" fmla="*/ 2147483647 w 307"/>
                  <a:gd name="T37" fmla="*/ 2147483647 h 254"/>
                  <a:gd name="T38" fmla="*/ 2147483647 w 307"/>
                  <a:gd name="T39" fmla="*/ 2147483647 h 254"/>
                  <a:gd name="T40" fmla="*/ 2147483647 w 307"/>
                  <a:gd name="T41" fmla="*/ 2147483647 h 254"/>
                  <a:gd name="T42" fmla="*/ 2147483647 w 307"/>
                  <a:gd name="T43" fmla="*/ 2147483647 h 254"/>
                  <a:gd name="T44" fmla="*/ 2147483647 w 307"/>
                  <a:gd name="T45" fmla="*/ 2147483647 h 254"/>
                  <a:gd name="T46" fmla="*/ 2147483647 w 307"/>
                  <a:gd name="T47" fmla="*/ 2147483647 h 254"/>
                  <a:gd name="T48" fmla="*/ 2147483647 w 307"/>
                  <a:gd name="T49" fmla="*/ 0 h 254"/>
                  <a:gd name="T50" fmla="*/ 2147483647 w 307"/>
                  <a:gd name="T51" fmla="*/ 2147483647 h 254"/>
                  <a:gd name="T52" fmla="*/ 2147483647 w 307"/>
                  <a:gd name="T53" fmla="*/ 2147483647 h 254"/>
                  <a:gd name="T54" fmla="*/ 0 w 307"/>
                  <a:gd name="T55" fmla="*/ 2147483647 h 254"/>
                  <a:gd name="T56" fmla="*/ 0 w 307"/>
                  <a:gd name="T57" fmla="*/ 2147483647 h 254"/>
                  <a:gd name="T58" fmla="*/ 0 w 307"/>
                  <a:gd name="T59" fmla="*/ 2147483647 h 2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7"/>
                  <a:gd name="T91" fmla="*/ 0 h 254"/>
                  <a:gd name="T92" fmla="*/ 307 w 307"/>
                  <a:gd name="T93" fmla="*/ 254 h 25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7" h="254">
                    <a:moveTo>
                      <a:pt x="0" y="112"/>
                    </a:moveTo>
                    <a:lnTo>
                      <a:pt x="48" y="118"/>
                    </a:lnTo>
                    <a:lnTo>
                      <a:pt x="46" y="133"/>
                    </a:lnTo>
                    <a:lnTo>
                      <a:pt x="83" y="141"/>
                    </a:lnTo>
                    <a:lnTo>
                      <a:pt x="96" y="227"/>
                    </a:lnTo>
                    <a:lnTo>
                      <a:pt x="115" y="227"/>
                    </a:lnTo>
                    <a:lnTo>
                      <a:pt x="133" y="254"/>
                    </a:lnTo>
                    <a:lnTo>
                      <a:pt x="190" y="229"/>
                    </a:lnTo>
                    <a:lnTo>
                      <a:pt x="232" y="249"/>
                    </a:lnTo>
                    <a:lnTo>
                      <a:pt x="248" y="230"/>
                    </a:lnTo>
                    <a:lnTo>
                      <a:pt x="286" y="229"/>
                    </a:lnTo>
                    <a:lnTo>
                      <a:pt x="277" y="195"/>
                    </a:lnTo>
                    <a:lnTo>
                      <a:pt x="307" y="192"/>
                    </a:lnTo>
                    <a:lnTo>
                      <a:pt x="283" y="144"/>
                    </a:lnTo>
                    <a:lnTo>
                      <a:pt x="305" y="134"/>
                    </a:lnTo>
                    <a:lnTo>
                      <a:pt x="297" y="121"/>
                    </a:lnTo>
                    <a:lnTo>
                      <a:pt x="209" y="125"/>
                    </a:lnTo>
                    <a:lnTo>
                      <a:pt x="206" y="106"/>
                    </a:lnTo>
                    <a:lnTo>
                      <a:pt x="179" y="99"/>
                    </a:lnTo>
                    <a:lnTo>
                      <a:pt x="173" y="78"/>
                    </a:lnTo>
                    <a:lnTo>
                      <a:pt x="182" y="66"/>
                    </a:lnTo>
                    <a:lnTo>
                      <a:pt x="171" y="34"/>
                    </a:lnTo>
                    <a:lnTo>
                      <a:pt x="121" y="43"/>
                    </a:lnTo>
                    <a:lnTo>
                      <a:pt x="83" y="3"/>
                    </a:lnTo>
                    <a:lnTo>
                      <a:pt x="53" y="0"/>
                    </a:lnTo>
                    <a:lnTo>
                      <a:pt x="41" y="3"/>
                    </a:lnTo>
                    <a:lnTo>
                      <a:pt x="43" y="5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6944531" y="2050668"/>
                <a:ext cx="318995" cy="316490"/>
              </a:xfrm>
              <a:custGeom>
                <a:avLst/>
                <a:gdLst>
                  <a:gd name="T0" fmla="*/ 2147483647 w 248"/>
                  <a:gd name="T1" fmla="*/ 2147483647 h 248"/>
                  <a:gd name="T2" fmla="*/ 2147483647 w 248"/>
                  <a:gd name="T3" fmla="*/ 2147483647 h 248"/>
                  <a:gd name="T4" fmla="*/ 2147483647 w 248"/>
                  <a:gd name="T5" fmla="*/ 2147483647 h 248"/>
                  <a:gd name="T6" fmla="*/ 2147483647 w 248"/>
                  <a:gd name="T7" fmla="*/ 2147483647 h 248"/>
                  <a:gd name="T8" fmla="*/ 2147483647 w 248"/>
                  <a:gd name="T9" fmla="*/ 2147483647 h 248"/>
                  <a:gd name="T10" fmla="*/ 2147483647 w 248"/>
                  <a:gd name="T11" fmla="*/ 0 h 248"/>
                  <a:gd name="T12" fmla="*/ 2147483647 w 248"/>
                  <a:gd name="T13" fmla="*/ 2147483647 h 248"/>
                  <a:gd name="T14" fmla="*/ 2147483647 w 248"/>
                  <a:gd name="T15" fmla="*/ 2147483647 h 248"/>
                  <a:gd name="T16" fmla="*/ 2147483647 w 248"/>
                  <a:gd name="T17" fmla="*/ 2147483647 h 248"/>
                  <a:gd name="T18" fmla="*/ 2147483647 w 248"/>
                  <a:gd name="T19" fmla="*/ 2147483647 h 248"/>
                  <a:gd name="T20" fmla="*/ 2147483647 w 248"/>
                  <a:gd name="T21" fmla="*/ 2147483647 h 248"/>
                  <a:gd name="T22" fmla="*/ 2147483647 w 248"/>
                  <a:gd name="T23" fmla="*/ 2147483647 h 248"/>
                  <a:gd name="T24" fmla="*/ 2147483647 w 248"/>
                  <a:gd name="T25" fmla="*/ 2147483647 h 248"/>
                  <a:gd name="T26" fmla="*/ 2147483647 w 248"/>
                  <a:gd name="T27" fmla="*/ 2147483647 h 248"/>
                  <a:gd name="T28" fmla="*/ 2147483647 w 248"/>
                  <a:gd name="T29" fmla="*/ 2147483647 h 248"/>
                  <a:gd name="T30" fmla="*/ 2147483647 w 248"/>
                  <a:gd name="T31" fmla="*/ 2147483647 h 248"/>
                  <a:gd name="T32" fmla="*/ 2147483647 w 248"/>
                  <a:gd name="T33" fmla="*/ 2147483647 h 248"/>
                  <a:gd name="T34" fmla="*/ 2147483647 w 248"/>
                  <a:gd name="T35" fmla="*/ 2147483647 h 248"/>
                  <a:gd name="T36" fmla="*/ 2147483647 w 248"/>
                  <a:gd name="T37" fmla="*/ 2147483647 h 248"/>
                  <a:gd name="T38" fmla="*/ 2147483647 w 248"/>
                  <a:gd name="T39" fmla="*/ 2147483647 h 248"/>
                  <a:gd name="T40" fmla="*/ 2147483647 w 248"/>
                  <a:gd name="T41" fmla="*/ 2147483647 h 248"/>
                  <a:gd name="T42" fmla="*/ 2147483647 w 248"/>
                  <a:gd name="T43" fmla="*/ 2147483647 h 248"/>
                  <a:gd name="T44" fmla="*/ 2147483647 w 248"/>
                  <a:gd name="T45" fmla="*/ 2147483647 h 248"/>
                  <a:gd name="T46" fmla="*/ 0 w 248"/>
                  <a:gd name="T47" fmla="*/ 2147483647 h 248"/>
                  <a:gd name="T48" fmla="*/ 2147483647 w 248"/>
                  <a:gd name="T49" fmla="*/ 2147483647 h 248"/>
                  <a:gd name="T50" fmla="*/ 2147483647 w 248"/>
                  <a:gd name="T51" fmla="*/ 2147483647 h 248"/>
                  <a:gd name="T52" fmla="*/ 2147483647 w 248"/>
                  <a:gd name="T53" fmla="*/ 2147483647 h 248"/>
                  <a:gd name="T54" fmla="*/ 2147483647 w 248"/>
                  <a:gd name="T55" fmla="*/ 2147483647 h 248"/>
                  <a:gd name="T56" fmla="*/ 2147483647 w 248"/>
                  <a:gd name="T57" fmla="*/ 2147483647 h 248"/>
                  <a:gd name="T58" fmla="*/ 2147483647 w 248"/>
                  <a:gd name="T59" fmla="*/ 2147483647 h 248"/>
                  <a:gd name="T60" fmla="*/ 2147483647 w 248"/>
                  <a:gd name="T61" fmla="*/ 2147483647 h 248"/>
                  <a:gd name="T62" fmla="*/ 2147483647 w 248"/>
                  <a:gd name="T63" fmla="*/ 2147483647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8"/>
                  <a:gd name="T97" fmla="*/ 0 h 248"/>
                  <a:gd name="T98" fmla="*/ 248 w 248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8" h="248">
                    <a:moveTo>
                      <a:pt x="40" y="88"/>
                    </a:moveTo>
                    <a:lnTo>
                      <a:pt x="59" y="77"/>
                    </a:lnTo>
                    <a:lnTo>
                      <a:pt x="61" y="33"/>
                    </a:lnTo>
                    <a:lnTo>
                      <a:pt x="78" y="29"/>
                    </a:lnTo>
                    <a:lnTo>
                      <a:pt x="94" y="27"/>
                    </a:lnTo>
                    <a:lnTo>
                      <a:pt x="136" y="0"/>
                    </a:lnTo>
                    <a:lnTo>
                      <a:pt x="156" y="11"/>
                    </a:lnTo>
                    <a:lnTo>
                      <a:pt x="158" y="43"/>
                    </a:lnTo>
                    <a:lnTo>
                      <a:pt x="193" y="70"/>
                    </a:lnTo>
                    <a:lnTo>
                      <a:pt x="209" y="65"/>
                    </a:lnTo>
                    <a:lnTo>
                      <a:pt x="224" y="86"/>
                    </a:lnTo>
                    <a:lnTo>
                      <a:pt x="236" y="81"/>
                    </a:lnTo>
                    <a:lnTo>
                      <a:pt x="248" y="107"/>
                    </a:lnTo>
                    <a:lnTo>
                      <a:pt x="236" y="110"/>
                    </a:lnTo>
                    <a:lnTo>
                      <a:pt x="238" y="157"/>
                    </a:lnTo>
                    <a:lnTo>
                      <a:pt x="195" y="219"/>
                    </a:lnTo>
                    <a:lnTo>
                      <a:pt x="145" y="248"/>
                    </a:lnTo>
                    <a:lnTo>
                      <a:pt x="128" y="241"/>
                    </a:lnTo>
                    <a:lnTo>
                      <a:pt x="110" y="244"/>
                    </a:lnTo>
                    <a:lnTo>
                      <a:pt x="46" y="227"/>
                    </a:lnTo>
                    <a:lnTo>
                      <a:pt x="43" y="214"/>
                    </a:lnTo>
                    <a:lnTo>
                      <a:pt x="16" y="206"/>
                    </a:lnTo>
                    <a:lnTo>
                      <a:pt x="13" y="192"/>
                    </a:lnTo>
                    <a:lnTo>
                      <a:pt x="0" y="177"/>
                    </a:lnTo>
                    <a:lnTo>
                      <a:pt x="14" y="166"/>
                    </a:lnTo>
                    <a:lnTo>
                      <a:pt x="8" y="152"/>
                    </a:lnTo>
                    <a:lnTo>
                      <a:pt x="32" y="147"/>
                    </a:lnTo>
                    <a:lnTo>
                      <a:pt x="22" y="120"/>
                    </a:lnTo>
                    <a:lnTo>
                      <a:pt x="45" y="112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7376718" y="2772979"/>
                <a:ext cx="295842" cy="271825"/>
              </a:xfrm>
              <a:custGeom>
                <a:avLst/>
                <a:gdLst>
                  <a:gd name="T0" fmla="*/ 2147483647 w 230"/>
                  <a:gd name="T1" fmla="*/ 2147483647 h 213"/>
                  <a:gd name="T2" fmla="*/ 2147483647 w 230"/>
                  <a:gd name="T3" fmla="*/ 2147483647 h 213"/>
                  <a:gd name="T4" fmla="*/ 2147483647 w 230"/>
                  <a:gd name="T5" fmla="*/ 2147483647 h 213"/>
                  <a:gd name="T6" fmla="*/ 2147483647 w 230"/>
                  <a:gd name="T7" fmla="*/ 2147483647 h 213"/>
                  <a:gd name="T8" fmla="*/ 2147483647 w 230"/>
                  <a:gd name="T9" fmla="*/ 2147483647 h 213"/>
                  <a:gd name="T10" fmla="*/ 2147483647 w 230"/>
                  <a:gd name="T11" fmla="*/ 2147483647 h 213"/>
                  <a:gd name="T12" fmla="*/ 2147483647 w 230"/>
                  <a:gd name="T13" fmla="*/ 2147483647 h 213"/>
                  <a:gd name="T14" fmla="*/ 2147483647 w 230"/>
                  <a:gd name="T15" fmla="*/ 2147483647 h 213"/>
                  <a:gd name="T16" fmla="*/ 2147483647 w 230"/>
                  <a:gd name="T17" fmla="*/ 2147483647 h 213"/>
                  <a:gd name="T18" fmla="*/ 0 w 230"/>
                  <a:gd name="T19" fmla="*/ 2147483647 h 213"/>
                  <a:gd name="T20" fmla="*/ 2147483647 w 230"/>
                  <a:gd name="T21" fmla="*/ 2147483647 h 213"/>
                  <a:gd name="T22" fmla="*/ 2147483647 w 230"/>
                  <a:gd name="T23" fmla="*/ 2147483647 h 213"/>
                  <a:gd name="T24" fmla="*/ 2147483647 w 230"/>
                  <a:gd name="T25" fmla="*/ 2147483647 h 213"/>
                  <a:gd name="T26" fmla="*/ 2147483647 w 230"/>
                  <a:gd name="T27" fmla="*/ 0 h 213"/>
                  <a:gd name="T28" fmla="*/ 2147483647 w 230"/>
                  <a:gd name="T29" fmla="*/ 2147483647 h 213"/>
                  <a:gd name="T30" fmla="*/ 2147483647 w 230"/>
                  <a:gd name="T31" fmla="*/ 2147483647 h 213"/>
                  <a:gd name="T32" fmla="*/ 2147483647 w 230"/>
                  <a:gd name="T33" fmla="*/ 2147483647 h 213"/>
                  <a:gd name="T34" fmla="*/ 2147483647 w 230"/>
                  <a:gd name="T35" fmla="*/ 2147483647 h 213"/>
                  <a:gd name="T36" fmla="*/ 2147483647 w 230"/>
                  <a:gd name="T37" fmla="*/ 2147483647 h 213"/>
                  <a:gd name="T38" fmla="*/ 2147483647 w 230"/>
                  <a:gd name="T39" fmla="*/ 2147483647 h 213"/>
                  <a:gd name="T40" fmla="*/ 2147483647 w 230"/>
                  <a:gd name="T41" fmla="*/ 2147483647 h 213"/>
                  <a:gd name="T42" fmla="*/ 2147483647 w 230"/>
                  <a:gd name="T43" fmla="*/ 2147483647 h 2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0"/>
                  <a:gd name="T67" fmla="*/ 0 h 213"/>
                  <a:gd name="T68" fmla="*/ 230 w 230"/>
                  <a:gd name="T69" fmla="*/ 213 h 2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0" h="213">
                    <a:moveTo>
                      <a:pt x="230" y="134"/>
                    </a:moveTo>
                    <a:lnTo>
                      <a:pt x="193" y="174"/>
                    </a:lnTo>
                    <a:lnTo>
                      <a:pt x="211" y="198"/>
                    </a:lnTo>
                    <a:lnTo>
                      <a:pt x="169" y="213"/>
                    </a:lnTo>
                    <a:lnTo>
                      <a:pt x="124" y="190"/>
                    </a:lnTo>
                    <a:lnTo>
                      <a:pt x="92" y="208"/>
                    </a:lnTo>
                    <a:lnTo>
                      <a:pt x="92" y="176"/>
                    </a:lnTo>
                    <a:lnTo>
                      <a:pt x="40" y="161"/>
                    </a:lnTo>
                    <a:lnTo>
                      <a:pt x="19" y="86"/>
                    </a:lnTo>
                    <a:lnTo>
                      <a:pt x="0" y="67"/>
                    </a:lnTo>
                    <a:lnTo>
                      <a:pt x="9" y="27"/>
                    </a:lnTo>
                    <a:lnTo>
                      <a:pt x="22" y="10"/>
                    </a:lnTo>
                    <a:lnTo>
                      <a:pt x="67" y="14"/>
                    </a:lnTo>
                    <a:lnTo>
                      <a:pt x="70" y="0"/>
                    </a:lnTo>
                    <a:lnTo>
                      <a:pt x="148" y="6"/>
                    </a:lnTo>
                    <a:lnTo>
                      <a:pt x="168" y="6"/>
                    </a:lnTo>
                    <a:lnTo>
                      <a:pt x="177" y="30"/>
                    </a:lnTo>
                    <a:lnTo>
                      <a:pt x="206" y="46"/>
                    </a:lnTo>
                    <a:lnTo>
                      <a:pt x="224" y="85"/>
                    </a:lnTo>
                    <a:lnTo>
                      <a:pt x="230" y="13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7592810" y="2646640"/>
                <a:ext cx="419324" cy="296071"/>
              </a:xfrm>
              <a:custGeom>
                <a:avLst/>
                <a:gdLst>
                  <a:gd name="T0" fmla="*/ 2147483647 w 326"/>
                  <a:gd name="T1" fmla="*/ 2147483647 h 232"/>
                  <a:gd name="T2" fmla="*/ 2147483647 w 326"/>
                  <a:gd name="T3" fmla="*/ 2147483647 h 232"/>
                  <a:gd name="T4" fmla="*/ 2147483647 w 326"/>
                  <a:gd name="T5" fmla="*/ 2147483647 h 232"/>
                  <a:gd name="T6" fmla="*/ 2147483647 w 326"/>
                  <a:gd name="T7" fmla="*/ 2147483647 h 232"/>
                  <a:gd name="T8" fmla="*/ 2147483647 w 326"/>
                  <a:gd name="T9" fmla="*/ 2147483647 h 232"/>
                  <a:gd name="T10" fmla="*/ 2147483647 w 326"/>
                  <a:gd name="T11" fmla="*/ 2147483647 h 232"/>
                  <a:gd name="T12" fmla="*/ 2147483647 w 326"/>
                  <a:gd name="T13" fmla="*/ 2147483647 h 232"/>
                  <a:gd name="T14" fmla="*/ 2147483647 w 326"/>
                  <a:gd name="T15" fmla="*/ 2147483647 h 232"/>
                  <a:gd name="T16" fmla="*/ 2147483647 w 326"/>
                  <a:gd name="T17" fmla="*/ 2147483647 h 232"/>
                  <a:gd name="T18" fmla="*/ 2147483647 w 326"/>
                  <a:gd name="T19" fmla="*/ 2147483647 h 232"/>
                  <a:gd name="T20" fmla="*/ 2147483647 w 326"/>
                  <a:gd name="T21" fmla="*/ 2147483647 h 232"/>
                  <a:gd name="T22" fmla="*/ 2147483647 w 326"/>
                  <a:gd name="T23" fmla="*/ 2147483647 h 232"/>
                  <a:gd name="T24" fmla="*/ 2147483647 w 326"/>
                  <a:gd name="T25" fmla="*/ 2147483647 h 232"/>
                  <a:gd name="T26" fmla="*/ 2147483647 w 326"/>
                  <a:gd name="T27" fmla="*/ 2147483647 h 232"/>
                  <a:gd name="T28" fmla="*/ 2147483647 w 326"/>
                  <a:gd name="T29" fmla="*/ 2147483647 h 232"/>
                  <a:gd name="T30" fmla="*/ 2147483647 w 326"/>
                  <a:gd name="T31" fmla="*/ 2147483647 h 232"/>
                  <a:gd name="T32" fmla="*/ 2147483647 w 326"/>
                  <a:gd name="T33" fmla="*/ 2147483647 h 232"/>
                  <a:gd name="T34" fmla="*/ 2147483647 w 326"/>
                  <a:gd name="T35" fmla="*/ 2147483647 h 232"/>
                  <a:gd name="T36" fmla="*/ 2147483647 w 326"/>
                  <a:gd name="T37" fmla="*/ 0 h 232"/>
                  <a:gd name="T38" fmla="*/ 2147483647 w 326"/>
                  <a:gd name="T39" fmla="*/ 2147483647 h 232"/>
                  <a:gd name="T40" fmla="*/ 2147483647 w 326"/>
                  <a:gd name="T41" fmla="*/ 2147483647 h 232"/>
                  <a:gd name="T42" fmla="*/ 2147483647 w 326"/>
                  <a:gd name="T43" fmla="*/ 2147483647 h 232"/>
                  <a:gd name="T44" fmla="*/ 0 w 326"/>
                  <a:gd name="T45" fmla="*/ 2147483647 h 232"/>
                  <a:gd name="T46" fmla="*/ 2147483647 w 326"/>
                  <a:gd name="T47" fmla="*/ 2147483647 h 232"/>
                  <a:gd name="T48" fmla="*/ 2147483647 w 326"/>
                  <a:gd name="T49" fmla="*/ 2147483647 h 232"/>
                  <a:gd name="T50" fmla="*/ 2147483647 w 326"/>
                  <a:gd name="T51" fmla="*/ 2147483647 h 232"/>
                  <a:gd name="T52" fmla="*/ 2147483647 w 326"/>
                  <a:gd name="T53" fmla="*/ 2147483647 h 232"/>
                  <a:gd name="T54" fmla="*/ 2147483647 w 326"/>
                  <a:gd name="T55" fmla="*/ 2147483647 h 232"/>
                  <a:gd name="T56" fmla="*/ 2147483647 w 326"/>
                  <a:gd name="T57" fmla="*/ 2147483647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6"/>
                  <a:gd name="T88" fmla="*/ 0 h 232"/>
                  <a:gd name="T89" fmla="*/ 326 w 326"/>
                  <a:gd name="T90" fmla="*/ 232 h 2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6" h="232">
                    <a:moveTo>
                      <a:pt x="72" y="189"/>
                    </a:moveTo>
                    <a:lnTo>
                      <a:pt x="86" y="165"/>
                    </a:lnTo>
                    <a:lnTo>
                      <a:pt x="121" y="153"/>
                    </a:lnTo>
                    <a:lnTo>
                      <a:pt x="134" y="192"/>
                    </a:lnTo>
                    <a:lnTo>
                      <a:pt x="252" y="216"/>
                    </a:lnTo>
                    <a:lnTo>
                      <a:pt x="268" y="232"/>
                    </a:lnTo>
                    <a:lnTo>
                      <a:pt x="296" y="225"/>
                    </a:lnTo>
                    <a:lnTo>
                      <a:pt x="289" y="152"/>
                    </a:lnTo>
                    <a:lnTo>
                      <a:pt x="310" y="141"/>
                    </a:lnTo>
                    <a:lnTo>
                      <a:pt x="326" y="131"/>
                    </a:lnTo>
                    <a:lnTo>
                      <a:pt x="326" y="89"/>
                    </a:lnTo>
                    <a:lnTo>
                      <a:pt x="278" y="70"/>
                    </a:lnTo>
                    <a:lnTo>
                      <a:pt x="276" y="53"/>
                    </a:lnTo>
                    <a:lnTo>
                      <a:pt x="252" y="14"/>
                    </a:lnTo>
                    <a:lnTo>
                      <a:pt x="225" y="43"/>
                    </a:lnTo>
                    <a:lnTo>
                      <a:pt x="217" y="25"/>
                    </a:lnTo>
                    <a:lnTo>
                      <a:pt x="172" y="32"/>
                    </a:lnTo>
                    <a:lnTo>
                      <a:pt x="145" y="11"/>
                    </a:lnTo>
                    <a:lnTo>
                      <a:pt x="144" y="0"/>
                    </a:lnTo>
                    <a:lnTo>
                      <a:pt x="57" y="37"/>
                    </a:lnTo>
                    <a:lnTo>
                      <a:pt x="64" y="75"/>
                    </a:lnTo>
                    <a:lnTo>
                      <a:pt x="14" y="81"/>
                    </a:lnTo>
                    <a:lnTo>
                      <a:pt x="0" y="105"/>
                    </a:lnTo>
                    <a:lnTo>
                      <a:pt x="9" y="129"/>
                    </a:lnTo>
                    <a:lnTo>
                      <a:pt x="38" y="145"/>
                    </a:lnTo>
                    <a:lnTo>
                      <a:pt x="56" y="184"/>
                    </a:lnTo>
                    <a:lnTo>
                      <a:pt x="72" y="189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7624967" y="2841893"/>
                <a:ext cx="393598" cy="335634"/>
              </a:xfrm>
              <a:custGeom>
                <a:avLst/>
                <a:gdLst>
                  <a:gd name="T0" fmla="*/ 2147483647 w 306"/>
                  <a:gd name="T1" fmla="*/ 2147483647 h 263"/>
                  <a:gd name="T2" fmla="*/ 2147483647 w 306"/>
                  <a:gd name="T3" fmla="*/ 2147483647 h 263"/>
                  <a:gd name="T4" fmla="*/ 2147483647 w 306"/>
                  <a:gd name="T5" fmla="*/ 2147483647 h 263"/>
                  <a:gd name="T6" fmla="*/ 2147483647 w 306"/>
                  <a:gd name="T7" fmla="*/ 2147483647 h 263"/>
                  <a:gd name="T8" fmla="*/ 0 w 306"/>
                  <a:gd name="T9" fmla="*/ 2147483647 h 263"/>
                  <a:gd name="T10" fmla="*/ 2147483647 w 306"/>
                  <a:gd name="T11" fmla="*/ 2147483647 h 263"/>
                  <a:gd name="T12" fmla="*/ 2147483647 w 306"/>
                  <a:gd name="T13" fmla="*/ 2147483647 h 263"/>
                  <a:gd name="T14" fmla="*/ 2147483647 w 306"/>
                  <a:gd name="T15" fmla="*/ 2147483647 h 263"/>
                  <a:gd name="T16" fmla="*/ 2147483647 w 306"/>
                  <a:gd name="T17" fmla="*/ 2147483647 h 263"/>
                  <a:gd name="T18" fmla="*/ 2147483647 w 306"/>
                  <a:gd name="T19" fmla="*/ 2147483647 h 263"/>
                  <a:gd name="T20" fmla="*/ 2147483647 w 306"/>
                  <a:gd name="T21" fmla="*/ 2147483647 h 263"/>
                  <a:gd name="T22" fmla="*/ 2147483647 w 306"/>
                  <a:gd name="T23" fmla="*/ 2147483647 h 263"/>
                  <a:gd name="T24" fmla="*/ 2147483647 w 306"/>
                  <a:gd name="T25" fmla="*/ 2147483647 h 263"/>
                  <a:gd name="T26" fmla="*/ 2147483647 w 306"/>
                  <a:gd name="T27" fmla="*/ 2147483647 h 263"/>
                  <a:gd name="T28" fmla="*/ 2147483647 w 306"/>
                  <a:gd name="T29" fmla="*/ 2147483647 h 263"/>
                  <a:gd name="T30" fmla="*/ 2147483647 w 306"/>
                  <a:gd name="T31" fmla="*/ 2147483647 h 263"/>
                  <a:gd name="T32" fmla="*/ 2147483647 w 306"/>
                  <a:gd name="T33" fmla="*/ 2147483647 h 263"/>
                  <a:gd name="T34" fmla="*/ 2147483647 w 306"/>
                  <a:gd name="T35" fmla="*/ 2147483647 h 263"/>
                  <a:gd name="T36" fmla="*/ 2147483647 w 306"/>
                  <a:gd name="T37" fmla="*/ 2147483647 h 263"/>
                  <a:gd name="T38" fmla="*/ 2147483647 w 306"/>
                  <a:gd name="T39" fmla="*/ 2147483647 h 263"/>
                  <a:gd name="T40" fmla="*/ 2147483647 w 306"/>
                  <a:gd name="T41" fmla="*/ 2147483647 h 263"/>
                  <a:gd name="T42" fmla="*/ 2147483647 w 306"/>
                  <a:gd name="T43" fmla="*/ 0 h 263"/>
                  <a:gd name="T44" fmla="*/ 2147483647 w 306"/>
                  <a:gd name="T45" fmla="*/ 2147483647 h 263"/>
                  <a:gd name="T46" fmla="*/ 2147483647 w 306"/>
                  <a:gd name="T47" fmla="*/ 2147483647 h 263"/>
                  <a:gd name="T48" fmla="*/ 2147483647 w 306"/>
                  <a:gd name="T49" fmla="*/ 2147483647 h 2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6"/>
                  <a:gd name="T76" fmla="*/ 0 h 263"/>
                  <a:gd name="T77" fmla="*/ 306 w 306"/>
                  <a:gd name="T78" fmla="*/ 263 h 2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6" h="263">
                    <a:moveTo>
                      <a:pt x="61" y="12"/>
                    </a:moveTo>
                    <a:lnTo>
                      <a:pt x="47" y="36"/>
                    </a:lnTo>
                    <a:lnTo>
                      <a:pt x="31" y="31"/>
                    </a:lnTo>
                    <a:lnTo>
                      <a:pt x="37" y="80"/>
                    </a:lnTo>
                    <a:lnTo>
                      <a:pt x="0" y="120"/>
                    </a:lnTo>
                    <a:lnTo>
                      <a:pt x="18" y="144"/>
                    </a:lnTo>
                    <a:lnTo>
                      <a:pt x="19" y="215"/>
                    </a:lnTo>
                    <a:lnTo>
                      <a:pt x="99" y="243"/>
                    </a:lnTo>
                    <a:lnTo>
                      <a:pt x="104" y="259"/>
                    </a:lnTo>
                    <a:lnTo>
                      <a:pt x="130" y="263"/>
                    </a:lnTo>
                    <a:lnTo>
                      <a:pt x="135" y="250"/>
                    </a:lnTo>
                    <a:lnTo>
                      <a:pt x="176" y="231"/>
                    </a:lnTo>
                    <a:lnTo>
                      <a:pt x="221" y="231"/>
                    </a:lnTo>
                    <a:lnTo>
                      <a:pt x="232" y="245"/>
                    </a:lnTo>
                    <a:lnTo>
                      <a:pt x="287" y="240"/>
                    </a:lnTo>
                    <a:lnTo>
                      <a:pt x="306" y="203"/>
                    </a:lnTo>
                    <a:lnTo>
                      <a:pt x="250" y="127"/>
                    </a:lnTo>
                    <a:lnTo>
                      <a:pt x="258" y="96"/>
                    </a:lnTo>
                    <a:lnTo>
                      <a:pt x="243" y="79"/>
                    </a:lnTo>
                    <a:lnTo>
                      <a:pt x="227" y="63"/>
                    </a:lnTo>
                    <a:lnTo>
                      <a:pt x="109" y="39"/>
                    </a:lnTo>
                    <a:lnTo>
                      <a:pt x="96" y="0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7792182" y="3136688"/>
                <a:ext cx="360154" cy="232262"/>
              </a:xfrm>
              <a:custGeom>
                <a:avLst/>
                <a:gdLst>
                  <a:gd name="T0" fmla="*/ 2147483647 w 280"/>
                  <a:gd name="T1" fmla="*/ 2147483647 h 182"/>
                  <a:gd name="T2" fmla="*/ 2147483647 w 280"/>
                  <a:gd name="T3" fmla="*/ 2147483647 h 182"/>
                  <a:gd name="T4" fmla="*/ 2147483647 w 280"/>
                  <a:gd name="T5" fmla="*/ 2147483647 h 182"/>
                  <a:gd name="T6" fmla="*/ 2147483647 w 280"/>
                  <a:gd name="T7" fmla="*/ 2147483647 h 182"/>
                  <a:gd name="T8" fmla="*/ 2147483647 w 280"/>
                  <a:gd name="T9" fmla="*/ 2147483647 h 182"/>
                  <a:gd name="T10" fmla="*/ 2147483647 w 280"/>
                  <a:gd name="T11" fmla="*/ 2147483647 h 182"/>
                  <a:gd name="T12" fmla="*/ 2147483647 w 280"/>
                  <a:gd name="T13" fmla="*/ 2147483647 h 182"/>
                  <a:gd name="T14" fmla="*/ 2147483647 w 280"/>
                  <a:gd name="T15" fmla="*/ 2147483647 h 182"/>
                  <a:gd name="T16" fmla="*/ 2147483647 w 280"/>
                  <a:gd name="T17" fmla="*/ 2147483647 h 182"/>
                  <a:gd name="T18" fmla="*/ 0 w 280"/>
                  <a:gd name="T19" fmla="*/ 2147483647 h 182"/>
                  <a:gd name="T20" fmla="*/ 2147483647 w 280"/>
                  <a:gd name="T21" fmla="*/ 2147483647 h 182"/>
                  <a:gd name="T22" fmla="*/ 2147483647 w 280"/>
                  <a:gd name="T23" fmla="*/ 0 h 182"/>
                  <a:gd name="T24" fmla="*/ 2147483647 w 280"/>
                  <a:gd name="T25" fmla="*/ 0 h 182"/>
                  <a:gd name="T26" fmla="*/ 2147483647 w 280"/>
                  <a:gd name="T27" fmla="*/ 2147483647 h 182"/>
                  <a:gd name="T28" fmla="*/ 2147483647 w 280"/>
                  <a:gd name="T29" fmla="*/ 2147483647 h 182"/>
                  <a:gd name="T30" fmla="*/ 2147483647 w 280"/>
                  <a:gd name="T31" fmla="*/ 2147483647 h 182"/>
                  <a:gd name="T32" fmla="*/ 2147483647 w 280"/>
                  <a:gd name="T33" fmla="*/ 2147483647 h 182"/>
                  <a:gd name="T34" fmla="*/ 2147483647 w 280"/>
                  <a:gd name="T35" fmla="*/ 2147483647 h 182"/>
                  <a:gd name="T36" fmla="*/ 2147483647 w 280"/>
                  <a:gd name="T37" fmla="*/ 2147483647 h 182"/>
                  <a:gd name="T38" fmla="*/ 2147483647 w 280"/>
                  <a:gd name="T39" fmla="*/ 2147483647 h 182"/>
                  <a:gd name="T40" fmla="*/ 2147483647 w 280"/>
                  <a:gd name="T41" fmla="*/ 2147483647 h 1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0"/>
                  <a:gd name="T64" fmla="*/ 0 h 182"/>
                  <a:gd name="T65" fmla="*/ 280 w 280"/>
                  <a:gd name="T66" fmla="*/ 182 h 1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0" h="182">
                    <a:moveTo>
                      <a:pt x="251" y="32"/>
                    </a:moveTo>
                    <a:lnTo>
                      <a:pt x="280" y="44"/>
                    </a:lnTo>
                    <a:lnTo>
                      <a:pt x="214" y="142"/>
                    </a:lnTo>
                    <a:lnTo>
                      <a:pt x="189" y="147"/>
                    </a:lnTo>
                    <a:lnTo>
                      <a:pt x="155" y="182"/>
                    </a:lnTo>
                    <a:lnTo>
                      <a:pt x="113" y="144"/>
                    </a:lnTo>
                    <a:lnTo>
                      <a:pt x="81" y="164"/>
                    </a:lnTo>
                    <a:lnTo>
                      <a:pt x="57" y="118"/>
                    </a:lnTo>
                    <a:lnTo>
                      <a:pt x="27" y="36"/>
                    </a:lnTo>
                    <a:lnTo>
                      <a:pt x="0" y="32"/>
                    </a:lnTo>
                    <a:lnTo>
                      <a:pt x="5" y="19"/>
                    </a:lnTo>
                    <a:lnTo>
                      <a:pt x="46" y="0"/>
                    </a:lnTo>
                    <a:lnTo>
                      <a:pt x="91" y="0"/>
                    </a:lnTo>
                    <a:lnTo>
                      <a:pt x="102" y="14"/>
                    </a:lnTo>
                    <a:lnTo>
                      <a:pt x="157" y="9"/>
                    </a:lnTo>
                    <a:lnTo>
                      <a:pt x="189" y="14"/>
                    </a:lnTo>
                    <a:lnTo>
                      <a:pt x="217" y="3"/>
                    </a:lnTo>
                    <a:lnTo>
                      <a:pt x="248" y="11"/>
                    </a:lnTo>
                    <a:lnTo>
                      <a:pt x="251" y="32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6512344" y="1956232"/>
                <a:ext cx="299701" cy="367536"/>
              </a:xfrm>
              <a:custGeom>
                <a:avLst/>
                <a:gdLst>
                  <a:gd name="T0" fmla="*/ 2147483647 w 233"/>
                  <a:gd name="T1" fmla="*/ 2147483647 h 288"/>
                  <a:gd name="T2" fmla="*/ 2147483647 w 233"/>
                  <a:gd name="T3" fmla="*/ 2147483647 h 288"/>
                  <a:gd name="T4" fmla="*/ 2147483647 w 233"/>
                  <a:gd name="T5" fmla="*/ 2147483647 h 288"/>
                  <a:gd name="T6" fmla="*/ 2147483647 w 233"/>
                  <a:gd name="T7" fmla="*/ 0 h 288"/>
                  <a:gd name="T8" fmla="*/ 2147483647 w 233"/>
                  <a:gd name="T9" fmla="*/ 2147483647 h 288"/>
                  <a:gd name="T10" fmla="*/ 2147483647 w 233"/>
                  <a:gd name="T11" fmla="*/ 2147483647 h 288"/>
                  <a:gd name="T12" fmla="*/ 2147483647 w 233"/>
                  <a:gd name="T13" fmla="*/ 2147483647 h 288"/>
                  <a:gd name="T14" fmla="*/ 2147483647 w 233"/>
                  <a:gd name="T15" fmla="*/ 2147483647 h 288"/>
                  <a:gd name="T16" fmla="*/ 2147483647 w 233"/>
                  <a:gd name="T17" fmla="*/ 2147483647 h 288"/>
                  <a:gd name="T18" fmla="*/ 2147483647 w 233"/>
                  <a:gd name="T19" fmla="*/ 2147483647 h 288"/>
                  <a:gd name="T20" fmla="*/ 2147483647 w 233"/>
                  <a:gd name="T21" fmla="*/ 2147483647 h 288"/>
                  <a:gd name="T22" fmla="*/ 2147483647 w 233"/>
                  <a:gd name="T23" fmla="*/ 2147483647 h 288"/>
                  <a:gd name="T24" fmla="*/ 2147483647 w 233"/>
                  <a:gd name="T25" fmla="*/ 2147483647 h 288"/>
                  <a:gd name="T26" fmla="*/ 0 w 233"/>
                  <a:gd name="T27" fmla="*/ 2147483647 h 288"/>
                  <a:gd name="T28" fmla="*/ 2147483647 w 233"/>
                  <a:gd name="T29" fmla="*/ 2147483647 h 288"/>
                  <a:gd name="T30" fmla="*/ 2147483647 w 233"/>
                  <a:gd name="T31" fmla="*/ 2147483647 h 288"/>
                  <a:gd name="T32" fmla="*/ 2147483647 w 233"/>
                  <a:gd name="T33" fmla="*/ 2147483647 h 288"/>
                  <a:gd name="T34" fmla="*/ 2147483647 w 233"/>
                  <a:gd name="T35" fmla="*/ 2147483647 h 288"/>
                  <a:gd name="T36" fmla="*/ 2147483647 w 233"/>
                  <a:gd name="T37" fmla="*/ 2147483647 h 288"/>
                  <a:gd name="T38" fmla="*/ 2147483647 w 233"/>
                  <a:gd name="T39" fmla="*/ 2147483647 h 288"/>
                  <a:gd name="T40" fmla="*/ 2147483647 w 233"/>
                  <a:gd name="T41" fmla="*/ 2147483647 h 288"/>
                  <a:gd name="T42" fmla="*/ 2147483647 w 233"/>
                  <a:gd name="T43" fmla="*/ 2147483647 h 288"/>
                  <a:gd name="T44" fmla="*/ 2147483647 w 233"/>
                  <a:gd name="T45" fmla="*/ 2147483647 h 288"/>
                  <a:gd name="T46" fmla="*/ 2147483647 w 233"/>
                  <a:gd name="T47" fmla="*/ 2147483647 h 288"/>
                  <a:gd name="T48" fmla="*/ 2147483647 w 233"/>
                  <a:gd name="T49" fmla="*/ 2147483647 h 288"/>
                  <a:gd name="T50" fmla="*/ 2147483647 w 233"/>
                  <a:gd name="T51" fmla="*/ 2147483647 h 288"/>
                  <a:gd name="T52" fmla="*/ 2147483647 w 233"/>
                  <a:gd name="T53" fmla="*/ 2147483647 h 288"/>
                  <a:gd name="T54" fmla="*/ 2147483647 w 233"/>
                  <a:gd name="T55" fmla="*/ 2147483647 h 288"/>
                  <a:gd name="T56" fmla="*/ 2147483647 w 233"/>
                  <a:gd name="T57" fmla="*/ 2147483647 h 288"/>
                  <a:gd name="T58" fmla="*/ 2147483647 w 233"/>
                  <a:gd name="T59" fmla="*/ 2147483647 h 288"/>
                  <a:gd name="T60" fmla="*/ 2147483647 w 233"/>
                  <a:gd name="T61" fmla="*/ 2147483647 h 288"/>
                  <a:gd name="T62" fmla="*/ 2147483647 w 233"/>
                  <a:gd name="T63" fmla="*/ 2147483647 h 288"/>
                  <a:gd name="T64" fmla="*/ 2147483647 w 233"/>
                  <a:gd name="T65" fmla="*/ 2147483647 h 288"/>
                  <a:gd name="T66" fmla="*/ 2147483647 w 233"/>
                  <a:gd name="T67" fmla="*/ 2147483647 h 288"/>
                  <a:gd name="T68" fmla="*/ 2147483647 w 233"/>
                  <a:gd name="T69" fmla="*/ 2147483647 h 288"/>
                  <a:gd name="T70" fmla="*/ 2147483647 w 233"/>
                  <a:gd name="T71" fmla="*/ 2147483647 h 28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33"/>
                  <a:gd name="T109" fmla="*/ 0 h 288"/>
                  <a:gd name="T110" fmla="*/ 233 w 233"/>
                  <a:gd name="T111" fmla="*/ 288 h 28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33" h="288">
                    <a:moveTo>
                      <a:pt x="104" y="27"/>
                    </a:moveTo>
                    <a:lnTo>
                      <a:pt x="89" y="24"/>
                    </a:lnTo>
                    <a:lnTo>
                      <a:pt x="86" y="15"/>
                    </a:lnTo>
                    <a:lnTo>
                      <a:pt x="93" y="0"/>
                    </a:lnTo>
                    <a:lnTo>
                      <a:pt x="67" y="2"/>
                    </a:lnTo>
                    <a:lnTo>
                      <a:pt x="54" y="15"/>
                    </a:lnTo>
                    <a:lnTo>
                      <a:pt x="33" y="18"/>
                    </a:lnTo>
                    <a:lnTo>
                      <a:pt x="49" y="37"/>
                    </a:lnTo>
                    <a:lnTo>
                      <a:pt x="77" y="42"/>
                    </a:lnTo>
                    <a:lnTo>
                      <a:pt x="64" y="107"/>
                    </a:lnTo>
                    <a:lnTo>
                      <a:pt x="25" y="120"/>
                    </a:lnTo>
                    <a:lnTo>
                      <a:pt x="3" y="152"/>
                    </a:lnTo>
                    <a:lnTo>
                      <a:pt x="9" y="170"/>
                    </a:lnTo>
                    <a:lnTo>
                      <a:pt x="0" y="189"/>
                    </a:lnTo>
                    <a:lnTo>
                      <a:pt x="27" y="197"/>
                    </a:lnTo>
                    <a:lnTo>
                      <a:pt x="40" y="240"/>
                    </a:lnTo>
                    <a:lnTo>
                      <a:pt x="24" y="267"/>
                    </a:lnTo>
                    <a:lnTo>
                      <a:pt x="27" y="288"/>
                    </a:lnTo>
                    <a:lnTo>
                      <a:pt x="72" y="274"/>
                    </a:lnTo>
                    <a:lnTo>
                      <a:pt x="112" y="275"/>
                    </a:lnTo>
                    <a:lnTo>
                      <a:pt x="118" y="261"/>
                    </a:lnTo>
                    <a:lnTo>
                      <a:pt x="157" y="245"/>
                    </a:lnTo>
                    <a:lnTo>
                      <a:pt x="187" y="261"/>
                    </a:lnTo>
                    <a:lnTo>
                      <a:pt x="189" y="255"/>
                    </a:lnTo>
                    <a:lnTo>
                      <a:pt x="211" y="203"/>
                    </a:lnTo>
                    <a:lnTo>
                      <a:pt x="233" y="202"/>
                    </a:lnTo>
                    <a:lnTo>
                      <a:pt x="221" y="125"/>
                    </a:lnTo>
                    <a:lnTo>
                      <a:pt x="230" y="112"/>
                    </a:lnTo>
                    <a:lnTo>
                      <a:pt x="227" y="59"/>
                    </a:lnTo>
                    <a:lnTo>
                      <a:pt x="197" y="50"/>
                    </a:lnTo>
                    <a:lnTo>
                      <a:pt x="171" y="72"/>
                    </a:lnTo>
                    <a:lnTo>
                      <a:pt x="153" y="61"/>
                    </a:lnTo>
                    <a:lnTo>
                      <a:pt x="141" y="24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6433882" y="2268893"/>
                <a:ext cx="391026" cy="336908"/>
              </a:xfrm>
              <a:custGeom>
                <a:avLst/>
                <a:gdLst>
                  <a:gd name="T0" fmla="*/ 2147483647 w 304"/>
                  <a:gd name="T1" fmla="*/ 2147483647 h 264"/>
                  <a:gd name="T2" fmla="*/ 2147483647 w 304"/>
                  <a:gd name="T3" fmla="*/ 2147483647 h 264"/>
                  <a:gd name="T4" fmla="*/ 2147483647 w 304"/>
                  <a:gd name="T5" fmla="*/ 2147483647 h 264"/>
                  <a:gd name="T6" fmla="*/ 2147483647 w 304"/>
                  <a:gd name="T7" fmla="*/ 2147483647 h 264"/>
                  <a:gd name="T8" fmla="*/ 2147483647 w 304"/>
                  <a:gd name="T9" fmla="*/ 2147483647 h 264"/>
                  <a:gd name="T10" fmla="*/ 2147483647 w 304"/>
                  <a:gd name="T11" fmla="*/ 2147483647 h 264"/>
                  <a:gd name="T12" fmla="*/ 2147483647 w 304"/>
                  <a:gd name="T13" fmla="*/ 2147483647 h 264"/>
                  <a:gd name="T14" fmla="*/ 2147483647 w 304"/>
                  <a:gd name="T15" fmla="*/ 2147483647 h 264"/>
                  <a:gd name="T16" fmla="*/ 2147483647 w 304"/>
                  <a:gd name="T17" fmla="*/ 2147483647 h 264"/>
                  <a:gd name="T18" fmla="*/ 2147483647 w 304"/>
                  <a:gd name="T19" fmla="*/ 0 h 264"/>
                  <a:gd name="T20" fmla="*/ 2147483647 w 304"/>
                  <a:gd name="T21" fmla="*/ 2147483647 h 264"/>
                  <a:gd name="T22" fmla="*/ 2147483647 w 304"/>
                  <a:gd name="T23" fmla="*/ 2147483647 h 264"/>
                  <a:gd name="T24" fmla="*/ 2147483647 w 304"/>
                  <a:gd name="T25" fmla="*/ 2147483647 h 264"/>
                  <a:gd name="T26" fmla="*/ 2147483647 w 304"/>
                  <a:gd name="T27" fmla="*/ 2147483647 h 264"/>
                  <a:gd name="T28" fmla="*/ 2147483647 w 304"/>
                  <a:gd name="T29" fmla="*/ 2147483647 h 264"/>
                  <a:gd name="T30" fmla="*/ 2147483647 w 304"/>
                  <a:gd name="T31" fmla="*/ 2147483647 h 264"/>
                  <a:gd name="T32" fmla="*/ 2147483647 w 304"/>
                  <a:gd name="T33" fmla="*/ 2147483647 h 264"/>
                  <a:gd name="T34" fmla="*/ 0 w 304"/>
                  <a:gd name="T35" fmla="*/ 2147483647 h 264"/>
                  <a:gd name="T36" fmla="*/ 2147483647 w 304"/>
                  <a:gd name="T37" fmla="*/ 2147483647 h 264"/>
                  <a:gd name="T38" fmla="*/ 0 w 304"/>
                  <a:gd name="T39" fmla="*/ 2147483647 h 264"/>
                  <a:gd name="T40" fmla="*/ 2147483647 w 304"/>
                  <a:gd name="T41" fmla="*/ 2147483647 h 264"/>
                  <a:gd name="T42" fmla="*/ 2147483647 w 304"/>
                  <a:gd name="T43" fmla="*/ 2147483647 h 264"/>
                  <a:gd name="T44" fmla="*/ 2147483647 w 304"/>
                  <a:gd name="T45" fmla="*/ 2147483647 h 264"/>
                  <a:gd name="T46" fmla="*/ 2147483647 w 304"/>
                  <a:gd name="T47" fmla="*/ 2147483647 h 264"/>
                  <a:gd name="T48" fmla="*/ 2147483647 w 304"/>
                  <a:gd name="T49" fmla="*/ 2147483647 h 264"/>
                  <a:gd name="T50" fmla="*/ 2147483647 w 304"/>
                  <a:gd name="T51" fmla="*/ 2147483647 h 264"/>
                  <a:gd name="T52" fmla="*/ 2147483647 w 304"/>
                  <a:gd name="T53" fmla="*/ 2147483647 h 264"/>
                  <a:gd name="T54" fmla="*/ 2147483647 w 304"/>
                  <a:gd name="T55" fmla="*/ 2147483647 h 264"/>
                  <a:gd name="T56" fmla="*/ 2147483647 w 304"/>
                  <a:gd name="T57" fmla="*/ 2147483647 h 264"/>
                  <a:gd name="T58" fmla="*/ 2147483647 w 304"/>
                  <a:gd name="T59" fmla="*/ 2147483647 h 264"/>
                  <a:gd name="T60" fmla="*/ 2147483647 w 304"/>
                  <a:gd name="T61" fmla="*/ 2147483647 h 264"/>
                  <a:gd name="T62" fmla="*/ 2147483647 w 304"/>
                  <a:gd name="T63" fmla="*/ 2147483647 h 264"/>
                  <a:gd name="T64" fmla="*/ 2147483647 w 304"/>
                  <a:gd name="T65" fmla="*/ 2147483647 h 264"/>
                  <a:gd name="T66" fmla="*/ 2147483647 w 304"/>
                  <a:gd name="T67" fmla="*/ 2147483647 h 264"/>
                  <a:gd name="T68" fmla="*/ 2147483647 w 304"/>
                  <a:gd name="T69" fmla="*/ 2147483647 h 264"/>
                  <a:gd name="T70" fmla="*/ 2147483647 w 304"/>
                  <a:gd name="T71" fmla="*/ 2147483647 h 264"/>
                  <a:gd name="T72" fmla="*/ 2147483647 w 304"/>
                  <a:gd name="T73" fmla="*/ 2147483647 h 264"/>
                  <a:gd name="T74" fmla="*/ 2147483647 w 304"/>
                  <a:gd name="T75" fmla="*/ 2147483647 h 264"/>
                  <a:gd name="T76" fmla="*/ 2147483647 w 304"/>
                  <a:gd name="T77" fmla="*/ 2147483647 h 264"/>
                  <a:gd name="T78" fmla="*/ 2147483647 w 304"/>
                  <a:gd name="T79" fmla="*/ 2147483647 h 264"/>
                  <a:gd name="T80" fmla="*/ 2147483647 w 304"/>
                  <a:gd name="T81" fmla="*/ 2147483647 h 264"/>
                  <a:gd name="T82" fmla="*/ 2147483647 w 304"/>
                  <a:gd name="T83" fmla="*/ 2147483647 h 264"/>
                  <a:gd name="T84" fmla="*/ 2147483647 w 304"/>
                  <a:gd name="T85" fmla="*/ 2147483647 h 264"/>
                  <a:gd name="T86" fmla="*/ 2147483647 w 304"/>
                  <a:gd name="T87" fmla="*/ 2147483647 h 264"/>
                  <a:gd name="T88" fmla="*/ 2147483647 w 304"/>
                  <a:gd name="T89" fmla="*/ 2147483647 h 2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4"/>
                  <a:gd name="T136" fmla="*/ 0 h 264"/>
                  <a:gd name="T137" fmla="*/ 304 w 304"/>
                  <a:gd name="T138" fmla="*/ 264 h 2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4" h="264">
                    <a:moveTo>
                      <a:pt x="261" y="128"/>
                    </a:moveTo>
                    <a:lnTo>
                      <a:pt x="290" y="128"/>
                    </a:lnTo>
                    <a:lnTo>
                      <a:pt x="304" y="123"/>
                    </a:lnTo>
                    <a:lnTo>
                      <a:pt x="298" y="96"/>
                    </a:lnTo>
                    <a:lnTo>
                      <a:pt x="262" y="89"/>
                    </a:lnTo>
                    <a:lnTo>
                      <a:pt x="259" y="73"/>
                    </a:lnTo>
                    <a:lnTo>
                      <a:pt x="294" y="70"/>
                    </a:lnTo>
                    <a:lnTo>
                      <a:pt x="264" y="57"/>
                    </a:lnTo>
                    <a:lnTo>
                      <a:pt x="248" y="16"/>
                    </a:lnTo>
                    <a:lnTo>
                      <a:pt x="218" y="0"/>
                    </a:lnTo>
                    <a:lnTo>
                      <a:pt x="179" y="16"/>
                    </a:lnTo>
                    <a:lnTo>
                      <a:pt x="173" y="30"/>
                    </a:lnTo>
                    <a:lnTo>
                      <a:pt x="133" y="29"/>
                    </a:lnTo>
                    <a:lnTo>
                      <a:pt x="88" y="43"/>
                    </a:lnTo>
                    <a:lnTo>
                      <a:pt x="86" y="73"/>
                    </a:lnTo>
                    <a:lnTo>
                      <a:pt x="18" y="91"/>
                    </a:lnTo>
                    <a:lnTo>
                      <a:pt x="22" y="99"/>
                    </a:lnTo>
                    <a:lnTo>
                      <a:pt x="0" y="110"/>
                    </a:lnTo>
                    <a:lnTo>
                      <a:pt x="10" y="129"/>
                    </a:lnTo>
                    <a:lnTo>
                      <a:pt x="0" y="136"/>
                    </a:lnTo>
                    <a:lnTo>
                      <a:pt x="21" y="145"/>
                    </a:lnTo>
                    <a:lnTo>
                      <a:pt x="29" y="139"/>
                    </a:lnTo>
                    <a:lnTo>
                      <a:pt x="48" y="153"/>
                    </a:lnTo>
                    <a:lnTo>
                      <a:pt x="75" y="136"/>
                    </a:lnTo>
                    <a:lnTo>
                      <a:pt x="104" y="134"/>
                    </a:lnTo>
                    <a:lnTo>
                      <a:pt x="128" y="149"/>
                    </a:lnTo>
                    <a:lnTo>
                      <a:pt x="98" y="141"/>
                    </a:lnTo>
                    <a:lnTo>
                      <a:pt x="70" y="145"/>
                    </a:lnTo>
                    <a:lnTo>
                      <a:pt x="70" y="173"/>
                    </a:lnTo>
                    <a:lnTo>
                      <a:pt x="53" y="182"/>
                    </a:lnTo>
                    <a:lnTo>
                      <a:pt x="88" y="195"/>
                    </a:lnTo>
                    <a:lnTo>
                      <a:pt x="101" y="211"/>
                    </a:lnTo>
                    <a:lnTo>
                      <a:pt x="149" y="254"/>
                    </a:lnTo>
                    <a:lnTo>
                      <a:pt x="187" y="264"/>
                    </a:lnTo>
                    <a:lnTo>
                      <a:pt x="181" y="221"/>
                    </a:lnTo>
                    <a:lnTo>
                      <a:pt x="197" y="213"/>
                    </a:lnTo>
                    <a:lnTo>
                      <a:pt x="198" y="246"/>
                    </a:lnTo>
                    <a:lnTo>
                      <a:pt x="218" y="240"/>
                    </a:lnTo>
                    <a:lnTo>
                      <a:pt x="218" y="221"/>
                    </a:lnTo>
                    <a:lnTo>
                      <a:pt x="242" y="206"/>
                    </a:lnTo>
                    <a:lnTo>
                      <a:pt x="258" y="177"/>
                    </a:lnTo>
                    <a:lnTo>
                      <a:pt x="227" y="139"/>
                    </a:lnTo>
                    <a:lnTo>
                      <a:pt x="261" y="12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6755449" y="2026421"/>
                <a:ext cx="289411" cy="280757"/>
              </a:xfrm>
              <a:custGeom>
                <a:avLst/>
                <a:gdLst>
                  <a:gd name="T0" fmla="*/ 2147483647 w 225"/>
                  <a:gd name="T1" fmla="*/ 2147483647 h 220"/>
                  <a:gd name="T2" fmla="*/ 2147483647 w 225"/>
                  <a:gd name="T3" fmla="*/ 2147483647 h 220"/>
                  <a:gd name="T4" fmla="*/ 2147483647 w 225"/>
                  <a:gd name="T5" fmla="*/ 2147483647 h 220"/>
                  <a:gd name="T6" fmla="*/ 2147483647 w 225"/>
                  <a:gd name="T7" fmla="*/ 2147483647 h 220"/>
                  <a:gd name="T8" fmla="*/ 0 w 225"/>
                  <a:gd name="T9" fmla="*/ 2147483647 h 220"/>
                  <a:gd name="T10" fmla="*/ 2147483647 w 225"/>
                  <a:gd name="T11" fmla="*/ 2147483647 h 220"/>
                  <a:gd name="T12" fmla="*/ 2147483647 w 225"/>
                  <a:gd name="T13" fmla="*/ 2147483647 h 220"/>
                  <a:gd name="T14" fmla="*/ 2147483647 w 225"/>
                  <a:gd name="T15" fmla="*/ 2147483647 h 220"/>
                  <a:gd name="T16" fmla="*/ 2147483647 w 225"/>
                  <a:gd name="T17" fmla="*/ 2147483647 h 220"/>
                  <a:gd name="T18" fmla="*/ 2147483647 w 225"/>
                  <a:gd name="T19" fmla="*/ 2147483647 h 220"/>
                  <a:gd name="T20" fmla="*/ 2147483647 w 225"/>
                  <a:gd name="T21" fmla="*/ 2147483647 h 220"/>
                  <a:gd name="T22" fmla="*/ 2147483647 w 225"/>
                  <a:gd name="T23" fmla="*/ 2147483647 h 220"/>
                  <a:gd name="T24" fmla="*/ 2147483647 w 225"/>
                  <a:gd name="T25" fmla="*/ 0 h 220"/>
                  <a:gd name="T26" fmla="*/ 2147483647 w 225"/>
                  <a:gd name="T27" fmla="*/ 2147483647 h 220"/>
                  <a:gd name="T28" fmla="*/ 2147483647 w 225"/>
                  <a:gd name="T29" fmla="*/ 2147483647 h 220"/>
                  <a:gd name="T30" fmla="*/ 2147483647 w 225"/>
                  <a:gd name="T31" fmla="*/ 2147483647 h 220"/>
                  <a:gd name="T32" fmla="*/ 2147483647 w 225"/>
                  <a:gd name="T33" fmla="*/ 2147483647 h 220"/>
                  <a:gd name="T34" fmla="*/ 2147483647 w 225"/>
                  <a:gd name="T35" fmla="*/ 2147483647 h 220"/>
                  <a:gd name="T36" fmla="*/ 2147483647 w 225"/>
                  <a:gd name="T37" fmla="*/ 2147483647 h 220"/>
                  <a:gd name="T38" fmla="*/ 2147483647 w 225"/>
                  <a:gd name="T39" fmla="*/ 2147483647 h 220"/>
                  <a:gd name="T40" fmla="*/ 2147483647 w 225"/>
                  <a:gd name="T41" fmla="*/ 2147483647 h 220"/>
                  <a:gd name="T42" fmla="*/ 2147483647 w 225"/>
                  <a:gd name="T43" fmla="*/ 2147483647 h 220"/>
                  <a:gd name="T44" fmla="*/ 2147483647 w 225"/>
                  <a:gd name="T45" fmla="*/ 2147483647 h 220"/>
                  <a:gd name="T46" fmla="*/ 2147483647 w 225"/>
                  <a:gd name="T47" fmla="*/ 2147483647 h 220"/>
                  <a:gd name="T48" fmla="*/ 2147483647 w 225"/>
                  <a:gd name="T49" fmla="*/ 2147483647 h 220"/>
                  <a:gd name="T50" fmla="*/ 2147483647 w 225"/>
                  <a:gd name="T51" fmla="*/ 2147483647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5"/>
                  <a:gd name="T79" fmla="*/ 0 h 220"/>
                  <a:gd name="T80" fmla="*/ 225 w 225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5" h="220">
                    <a:moveTo>
                      <a:pt x="161" y="185"/>
                    </a:moveTo>
                    <a:lnTo>
                      <a:pt x="147" y="196"/>
                    </a:lnTo>
                    <a:lnTo>
                      <a:pt x="160" y="211"/>
                    </a:lnTo>
                    <a:lnTo>
                      <a:pt x="108" y="220"/>
                    </a:lnTo>
                    <a:lnTo>
                      <a:pt x="0" y="200"/>
                    </a:lnTo>
                    <a:lnTo>
                      <a:pt x="22" y="148"/>
                    </a:lnTo>
                    <a:lnTo>
                      <a:pt x="44" y="147"/>
                    </a:lnTo>
                    <a:lnTo>
                      <a:pt x="32" y="70"/>
                    </a:lnTo>
                    <a:lnTo>
                      <a:pt x="41" y="57"/>
                    </a:lnTo>
                    <a:lnTo>
                      <a:pt x="38" y="4"/>
                    </a:lnTo>
                    <a:lnTo>
                      <a:pt x="78" y="11"/>
                    </a:lnTo>
                    <a:lnTo>
                      <a:pt x="94" y="25"/>
                    </a:lnTo>
                    <a:lnTo>
                      <a:pt x="204" y="0"/>
                    </a:lnTo>
                    <a:lnTo>
                      <a:pt x="211" y="27"/>
                    </a:lnTo>
                    <a:lnTo>
                      <a:pt x="225" y="27"/>
                    </a:lnTo>
                    <a:lnTo>
                      <a:pt x="225" y="48"/>
                    </a:lnTo>
                    <a:lnTo>
                      <a:pt x="208" y="52"/>
                    </a:lnTo>
                    <a:lnTo>
                      <a:pt x="206" y="96"/>
                    </a:lnTo>
                    <a:lnTo>
                      <a:pt x="187" y="107"/>
                    </a:lnTo>
                    <a:lnTo>
                      <a:pt x="192" y="131"/>
                    </a:lnTo>
                    <a:lnTo>
                      <a:pt x="169" y="139"/>
                    </a:lnTo>
                    <a:lnTo>
                      <a:pt x="179" y="166"/>
                    </a:lnTo>
                    <a:lnTo>
                      <a:pt x="155" y="171"/>
                    </a:lnTo>
                    <a:lnTo>
                      <a:pt x="161" y="18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5933524" y="1911566"/>
                <a:ext cx="315137" cy="347118"/>
              </a:xfrm>
              <a:custGeom>
                <a:avLst/>
                <a:gdLst>
                  <a:gd name="T0" fmla="*/ 2147483647 w 245"/>
                  <a:gd name="T1" fmla="*/ 2147483647 h 272"/>
                  <a:gd name="T2" fmla="*/ 2147483647 w 245"/>
                  <a:gd name="T3" fmla="*/ 2147483647 h 272"/>
                  <a:gd name="T4" fmla="*/ 2147483647 w 245"/>
                  <a:gd name="T5" fmla="*/ 2147483647 h 272"/>
                  <a:gd name="T6" fmla="*/ 2147483647 w 245"/>
                  <a:gd name="T7" fmla="*/ 2147483647 h 272"/>
                  <a:gd name="T8" fmla="*/ 2147483647 w 245"/>
                  <a:gd name="T9" fmla="*/ 2147483647 h 272"/>
                  <a:gd name="T10" fmla="*/ 2147483647 w 245"/>
                  <a:gd name="T11" fmla="*/ 2147483647 h 272"/>
                  <a:gd name="T12" fmla="*/ 2147483647 w 245"/>
                  <a:gd name="T13" fmla="*/ 2147483647 h 272"/>
                  <a:gd name="T14" fmla="*/ 2147483647 w 245"/>
                  <a:gd name="T15" fmla="*/ 2147483647 h 272"/>
                  <a:gd name="T16" fmla="*/ 2147483647 w 245"/>
                  <a:gd name="T17" fmla="*/ 2147483647 h 272"/>
                  <a:gd name="T18" fmla="*/ 2147483647 w 245"/>
                  <a:gd name="T19" fmla="*/ 2147483647 h 272"/>
                  <a:gd name="T20" fmla="*/ 2147483647 w 245"/>
                  <a:gd name="T21" fmla="*/ 2147483647 h 272"/>
                  <a:gd name="T22" fmla="*/ 2147483647 w 245"/>
                  <a:gd name="T23" fmla="*/ 2147483647 h 272"/>
                  <a:gd name="T24" fmla="*/ 2147483647 w 245"/>
                  <a:gd name="T25" fmla="*/ 2147483647 h 272"/>
                  <a:gd name="T26" fmla="*/ 2147483647 w 245"/>
                  <a:gd name="T27" fmla="*/ 2147483647 h 272"/>
                  <a:gd name="T28" fmla="*/ 2147483647 w 245"/>
                  <a:gd name="T29" fmla="*/ 2147483647 h 272"/>
                  <a:gd name="T30" fmla="*/ 2147483647 w 245"/>
                  <a:gd name="T31" fmla="*/ 2147483647 h 272"/>
                  <a:gd name="T32" fmla="*/ 2147483647 w 245"/>
                  <a:gd name="T33" fmla="*/ 2147483647 h 272"/>
                  <a:gd name="T34" fmla="*/ 2147483647 w 245"/>
                  <a:gd name="T35" fmla="*/ 2147483647 h 272"/>
                  <a:gd name="T36" fmla="*/ 2147483647 w 245"/>
                  <a:gd name="T37" fmla="*/ 2147483647 h 272"/>
                  <a:gd name="T38" fmla="*/ 2147483647 w 245"/>
                  <a:gd name="T39" fmla="*/ 2147483647 h 272"/>
                  <a:gd name="T40" fmla="*/ 2147483647 w 245"/>
                  <a:gd name="T41" fmla="*/ 2147483647 h 272"/>
                  <a:gd name="T42" fmla="*/ 2147483647 w 245"/>
                  <a:gd name="T43" fmla="*/ 2147483647 h 272"/>
                  <a:gd name="T44" fmla="*/ 2147483647 w 245"/>
                  <a:gd name="T45" fmla="*/ 2147483647 h 272"/>
                  <a:gd name="T46" fmla="*/ 2147483647 w 245"/>
                  <a:gd name="T47" fmla="*/ 2147483647 h 272"/>
                  <a:gd name="T48" fmla="*/ 2147483647 w 245"/>
                  <a:gd name="T49" fmla="*/ 2147483647 h 272"/>
                  <a:gd name="T50" fmla="*/ 2147483647 w 245"/>
                  <a:gd name="T51" fmla="*/ 2147483647 h 272"/>
                  <a:gd name="T52" fmla="*/ 2147483647 w 245"/>
                  <a:gd name="T53" fmla="*/ 2147483647 h 272"/>
                  <a:gd name="T54" fmla="*/ 2147483647 w 245"/>
                  <a:gd name="T55" fmla="*/ 2147483647 h 272"/>
                  <a:gd name="T56" fmla="*/ 2147483647 w 245"/>
                  <a:gd name="T57" fmla="*/ 2147483647 h 272"/>
                  <a:gd name="T58" fmla="*/ 2147483647 w 245"/>
                  <a:gd name="T59" fmla="*/ 2147483647 h 272"/>
                  <a:gd name="T60" fmla="*/ 2147483647 w 245"/>
                  <a:gd name="T61" fmla="*/ 0 h 272"/>
                  <a:gd name="T62" fmla="*/ 2147483647 w 245"/>
                  <a:gd name="T63" fmla="*/ 2147483647 h 272"/>
                  <a:gd name="T64" fmla="*/ 2147483647 w 245"/>
                  <a:gd name="T65" fmla="*/ 2147483647 h 272"/>
                  <a:gd name="T66" fmla="*/ 2147483647 w 245"/>
                  <a:gd name="T67" fmla="*/ 2147483647 h 272"/>
                  <a:gd name="T68" fmla="*/ 2147483647 w 245"/>
                  <a:gd name="T69" fmla="*/ 2147483647 h 272"/>
                  <a:gd name="T70" fmla="*/ 0 w 245"/>
                  <a:gd name="T71" fmla="*/ 2147483647 h 272"/>
                  <a:gd name="T72" fmla="*/ 2147483647 w 245"/>
                  <a:gd name="T73" fmla="*/ 2147483647 h 272"/>
                  <a:gd name="T74" fmla="*/ 2147483647 w 245"/>
                  <a:gd name="T75" fmla="*/ 2147483647 h 272"/>
                  <a:gd name="T76" fmla="*/ 2147483647 w 245"/>
                  <a:gd name="T77" fmla="*/ 2147483647 h 272"/>
                  <a:gd name="T78" fmla="*/ 2147483647 w 245"/>
                  <a:gd name="T79" fmla="*/ 2147483647 h 272"/>
                  <a:gd name="T80" fmla="*/ 2147483647 w 245"/>
                  <a:gd name="T81" fmla="*/ 2147483647 h 272"/>
                  <a:gd name="T82" fmla="*/ 2147483647 w 245"/>
                  <a:gd name="T83" fmla="*/ 2147483647 h 272"/>
                  <a:gd name="T84" fmla="*/ 2147483647 w 245"/>
                  <a:gd name="T85" fmla="*/ 2147483647 h 272"/>
                  <a:gd name="T86" fmla="*/ 2147483647 w 245"/>
                  <a:gd name="T87" fmla="*/ 2147483647 h 272"/>
                  <a:gd name="T88" fmla="*/ 2147483647 w 245"/>
                  <a:gd name="T89" fmla="*/ 2147483647 h 272"/>
                  <a:gd name="T90" fmla="*/ 2147483647 w 245"/>
                  <a:gd name="T91" fmla="*/ 2147483647 h 27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272"/>
                  <a:gd name="T140" fmla="*/ 245 w 245"/>
                  <a:gd name="T141" fmla="*/ 272 h 27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272">
                    <a:moveTo>
                      <a:pt x="80" y="141"/>
                    </a:moveTo>
                    <a:lnTo>
                      <a:pt x="87" y="157"/>
                    </a:lnTo>
                    <a:lnTo>
                      <a:pt x="82" y="171"/>
                    </a:lnTo>
                    <a:lnTo>
                      <a:pt x="69" y="165"/>
                    </a:lnTo>
                    <a:lnTo>
                      <a:pt x="5" y="173"/>
                    </a:lnTo>
                    <a:lnTo>
                      <a:pt x="2" y="181"/>
                    </a:lnTo>
                    <a:lnTo>
                      <a:pt x="35" y="192"/>
                    </a:lnTo>
                    <a:lnTo>
                      <a:pt x="50" y="200"/>
                    </a:lnTo>
                    <a:lnTo>
                      <a:pt x="61" y="214"/>
                    </a:lnTo>
                    <a:lnTo>
                      <a:pt x="66" y="235"/>
                    </a:lnTo>
                    <a:lnTo>
                      <a:pt x="59" y="251"/>
                    </a:lnTo>
                    <a:lnTo>
                      <a:pt x="96" y="254"/>
                    </a:lnTo>
                    <a:lnTo>
                      <a:pt x="104" y="238"/>
                    </a:lnTo>
                    <a:lnTo>
                      <a:pt x="131" y="242"/>
                    </a:lnTo>
                    <a:lnTo>
                      <a:pt x="138" y="227"/>
                    </a:lnTo>
                    <a:lnTo>
                      <a:pt x="157" y="259"/>
                    </a:lnTo>
                    <a:lnTo>
                      <a:pt x="215" y="272"/>
                    </a:lnTo>
                    <a:lnTo>
                      <a:pt x="218" y="259"/>
                    </a:lnTo>
                    <a:lnTo>
                      <a:pt x="240" y="245"/>
                    </a:lnTo>
                    <a:lnTo>
                      <a:pt x="245" y="221"/>
                    </a:lnTo>
                    <a:lnTo>
                      <a:pt x="200" y="208"/>
                    </a:lnTo>
                    <a:lnTo>
                      <a:pt x="186" y="170"/>
                    </a:lnTo>
                    <a:lnTo>
                      <a:pt x="226" y="154"/>
                    </a:lnTo>
                    <a:lnTo>
                      <a:pt x="216" y="72"/>
                    </a:lnTo>
                    <a:lnTo>
                      <a:pt x="229" y="61"/>
                    </a:lnTo>
                    <a:lnTo>
                      <a:pt x="211" y="40"/>
                    </a:lnTo>
                    <a:lnTo>
                      <a:pt x="211" y="18"/>
                    </a:lnTo>
                    <a:lnTo>
                      <a:pt x="179" y="6"/>
                    </a:lnTo>
                    <a:lnTo>
                      <a:pt x="173" y="29"/>
                    </a:lnTo>
                    <a:lnTo>
                      <a:pt x="157" y="16"/>
                    </a:lnTo>
                    <a:lnTo>
                      <a:pt x="154" y="0"/>
                    </a:lnTo>
                    <a:lnTo>
                      <a:pt x="96" y="19"/>
                    </a:lnTo>
                    <a:lnTo>
                      <a:pt x="91" y="10"/>
                    </a:lnTo>
                    <a:lnTo>
                      <a:pt x="43" y="24"/>
                    </a:lnTo>
                    <a:lnTo>
                      <a:pt x="5" y="43"/>
                    </a:lnTo>
                    <a:lnTo>
                      <a:pt x="0" y="101"/>
                    </a:lnTo>
                    <a:lnTo>
                      <a:pt x="74" y="85"/>
                    </a:lnTo>
                    <a:lnTo>
                      <a:pt x="59" y="102"/>
                    </a:lnTo>
                    <a:lnTo>
                      <a:pt x="91" y="112"/>
                    </a:lnTo>
                    <a:lnTo>
                      <a:pt x="71" y="118"/>
                    </a:lnTo>
                    <a:lnTo>
                      <a:pt x="32" y="106"/>
                    </a:lnTo>
                    <a:lnTo>
                      <a:pt x="37" y="146"/>
                    </a:lnTo>
                    <a:lnTo>
                      <a:pt x="51" y="128"/>
                    </a:lnTo>
                    <a:lnTo>
                      <a:pt x="80" y="141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6204926" y="1878385"/>
                <a:ext cx="406461" cy="301176"/>
              </a:xfrm>
              <a:custGeom>
                <a:avLst/>
                <a:gdLst>
                  <a:gd name="T0" fmla="*/ 2147483647 w 316"/>
                  <a:gd name="T1" fmla="*/ 2147483647 h 236"/>
                  <a:gd name="T2" fmla="*/ 2147483647 w 316"/>
                  <a:gd name="T3" fmla="*/ 2147483647 h 236"/>
                  <a:gd name="T4" fmla="*/ 2147483647 w 316"/>
                  <a:gd name="T5" fmla="*/ 2147483647 h 236"/>
                  <a:gd name="T6" fmla="*/ 2147483647 w 316"/>
                  <a:gd name="T7" fmla="*/ 2147483647 h 236"/>
                  <a:gd name="T8" fmla="*/ 2147483647 w 316"/>
                  <a:gd name="T9" fmla="*/ 2147483647 h 236"/>
                  <a:gd name="T10" fmla="*/ 2147483647 w 316"/>
                  <a:gd name="T11" fmla="*/ 2147483647 h 236"/>
                  <a:gd name="T12" fmla="*/ 2147483647 w 316"/>
                  <a:gd name="T13" fmla="*/ 2147483647 h 236"/>
                  <a:gd name="T14" fmla="*/ 2147483647 w 316"/>
                  <a:gd name="T15" fmla="*/ 2147483647 h 236"/>
                  <a:gd name="T16" fmla="*/ 2147483647 w 316"/>
                  <a:gd name="T17" fmla="*/ 2147483647 h 236"/>
                  <a:gd name="T18" fmla="*/ 2147483647 w 316"/>
                  <a:gd name="T19" fmla="*/ 2147483647 h 236"/>
                  <a:gd name="T20" fmla="*/ 2147483647 w 316"/>
                  <a:gd name="T21" fmla="*/ 2147483647 h 236"/>
                  <a:gd name="T22" fmla="*/ 2147483647 w 316"/>
                  <a:gd name="T23" fmla="*/ 2147483647 h 236"/>
                  <a:gd name="T24" fmla="*/ 2147483647 w 316"/>
                  <a:gd name="T25" fmla="*/ 2147483647 h 236"/>
                  <a:gd name="T26" fmla="*/ 2147483647 w 316"/>
                  <a:gd name="T27" fmla="*/ 2147483647 h 236"/>
                  <a:gd name="T28" fmla="*/ 2147483647 w 316"/>
                  <a:gd name="T29" fmla="*/ 2147483647 h 236"/>
                  <a:gd name="T30" fmla="*/ 2147483647 w 316"/>
                  <a:gd name="T31" fmla="*/ 2147483647 h 236"/>
                  <a:gd name="T32" fmla="*/ 2147483647 w 316"/>
                  <a:gd name="T33" fmla="*/ 2147483647 h 236"/>
                  <a:gd name="T34" fmla="*/ 2147483647 w 316"/>
                  <a:gd name="T35" fmla="*/ 2147483647 h 236"/>
                  <a:gd name="T36" fmla="*/ 2147483647 w 316"/>
                  <a:gd name="T37" fmla="*/ 2147483647 h 236"/>
                  <a:gd name="T38" fmla="*/ 2147483647 w 316"/>
                  <a:gd name="T39" fmla="*/ 2147483647 h 236"/>
                  <a:gd name="T40" fmla="*/ 2147483647 w 316"/>
                  <a:gd name="T41" fmla="*/ 2147483647 h 236"/>
                  <a:gd name="T42" fmla="*/ 0 w 316"/>
                  <a:gd name="T43" fmla="*/ 2147483647 h 236"/>
                  <a:gd name="T44" fmla="*/ 0 w 316"/>
                  <a:gd name="T45" fmla="*/ 2147483647 h 236"/>
                  <a:gd name="T46" fmla="*/ 2147483647 w 316"/>
                  <a:gd name="T47" fmla="*/ 2147483647 h 236"/>
                  <a:gd name="T48" fmla="*/ 2147483647 w 316"/>
                  <a:gd name="T49" fmla="*/ 2147483647 h 236"/>
                  <a:gd name="T50" fmla="*/ 2147483647 w 316"/>
                  <a:gd name="T51" fmla="*/ 2147483647 h 236"/>
                  <a:gd name="T52" fmla="*/ 2147483647 w 316"/>
                  <a:gd name="T53" fmla="*/ 2147483647 h 236"/>
                  <a:gd name="T54" fmla="*/ 2147483647 w 316"/>
                  <a:gd name="T55" fmla="*/ 0 h 236"/>
                  <a:gd name="T56" fmla="*/ 2147483647 w 316"/>
                  <a:gd name="T57" fmla="*/ 2147483647 h 236"/>
                  <a:gd name="T58" fmla="*/ 2147483647 w 316"/>
                  <a:gd name="T59" fmla="*/ 2147483647 h 236"/>
                  <a:gd name="T60" fmla="*/ 2147483647 w 316"/>
                  <a:gd name="T61" fmla="*/ 2147483647 h 2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"/>
                  <a:gd name="T94" fmla="*/ 0 h 236"/>
                  <a:gd name="T95" fmla="*/ 316 w 316"/>
                  <a:gd name="T96" fmla="*/ 236 h 2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" h="236">
                    <a:moveTo>
                      <a:pt x="175" y="104"/>
                    </a:moveTo>
                    <a:lnTo>
                      <a:pt x="213" y="74"/>
                    </a:lnTo>
                    <a:lnTo>
                      <a:pt x="245" y="64"/>
                    </a:lnTo>
                    <a:lnTo>
                      <a:pt x="266" y="90"/>
                    </a:lnTo>
                    <a:lnTo>
                      <a:pt x="272" y="79"/>
                    </a:lnTo>
                    <a:lnTo>
                      <a:pt x="288" y="98"/>
                    </a:lnTo>
                    <a:lnTo>
                      <a:pt x="316" y="103"/>
                    </a:lnTo>
                    <a:lnTo>
                      <a:pt x="303" y="168"/>
                    </a:lnTo>
                    <a:lnTo>
                      <a:pt x="264" y="181"/>
                    </a:lnTo>
                    <a:lnTo>
                      <a:pt x="242" y="213"/>
                    </a:lnTo>
                    <a:lnTo>
                      <a:pt x="226" y="216"/>
                    </a:lnTo>
                    <a:lnTo>
                      <a:pt x="218" y="200"/>
                    </a:lnTo>
                    <a:lnTo>
                      <a:pt x="202" y="202"/>
                    </a:lnTo>
                    <a:lnTo>
                      <a:pt x="180" y="236"/>
                    </a:lnTo>
                    <a:lnTo>
                      <a:pt x="168" y="232"/>
                    </a:lnTo>
                    <a:lnTo>
                      <a:pt x="172" y="216"/>
                    </a:lnTo>
                    <a:lnTo>
                      <a:pt x="95" y="184"/>
                    </a:lnTo>
                    <a:lnTo>
                      <a:pt x="66" y="199"/>
                    </a:lnTo>
                    <a:lnTo>
                      <a:pt x="15" y="180"/>
                    </a:lnTo>
                    <a:lnTo>
                      <a:pt x="5" y="98"/>
                    </a:lnTo>
                    <a:lnTo>
                      <a:pt x="18" y="87"/>
                    </a:lnTo>
                    <a:lnTo>
                      <a:pt x="0" y="66"/>
                    </a:lnTo>
                    <a:lnTo>
                      <a:pt x="0" y="44"/>
                    </a:lnTo>
                    <a:lnTo>
                      <a:pt x="16" y="48"/>
                    </a:lnTo>
                    <a:lnTo>
                      <a:pt x="16" y="15"/>
                    </a:lnTo>
                    <a:lnTo>
                      <a:pt x="36" y="5"/>
                    </a:lnTo>
                    <a:lnTo>
                      <a:pt x="44" y="15"/>
                    </a:lnTo>
                    <a:lnTo>
                      <a:pt x="104" y="0"/>
                    </a:lnTo>
                    <a:lnTo>
                      <a:pt x="175" y="104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6828766" y="2531784"/>
                <a:ext cx="257254" cy="400717"/>
              </a:xfrm>
              <a:custGeom>
                <a:avLst/>
                <a:gdLst>
                  <a:gd name="T0" fmla="*/ 2147483647 w 200"/>
                  <a:gd name="T1" fmla="*/ 2147483647 h 314"/>
                  <a:gd name="T2" fmla="*/ 2147483647 w 200"/>
                  <a:gd name="T3" fmla="*/ 2147483647 h 314"/>
                  <a:gd name="T4" fmla="*/ 2147483647 w 200"/>
                  <a:gd name="T5" fmla="*/ 2147483647 h 314"/>
                  <a:gd name="T6" fmla="*/ 2147483647 w 200"/>
                  <a:gd name="T7" fmla="*/ 2147483647 h 314"/>
                  <a:gd name="T8" fmla="*/ 2147483647 w 200"/>
                  <a:gd name="T9" fmla="*/ 2147483647 h 314"/>
                  <a:gd name="T10" fmla="*/ 2147483647 w 200"/>
                  <a:gd name="T11" fmla="*/ 2147483647 h 314"/>
                  <a:gd name="T12" fmla="*/ 2147483647 w 200"/>
                  <a:gd name="T13" fmla="*/ 2147483647 h 314"/>
                  <a:gd name="T14" fmla="*/ 2147483647 w 200"/>
                  <a:gd name="T15" fmla="*/ 2147483647 h 314"/>
                  <a:gd name="T16" fmla="*/ 2147483647 w 200"/>
                  <a:gd name="T17" fmla="*/ 2147483647 h 314"/>
                  <a:gd name="T18" fmla="*/ 2147483647 w 200"/>
                  <a:gd name="T19" fmla="*/ 2147483647 h 314"/>
                  <a:gd name="T20" fmla="*/ 2147483647 w 200"/>
                  <a:gd name="T21" fmla="*/ 2147483647 h 314"/>
                  <a:gd name="T22" fmla="*/ 2147483647 w 200"/>
                  <a:gd name="T23" fmla="*/ 2147483647 h 314"/>
                  <a:gd name="T24" fmla="*/ 2147483647 w 200"/>
                  <a:gd name="T25" fmla="*/ 2147483647 h 314"/>
                  <a:gd name="T26" fmla="*/ 2147483647 w 200"/>
                  <a:gd name="T27" fmla="*/ 0 h 314"/>
                  <a:gd name="T28" fmla="*/ 2147483647 w 200"/>
                  <a:gd name="T29" fmla="*/ 2147483647 h 314"/>
                  <a:gd name="T30" fmla="*/ 2147483647 w 200"/>
                  <a:gd name="T31" fmla="*/ 2147483647 h 314"/>
                  <a:gd name="T32" fmla="*/ 0 w 200"/>
                  <a:gd name="T33" fmla="*/ 2147483647 h 314"/>
                  <a:gd name="T34" fmla="*/ 2147483647 w 200"/>
                  <a:gd name="T35" fmla="*/ 2147483647 h 314"/>
                  <a:gd name="T36" fmla="*/ 2147483647 w 200"/>
                  <a:gd name="T37" fmla="*/ 2147483647 h 314"/>
                  <a:gd name="T38" fmla="*/ 2147483647 w 200"/>
                  <a:gd name="T39" fmla="*/ 2147483647 h 314"/>
                  <a:gd name="T40" fmla="*/ 2147483647 w 200"/>
                  <a:gd name="T41" fmla="*/ 2147483647 h 314"/>
                  <a:gd name="T42" fmla="*/ 2147483647 w 200"/>
                  <a:gd name="T43" fmla="*/ 2147483647 h 314"/>
                  <a:gd name="T44" fmla="*/ 2147483647 w 200"/>
                  <a:gd name="T45" fmla="*/ 2147483647 h 314"/>
                  <a:gd name="T46" fmla="*/ 2147483647 w 200"/>
                  <a:gd name="T47" fmla="*/ 2147483647 h 314"/>
                  <a:gd name="T48" fmla="*/ 2147483647 w 200"/>
                  <a:gd name="T49" fmla="*/ 2147483647 h 314"/>
                  <a:gd name="T50" fmla="*/ 2147483647 w 200"/>
                  <a:gd name="T51" fmla="*/ 2147483647 h 3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"/>
                  <a:gd name="T79" fmla="*/ 0 h 314"/>
                  <a:gd name="T80" fmla="*/ 200 w 200"/>
                  <a:gd name="T81" fmla="*/ 314 h 3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" h="314">
                    <a:moveTo>
                      <a:pt x="139" y="314"/>
                    </a:moveTo>
                    <a:lnTo>
                      <a:pt x="174" y="279"/>
                    </a:lnTo>
                    <a:lnTo>
                      <a:pt x="195" y="283"/>
                    </a:lnTo>
                    <a:lnTo>
                      <a:pt x="200" y="267"/>
                    </a:lnTo>
                    <a:lnTo>
                      <a:pt x="181" y="255"/>
                    </a:lnTo>
                    <a:lnTo>
                      <a:pt x="194" y="211"/>
                    </a:lnTo>
                    <a:lnTo>
                      <a:pt x="170" y="219"/>
                    </a:lnTo>
                    <a:lnTo>
                      <a:pt x="155" y="173"/>
                    </a:lnTo>
                    <a:lnTo>
                      <a:pt x="167" y="141"/>
                    </a:lnTo>
                    <a:lnTo>
                      <a:pt x="154" y="130"/>
                    </a:lnTo>
                    <a:lnTo>
                      <a:pt x="165" y="109"/>
                    </a:lnTo>
                    <a:lnTo>
                      <a:pt x="162" y="51"/>
                    </a:lnTo>
                    <a:lnTo>
                      <a:pt x="146" y="11"/>
                    </a:lnTo>
                    <a:lnTo>
                      <a:pt x="133" y="0"/>
                    </a:lnTo>
                    <a:lnTo>
                      <a:pt x="66" y="8"/>
                    </a:lnTo>
                    <a:lnTo>
                      <a:pt x="56" y="27"/>
                    </a:lnTo>
                    <a:lnTo>
                      <a:pt x="0" y="29"/>
                    </a:lnTo>
                    <a:lnTo>
                      <a:pt x="42" y="112"/>
                    </a:lnTo>
                    <a:lnTo>
                      <a:pt x="45" y="187"/>
                    </a:lnTo>
                    <a:lnTo>
                      <a:pt x="61" y="199"/>
                    </a:lnTo>
                    <a:lnTo>
                      <a:pt x="16" y="218"/>
                    </a:lnTo>
                    <a:lnTo>
                      <a:pt x="34" y="256"/>
                    </a:lnTo>
                    <a:lnTo>
                      <a:pt x="123" y="294"/>
                    </a:lnTo>
                    <a:lnTo>
                      <a:pt x="139" y="3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6649975" y="2789570"/>
                <a:ext cx="378162" cy="449212"/>
              </a:xfrm>
              <a:custGeom>
                <a:avLst/>
                <a:gdLst>
                  <a:gd name="T0" fmla="*/ 2147483647 w 294"/>
                  <a:gd name="T1" fmla="*/ 2147483647 h 352"/>
                  <a:gd name="T2" fmla="*/ 2147483647 w 294"/>
                  <a:gd name="T3" fmla="*/ 2147483647 h 352"/>
                  <a:gd name="T4" fmla="*/ 2147483647 w 294"/>
                  <a:gd name="T5" fmla="*/ 2147483647 h 352"/>
                  <a:gd name="T6" fmla="*/ 2147483647 w 294"/>
                  <a:gd name="T7" fmla="*/ 2147483647 h 352"/>
                  <a:gd name="T8" fmla="*/ 2147483647 w 294"/>
                  <a:gd name="T9" fmla="*/ 2147483647 h 352"/>
                  <a:gd name="T10" fmla="*/ 2147483647 w 294"/>
                  <a:gd name="T11" fmla="*/ 2147483647 h 352"/>
                  <a:gd name="T12" fmla="*/ 2147483647 w 294"/>
                  <a:gd name="T13" fmla="*/ 2147483647 h 352"/>
                  <a:gd name="T14" fmla="*/ 2147483647 w 294"/>
                  <a:gd name="T15" fmla="*/ 2147483647 h 352"/>
                  <a:gd name="T16" fmla="*/ 2147483647 w 294"/>
                  <a:gd name="T17" fmla="*/ 2147483647 h 352"/>
                  <a:gd name="T18" fmla="*/ 2147483647 w 294"/>
                  <a:gd name="T19" fmla="*/ 2147483647 h 352"/>
                  <a:gd name="T20" fmla="*/ 2147483647 w 294"/>
                  <a:gd name="T21" fmla="*/ 2147483647 h 352"/>
                  <a:gd name="T22" fmla="*/ 2147483647 w 294"/>
                  <a:gd name="T23" fmla="*/ 2147483647 h 352"/>
                  <a:gd name="T24" fmla="*/ 2147483647 w 294"/>
                  <a:gd name="T25" fmla="*/ 2147483647 h 352"/>
                  <a:gd name="T26" fmla="*/ 2147483647 w 294"/>
                  <a:gd name="T27" fmla="*/ 2147483647 h 352"/>
                  <a:gd name="T28" fmla="*/ 2147483647 w 294"/>
                  <a:gd name="T29" fmla="*/ 2147483647 h 352"/>
                  <a:gd name="T30" fmla="*/ 2147483647 w 294"/>
                  <a:gd name="T31" fmla="*/ 2147483647 h 352"/>
                  <a:gd name="T32" fmla="*/ 2147483647 w 294"/>
                  <a:gd name="T33" fmla="*/ 2147483647 h 352"/>
                  <a:gd name="T34" fmla="*/ 2147483647 w 294"/>
                  <a:gd name="T35" fmla="*/ 0 h 352"/>
                  <a:gd name="T36" fmla="*/ 2147483647 w 294"/>
                  <a:gd name="T37" fmla="*/ 2147483647 h 352"/>
                  <a:gd name="T38" fmla="*/ 2147483647 w 294"/>
                  <a:gd name="T39" fmla="*/ 2147483647 h 352"/>
                  <a:gd name="T40" fmla="*/ 2147483647 w 294"/>
                  <a:gd name="T41" fmla="*/ 2147483647 h 352"/>
                  <a:gd name="T42" fmla="*/ 2147483647 w 294"/>
                  <a:gd name="T43" fmla="*/ 2147483647 h 352"/>
                  <a:gd name="T44" fmla="*/ 0 w 294"/>
                  <a:gd name="T45" fmla="*/ 2147483647 h 352"/>
                  <a:gd name="T46" fmla="*/ 2147483647 w 294"/>
                  <a:gd name="T47" fmla="*/ 2147483647 h 352"/>
                  <a:gd name="T48" fmla="*/ 2147483647 w 294"/>
                  <a:gd name="T49" fmla="*/ 2147483647 h 352"/>
                  <a:gd name="T50" fmla="*/ 2147483647 w 294"/>
                  <a:gd name="T51" fmla="*/ 2147483647 h 352"/>
                  <a:gd name="T52" fmla="*/ 2147483647 w 294"/>
                  <a:gd name="T53" fmla="*/ 2147483647 h 352"/>
                  <a:gd name="T54" fmla="*/ 2147483647 w 294"/>
                  <a:gd name="T55" fmla="*/ 2147483647 h 352"/>
                  <a:gd name="T56" fmla="*/ 2147483647 w 294"/>
                  <a:gd name="T57" fmla="*/ 2147483647 h 352"/>
                  <a:gd name="T58" fmla="*/ 2147483647 w 294"/>
                  <a:gd name="T59" fmla="*/ 2147483647 h 352"/>
                  <a:gd name="T60" fmla="*/ 2147483647 w 294"/>
                  <a:gd name="T61" fmla="*/ 2147483647 h 352"/>
                  <a:gd name="T62" fmla="*/ 2147483647 w 294"/>
                  <a:gd name="T63" fmla="*/ 2147483647 h 352"/>
                  <a:gd name="T64" fmla="*/ 2147483647 w 294"/>
                  <a:gd name="T65" fmla="*/ 2147483647 h 352"/>
                  <a:gd name="T66" fmla="*/ 2147483647 w 294"/>
                  <a:gd name="T67" fmla="*/ 2147483647 h 352"/>
                  <a:gd name="T68" fmla="*/ 2147483647 w 294"/>
                  <a:gd name="T69" fmla="*/ 2147483647 h 352"/>
                  <a:gd name="T70" fmla="*/ 2147483647 w 294"/>
                  <a:gd name="T71" fmla="*/ 2147483647 h 352"/>
                  <a:gd name="T72" fmla="*/ 2147483647 w 294"/>
                  <a:gd name="T73" fmla="*/ 2147483647 h 352"/>
                  <a:gd name="T74" fmla="*/ 2147483647 w 294"/>
                  <a:gd name="T75" fmla="*/ 2147483647 h 352"/>
                  <a:gd name="T76" fmla="*/ 2147483647 w 294"/>
                  <a:gd name="T77" fmla="*/ 2147483647 h 352"/>
                  <a:gd name="T78" fmla="*/ 2147483647 w 294"/>
                  <a:gd name="T79" fmla="*/ 2147483647 h 352"/>
                  <a:gd name="T80" fmla="*/ 2147483647 w 294"/>
                  <a:gd name="T81" fmla="*/ 2147483647 h 352"/>
                  <a:gd name="T82" fmla="*/ 2147483647 w 294"/>
                  <a:gd name="T83" fmla="*/ 2147483647 h 352"/>
                  <a:gd name="T84" fmla="*/ 2147483647 w 294"/>
                  <a:gd name="T85" fmla="*/ 2147483647 h 352"/>
                  <a:gd name="T86" fmla="*/ 2147483647 w 294"/>
                  <a:gd name="T87" fmla="*/ 2147483647 h 352"/>
                  <a:gd name="T88" fmla="*/ 2147483647 w 294"/>
                  <a:gd name="T89" fmla="*/ 2147483647 h 352"/>
                  <a:gd name="T90" fmla="*/ 2147483647 w 294"/>
                  <a:gd name="T91" fmla="*/ 2147483647 h 352"/>
                  <a:gd name="T92" fmla="*/ 2147483647 w 294"/>
                  <a:gd name="T93" fmla="*/ 2147483647 h 352"/>
                  <a:gd name="T94" fmla="*/ 2147483647 w 294"/>
                  <a:gd name="T95" fmla="*/ 2147483647 h 3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4"/>
                  <a:gd name="T145" fmla="*/ 0 h 352"/>
                  <a:gd name="T146" fmla="*/ 294 w 294"/>
                  <a:gd name="T147" fmla="*/ 352 h 3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4" h="352">
                    <a:moveTo>
                      <a:pt x="149" y="260"/>
                    </a:moveTo>
                    <a:lnTo>
                      <a:pt x="154" y="281"/>
                    </a:lnTo>
                    <a:lnTo>
                      <a:pt x="210" y="299"/>
                    </a:lnTo>
                    <a:lnTo>
                      <a:pt x="214" y="328"/>
                    </a:lnTo>
                    <a:lnTo>
                      <a:pt x="258" y="352"/>
                    </a:lnTo>
                    <a:lnTo>
                      <a:pt x="283" y="345"/>
                    </a:lnTo>
                    <a:lnTo>
                      <a:pt x="294" y="320"/>
                    </a:lnTo>
                    <a:lnTo>
                      <a:pt x="240" y="284"/>
                    </a:lnTo>
                    <a:lnTo>
                      <a:pt x="245" y="236"/>
                    </a:lnTo>
                    <a:lnTo>
                      <a:pt x="218" y="201"/>
                    </a:lnTo>
                    <a:lnTo>
                      <a:pt x="213" y="164"/>
                    </a:lnTo>
                    <a:lnTo>
                      <a:pt x="242" y="155"/>
                    </a:lnTo>
                    <a:lnTo>
                      <a:pt x="267" y="160"/>
                    </a:lnTo>
                    <a:lnTo>
                      <a:pt x="278" y="112"/>
                    </a:lnTo>
                    <a:lnTo>
                      <a:pt x="262" y="92"/>
                    </a:lnTo>
                    <a:lnTo>
                      <a:pt x="173" y="54"/>
                    </a:lnTo>
                    <a:lnTo>
                      <a:pt x="155" y="16"/>
                    </a:lnTo>
                    <a:lnTo>
                      <a:pt x="114" y="0"/>
                    </a:lnTo>
                    <a:lnTo>
                      <a:pt x="85" y="8"/>
                    </a:lnTo>
                    <a:lnTo>
                      <a:pt x="88" y="21"/>
                    </a:lnTo>
                    <a:lnTo>
                      <a:pt x="62" y="49"/>
                    </a:lnTo>
                    <a:lnTo>
                      <a:pt x="13" y="21"/>
                    </a:lnTo>
                    <a:lnTo>
                      <a:pt x="0" y="25"/>
                    </a:lnTo>
                    <a:lnTo>
                      <a:pt x="10" y="40"/>
                    </a:lnTo>
                    <a:lnTo>
                      <a:pt x="18" y="38"/>
                    </a:lnTo>
                    <a:lnTo>
                      <a:pt x="48" y="56"/>
                    </a:lnTo>
                    <a:lnTo>
                      <a:pt x="62" y="49"/>
                    </a:lnTo>
                    <a:lnTo>
                      <a:pt x="83" y="62"/>
                    </a:lnTo>
                    <a:lnTo>
                      <a:pt x="98" y="96"/>
                    </a:lnTo>
                    <a:lnTo>
                      <a:pt x="90" y="99"/>
                    </a:lnTo>
                    <a:lnTo>
                      <a:pt x="91" y="121"/>
                    </a:lnTo>
                    <a:lnTo>
                      <a:pt x="83" y="134"/>
                    </a:lnTo>
                    <a:lnTo>
                      <a:pt x="74" y="136"/>
                    </a:lnTo>
                    <a:lnTo>
                      <a:pt x="78" y="150"/>
                    </a:lnTo>
                    <a:lnTo>
                      <a:pt x="61" y="152"/>
                    </a:lnTo>
                    <a:lnTo>
                      <a:pt x="69" y="128"/>
                    </a:lnTo>
                    <a:lnTo>
                      <a:pt x="62" y="116"/>
                    </a:lnTo>
                    <a:lnTo>
                      <a:pt x="61" y="97"/>
                    </a:lnTo>
                    <a:lnTo>
                      <a:pt x="50" y="96"/>
                    </a:lnTo>
                    <a:lnTo>
                      <a:pt x="27" y="78"/>
                    </a:lnTo>
                    <a:lnTo>
                      <a:pt x="32" y="107"/>
                    </a:lnTo>
                    <a:lnTo>
                      <a:pt x="56" y="129"/>
                    </a:lnTo>
                    <a:lnTo>
                      <a:pt x="58" y="176"/>
                    </a:lnTo>
                    <a:lnTo>
                      <a:pt x="98" y="203"/>
                    </a:lnTo>
                    <a:lnTo>
                      <a:pt x="136" y="240"/>
                    </a:lnTo>
                    <a:lnTo>
                      <a:pt x="149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6855778" y="1887318"/>
                <a:ext cx="428328" cy="273100"/>
              </a:xfrm>
              <a:custGeom>
                <a:avLst/>
                <a:gdLst>
                  <a:gd name="T0" fmla="*/ 2147483647 w 333"/>
                  <a:gd name="T1" fmla="*/ 2147483647 h 214"/>
                  <a:gd name="T2" fmla="*/ 2147483647 w 333"/>
                  <a:gd name="T3" fmla="*/ 2147483647 h 214"/>
                  <a:gd name="T4" fmla="*/ 2147483647 w 333"/>
                  <a:gd name="T5" fmla="*/ 2147483647 h 214"/>
                  <a:gd name="T6" fmla="*/ 2147483647 w 333"/>
                  <a:gd name="T7" fmla="*/ 2147483647 h 214"/>
                  <a:gd name="T8" fmla="*/ 2147483647 w 333"/>
                  <a:gd name="T9" fmla="*/ 2147483647 h 214"/>
                  <a:gd name="T10" fmla="*/ 2147483647 w 333"/>
                  <a:gd name="T11" fmla="*/ 2147483647 h 214"/>
                  <a:gd name="T12" fmla="*/ 2147483647 w 333"/>
                  <a:gd name="T13" fmla="*/ 0 h 214"/>
                  <a:gd name="T14" fmla="*/ 2147483647 w 333"/>
                  <a:gd name="T15" fmla="*/ 2147483647 h 214"/>
                  <a:gd name="T16" fmla="*/ 2147483647 w 333"/>
                  <a:gd name="T17" fmla="*/ 2147483647 h 214"/>
                  <a:gd name="T18" fmla="*/ 2147483647 w 333"/>
                  <a:gd name="T19" fmla="*/ 2147483647 h 214"/>
                  <a:gd name="T20" fmla="*/ 2147483647 w 333"/>
                  <a:gd name="T21" fmla="*/ 2147483647 h 214"/>
                  <a:gd name="T22" fmla="*/ 2147483647 w 333"/>
                  <a:gd name="T23" fmla="*/ 2147483647 h 214"/>
                  <a:gd name="T24" fmla="*/ 2147483647 w 333"/>
                  <a:gd name="T25" fmla="*/ 2147483647 h 214"/>
                  <a:gd name="T26" fmla="*/ 2147483647 w 333"/>
                  <a:gd name="T27" fmla="*/ 2147483647 h 214"/>
                  <a:gd name="T28" fmla="*/ 2147483647 w 333"/>
                  <a:gd name="T29" fmla="*/ 2147483647 h 214"/>
                  <a:gd name="T30" fmla="*/ 2147483647 w 333"/>
                  <a:gd name="T31" fmla="*/ 2147483647 h 214"/>
                  <a:gd name="T32" fmla="*/ 2147483647 w 333"/>
                  <a:gd name="T33" fmla="*/ 2147483647 h 214"/>
                  <a:gd name="T34" fmla="*/ 2147483647 w 333"/>
                  <a:gd name="T35" fmla="*/ 2147483647 h 214"/>
                  <a:gd name="T36" fmla="*/ 2147483647 w 333"/>
                  <a:gd name="T37" fmla="*/ 2147483647 h 214"/>
                  <a:gd name="T38" fmla="*/ 2147483647 w 333"/>
                  <a:gd name="T39" fmla="*/ 2147483647 h 214"/>
                  <a:gd name="T40" fmla="*/ 2147483647 w 333"/>
                  <a:gd name="T41" fmla="*/ 2147483647 h 214"/>
                  <a:gd name="T42" fmla="*/ 2147483647 w 333"/>
                  <a:gd name="T43" fmla="*/ 2147483647 h 214"/>
                  <a:gd name="T44" fmla="*/ 2147483647 w 333"/>
                  <a:gd name="T45" fmla="*/ 2147483647 h 214"/>
                  <a:gd name="T46" fmla="*/ 2147483647 w 333"/>
                  <a:gd name="T47" fmla="*/ 2147483647 h 214"/>
                  <a:gd name="T48" fmla="*/ 2147483647 w 333"/>
                  <a:gd name="T49" fmla="*/ 2147483647 h 214"/>
                  <a:gd name="T50" fmla="*/ 2147483647 w 333"/>
                  <a:gd name="T51" fmla="*/ 2147483647 h 214"/>
                  <a:gd name="T52" fmla="*/ 2147483647 w 333"/>
                  <a:gd name="T53" fmla="*/ 2147483647 h 214"/>
                  <a:gd name="T54" fmla="*/ 0 w 333"/>
                  <a:gd name="T55" fmla="*/ 2147483647 h 214"/>
                  <a:gd name="T56" fmla="*/ 2147483647 w 333"/>
                  <a:gd name="T57" fmla="*/ 2147483647 h 214"/>
                  <a:gd name="T58" fmla="*/ 2147483647 w 333"/>
                  <a:gd name="T59" fmla="*/ 2147483647 h 214"/>
                  <a:gd name="T60" fmla="*/ 2147483647 w 333"/>
                  <a:gd name="T61" fmla="*/ 2147483647 h 2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3"/>
                  <a:gd name="T94" fmla="*/ 0 h 214"/>
                  <a:gd name="T95" fmla="*/ 333 w 333"/>
                  <a:gd name="T96" fmla="*/ 214 h 2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3" h="214">
                    <a:moveTo>
                      <a:pt x="22" y="93"/>
                    </a:moveTo>
                    <a:lnTo>
                      <a:pt x="21" y="67"/>
                    </a:lnTo>
                    <a:lnTo>
                      <a:pt x="2" y="46"/>
                    </a:lnTo>
                    <a:lnTo>
                      <a:pt x="77" y="19"/>
                    </a:lnTo>
                    <a:lnTo>
                      <a:pt x="139" y="33"/>
                    </a:lnTo>
                    <a:lnTo>
                      <a:pt x="181" y="3"/>
                    </a:lnTo>
                    <a:lnTo>
                      <a:pt x="238" y="0"/>
                    </a:lnTo>
                    <a:lnTo>
                      <a:pt x="230" y="14"/>
                    </a:lnTo>
                    <a:lnTo>
                      <a:pt x="270" y="27"/>
                    </a:lnTo>
                    <a:lnTo>
                      <a:pt x="294" y="56"/>
                    </a:lnTo>
                    <a:lnTo>
                      <a:pt x="302" y="81"/>
                    </a:lnTo>
                    <a:lnTo>
                      <a:pt x="333" y="121"/>
                    </a:lnTo>
                    <a:lnTo>
                      <a:pt x="329" y="160"/>
                    </a:lnTo>
                    <a:lnTo>
                      <a:pt x="297" y="176"/>
                    </a:lnTo>
                    <a:lnTo>
                      <a:pt x="305" y="209"/>
                    </a:lnTo>
                    <a:lnTo>
                      <a:pt x="293" y="214"/>
                    </a:lnTo>
                    <a:lnTo>
                      <a:pt x="278" y="193"/>
                    </a:lnTo>
                    <a:lnTo>
                      <a:pt x="262" y="198"/>
                    </a:lnTo>
                    <a:lnTo>
                      <a:pt x="227" y="171"/>
                    </a:lnTo>
                    <a:lnTo>
                      <a:pt x="225" y="139"/>
                    </a:lnTo>
                    <a:lnTo>
                      <a:pt x="205" y="128"/>
                    </a:lnTo>
                    <a:lnTo>
                      <a:pt x="163" y="155"/>
                    </a:lnTo>
                    <a:lnTo>
                      <a:pt x="147" y="157"/>
                    </a:lnTo>
                    <a:lnTo>
                      <a:pt x="147" y="136"/>
                    </a:lnTo>
                    <a:lnTo>
                      <a:pt x="133" y="136"/>
                    </a:lnTo>
                    <a:lnTo>
                      <a:pt x="126" y="109"/>
                    </a:lnTo>
                    <a:lnTo>
                      <a:pt x="16" y="134"/>
                    </a:lnTo>
                    <a:lnTo>
                      <a:pt x="0" y="120"/>
                    </a:lnTo>
                    <a:lnTo>
                      <a:pt x="22" y="93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6625536" y="1595076"/>
                <a:ext cx="258540" cy="453041"/>
              </a:xfrm>
              <a:custGeom>
                <a:avLst/>
                <a:gdLst>
                  <a:gd name="T0" fmla="*/ 2147483647 w 201"/>
                  <a:gd name="T1" fmla="*/ 2147483647 h 355"/>
                  <a:gd name="T2" fmla="*/ 2147483647 w 201"/>
                  <a:gd name="T3" fmla="*/ 2147483647 h 355"/>
                  <a:gd name="T4" fmla="*/ 2147483647 w 201"/>
                  <a:gd name="T5" fmla="*/ 2147483647 h 355"/>
                  <a:gd name="T6" fmla="*/ 2147483647 w 201"/>
                  <a:gd name="T7" fmla="*/ 2147483647 h 355"/>
                  <a:gd name="T8" fmla="*/ 2147483647 w 201"/>
                  <a:gd name="T9" fmla="*/ 2147483647 h 355"/>
                  <a:gd name="T10" fmla="*/ 2147483647 w 201"/>
                  <a:gd name="T11" fmla="*/ 2147483647 h 355"/>
                  <a:gd name="T12" fmla="*/ 2147483647 w 201"/>
                  <a:gd name="T13" fmla="*/ 2147483647 h 355"/>
                  <a:gd name="T14" fmla="*/ 2147483647 w 201"/>
                  <a:gd name="T15" fmla="*/ 2147483647 h 355"/>
                  <a:gd name="T16" fmla="*/ 2147483647 w 201"/>
                  <a:gd name="T17" fmla="*/ 2147483647 h 355"/>
                  <a:gd name="T18" fmla="*/ 2147483647 w 201"/>
                  <a:gd name="T19" fmla="*/ 2147483647 h 355"/>
                  <a:gd name="T20" fmla="*/ 2147483647 w 201"/>
                  <a:gd name="T21" fmla="*/ 2147483647 h 355"/>
                  <a:gd name="T22" fmla="*/ 2147483647 w 201"/>
                  <a:gd name="T23" fmla="*/ 2147483647 h 355"/>
                  <a:gd name="T24" fmla="*/ 2147483647 w 201"/>
                  <a:gd name="T25" fmla="*/ 2147483647 h 355"/>
                  <a:gd name="T26" fmla="*/ 2147483647 w 201"/>
                  <a:gd name="T27" fmla="*/ 2147483647 h 355"/>
                  <a:gd name="T28" fmla="*/ 2147483647 w 201"/>
                  <a:gd name="T29" fmla="*/ 2147483647 h 355"/>
                  <a:gd name="T30" fmla="*/ 2147483647 w 201"/>
                  <a:gd name="T31" fmla="*/ 2147483647 h 355"/>
                  <a:gd name="T32" fmla="*/ 2147483647 w 201"/>
                  <a:gd name="T33" fmla="*/ 2147483647 h 355"/>
                  <a:gd name="T34" fmla="*/ 2147483647 w 201"/>
                  <a:gd name="T35" fmla="*/ 2147483647 h 355"/>
                  <a:gd name="T36" fmla="*/ 2147483647 w 201"/>
                  <a:gd name="T37" fmla="*/ 2147483647 h 355"/>
                  <a:gd name="T38" fmla="*/ 2147483647 w 201"/>
                  <a:gd name="T39" fmla="*/ 2147483647 h 355"/>
                  <a:gd name="T40" fmla="*/ 2147483647 w 201"/>
                  <a:gd name="T41" fmla="*/ 2147483647 h 355"/>
                  <a:gd name="T42" fmla="*/ 2147483647 w 201"/>
                  <a:gd name="T43" fmla="*/ 2147483647 h 355"/>
                  <a:gd name="T44" fmla="*/ 2147483647 w 201"/>
                  <a:gd name="T45" fmla="*/ 2147483647 h 355"/>
                  <a:gd name="T46" fmla="*/ 2147483647 w 201"/>
                  <a:gd name="T47" fmla="*/ 2147483647 h 355"/>
                  <a:gd name="T48" fmla="*/ 2147483647 w 201"/>
                  <a:gd name="T49" fmla="*/ 2147483647 h 355"/>
                  <a:gd name="T50" fmla="*/ 2147483647 w 201"/>
                  <a:gd name="T51" fmla="*/ 2147483647 h 355"/>
                  <a:gd name="T52" fmla="*/ 2147483647 w 201"/>
                  <a:gd name="T53" fmla="*/ 2147483647 h 355"/>
                  <a:gd name="T54" fmla="*/ 2147483647 w 201"/>
                  <a:gd name="T55" fmla="*/ 2147483647 h 355"/>
                  <a:gd name="T56" fmla="*/ 2147483647 w 201"/>
                  <a:gd name="T57" fmla="*/ 2147483647 h 355"/>
                  <a:gd name="T58" fmla="*/ 2147483647 w 201"/>
                  <a:gd name="T59" fmla="*/ 2147483647 h 355"/>
                  <a:gd name="T60" fmla="*/ 2147483647 w 201"/>
                  <a:gd name="T61" fmla="*/ 2147483647 h 355"/>
                  <a:gd name="T62" fmla="*/ 2147483647 w 201"/>
                  <a:gd name="T63" fmla="*/ 2147483647 h 355"/>
                  <a:gd name="T64" fmla="*/ 2147483647 w 201"/>
                  <a:gd name="T65" fmla="*/ 2147483647 h 355"/>
                  <a:gd name="T66" fmla="*/ 2147483647 w 201"/>
                  <a:gd name="T67" fmla="*/ 2147483647 h 355"/>
                  <a:gd name="T68" fmla="*/ 2147483647 w 201"/>
                  <a:gd name="T69" fmla="*/ 2147483647 h 355"/>
                  <a:gd name="T70" fmla="*/ 2147483647 w 201"/>
                  <a:gd name="T71" fmla="*/ 0 h 355"/>
                  <a:gd name="T72" fmla="*/ 0 w 201"/>
                  <a:gd name="T73" fmla="*/ 2147483647 h 355"/>
                  <a:gd name="T74" fmla="*/ 2147483647 w 201"/>
                  <a:gd name="T75" fmla="*/ 2147483647 h 355"/>
                  <a:gd name="T76" fmla="*/ 2147483647 w 201"/>
                  <a:gd name="T77" fmla="*/ 2147483647 h 355"/>
                  <a:gd name="T78" fmla="*/ 2147483647 w 201"/>
                  <a:gd name="T79" fmla="*/ 2147483647 h 355"/>
                  <a:gd name="T80" fmla="*/ 2147483647 w 201"/>
                  <a:gd name="T81" fmla="*/ 2147483647 h 3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"/>
                  <a:gd name="T124" fmla="*/ 0 h 355"/>
                  <a:gd name="T125" fmla="*/ 201 w 201"/>
                  <a:gd name="T126" fmla="*/ 355 h 3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" h="355">
                    <a:moveTo>
                      <a:pt x="16" y="85"/>
                    </a:moveTo>
                    <a:lnTo>
                      <a:pt x="53" y="147"/>
                    </a:lnTo>
                    <a:lnTo>
                      <a:pt x="53" y="195"/>
                    </a:lnTo>
                    <a:lnTo>
                      <a:pt x="59" y="208"/>
                    </a:lnTo>
                    <a:lnTo>
                      <a:pt x="53" y="246"/>
                    </a:lnTo>
                    <a:lnTo>
                      <a:pt x="54" y="274"/>
                    </a:lnTo>
                    <a:lnTo>
                      <a:pt x="77" y="298"/>
                    </a:lnTo>
                    <a:lnTo>
                      <a:pt x="85" y="294"/>
                    </a:lnTo>
                    <a:lnTo>
                      <a:pt x="83" y="302"/>
                    </a:lnTo>
                    <a:lnTo>
                      <a:pt x="72" y="309"/>
                    </a:lnTo>
                    <a:lnTo>
                      <a:pt x="53" y="307"/>
                    </a:lnTo>
                    <a:lnTo>
                      <a:pt x="65" y="344"/>
                    </a:lnTo>
                    <a:lnTo>
                      <a:pt x="83" y="355"/>
                    </a:lnTo>
                    <a:lnTo>
                      <a:pt x="109" y="333"/>
                    </a:lnTo>
                    <a:lnTo>
                      <a:pt x="139" y="342"/>
                    </a:lnTo>
                    <a:lnTo>
                      <a:pt x="179" y="349"/>
                    </a:lnTo>
                    <a:lnTo>
                      <a:pt x="201" y="322"/>
                    </a:lnTo>
                    <a:lnTo>
                      <a:pt x="200" y="296"/>
                    </a:lnTo>
                    <a:lnTo>
                      <a:pt x="181" y="275"/>
                    </a:lnTo>
                    <a:lnTo>
                      <a:pt x="144" y="267"/>
                    </a:lnTo>
                    <a:lnTo>
                      <a:pt x="128" y="254"/>
                    </a:lnTo>
                    <a:lnTo>
                      <a:pt x="182" y="202"/>
                    </a:lnTo>
                    <a:lnTo>
                      <a:pt x="181" y="165"/>
                    </a:lnTo>
                    <a:lnTo>
                      <a:pt x="137" y="131"/>
                    </a:lnTo>
                    <a:lnTo>
                      <a:pt x="144" y="111"/>
                    </a:lnTo>
                    <a:lnTo>
                      <a:pt x="134" y="106"/>
                    </a:lnTo>
                    <a:lnTo>
                      <a:pt x="136" y="96"/>
                    </a:lnTo>
                    <a:lnTo>
                      <a:pt x="110" y="58"/>
                    </a:lnTo>
                    <a:lnTo>
                      <a:pt x="112" y="48"/>
                    </a:lnTo>
                    <a:lnTo>
                      <a:pt x="126" y="37"/>
                    </a:lnTo>
                    <a:lnTo>
                      <a:pt x="120" y="16"/>
                    </a:lnTo>
                    <a:lnTo>
                      <a:pt x="102" y="11"/>
                    </a:lnTo>
                    <a:lnTo>
                      <a:pt x="88" y="11"/>
                    </a:lnTo>
                    <a:lnTo>
                      <a:pt x="73" y="24"/>
                    </a:lnTo>
                    <a:lnTo>
                      <a:pt x="49" y="21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3" y="21"/>
                    </a:lnTo>
                    <a:lnTo>
                      <a:pt x="16" y="85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6725866" y="2281655"/>
                <a:ext cx="383309" cy="287138"/>
              </a:xfrm>
              <a:custGeom>
                <a:avLst/>
                <a:gdLst>
                  <a:gd name="T0" fmla="*/ 2147483647 w 298"/>
                  <a:gd name="T1" fmla="*/ 2147483647 h 225"/>
                  <a:gd name="T2" fmla="*/ 2147483647 w 298"/>
                  <a:gd name="T3" fmla="*/ 2147483647 h 225"/>
                  <a:gd name="T4" fmla="*/ 2147483647 w 298"/>
                  <a:gd name="T5" fmla="*/ 2147483647 h 225"/>
                  <a:gd name="T6" fmla="*/ 2147483647 w 298"/>
                  <a:gd name="T7" fmla="*/ 2147483647 h 225"/>
                  <a:gd name="T8" fmla="*/ 2147483647 w 298"/>
                  <a:gd name="T9" fmla="*/ 2147483647 h 225"/>
                  <a:gd name="T10" fmla="*/ 2147483647 w 298"/>
                  <a:gd name="T11" fmla="*/ 2147483647 h 225"/>
                  <a:gd name="T12" fmla="*/ 2147483647 w 298"/>
                  <a:gd name="T13" fmla="*/ 2147483647 h 225"/>
                  <a:gd name="T14" fmla="*/ 2147483647 w 298"/>
                  <a:gd name="T15" fmla="*/ 2147483647 h 225"/>
                  <a:gd name="T16" fmla="*/ 2147483647 w 298"/>
                  <a:gd name="T17" fmla="*/ 2147483647 h 225"/>
                  <a:gd name="T18" fmla="*/ 2147483647 w 298"/>
                  <a:gd name="T19" fmla="*/ 0 h 225"/>
                  <a:gd name="T20" fmla="*/ 2147483647 w 298"/>
                  <a:gd name="T21" fmla="*/ 2147483647 h 225"/>
                  <a:gd name="T22" fmla="*/ 2147483647 w 298"/>
                  <a:gd name="T23" fmla="*/ 2147483647 h 225"/>
                  <a:gd name="T24" fmla="*/ 2147483647 w 298"/>
                  <a:gd name="T25" fmla="*/ 2147483647 h 225"/>
                  <a:gd name="T26" fmla="*/ 2147483647 w 298"/>
                  <a:gd name="T27" fmla="*/ 2147483647 h 225"/>
                  <a:gd name="T28" fmla="*/ 2147483647 w 298"/>
                  <a:gd name="T29" fmla="*/ 2147483647 h 225"/>
                  <a:gd name="T30" fmla="*/ 2147483647 w 298"/>
                  <a:gd name="T31" fmla="*/ 2147483647 h 225"/>
                  <a:gd name="T32" fmla="*/ 2147483647 w 298"/>
                  <a:gd name="T33" fmla="*/ 2147483647 h 225"/>
                  <a:gd name="T34" fmla="*/ 2147483647 w 298"/>
                  <a:gd name="T35" fmla="*/ 2147483647 h 225"/>
                  <a:gd name="T36" fmla="*/ 2147483647 w 298"/>
                  <a:gd name="T37" fmla="*/ 2147483647 h 225"/>
                  <a:gd name="T38" fmla="*/ 2147483647 w 298"/>
                  <a:gd name="T39" fmla="*/ 2147483647 h 225"/>
                  <a:gd name="T40" fmla="*/ 2147483647 w 298"/>
                  <a:gd name="T41" fmla="*/ 2147483647 h 225"/>
                  <a:gd name="T42" fmla="*/ 2147483647 w 298"/>
                  <a:gd name="T43" fmla="*/ 2147483647 h 225"/>
                  <a:gd name="T44" fmla="*/ 2147483647 w 298"/>
                  <a:gd name="T45" fmla="*/ 2147483647 h 225"/>
                  <a:gd name="T46" fmla="*/ 2147483647 w 298"/>
                  <a:gd name="T47" fmla="*/ 2147483647 h 225"/>
                  <a:gd name="T48" fmla="*/ 2147483647 w 298"/>
                  <a:gd name="T49" fmla="*/ 2147483647 h 225"/>
                  <a:gd name="T50" fmla="*/ 2147483647 w 298"/>
                  <a:gd name="T51" fmla="*/ 2147483647 h 225"/>
                  <a:gd name="T52" fmla="*/ 0 w 298"/>
                  <a:gd name="T53" fmla="*/ 2147483647 h 225"/>
                  <a:gd name="T54" fmla="*/ 2147483647 w 298"/>
                  <a:gd name="T55" fmla="*/ 2147483647 h 225"/>
                  <a:gd name="T56" fmla="*/ 2147483647 w 298"/>
                  <a:gd name="T57" fmla="*/ 2147483647 h 225"/>
                  <a:gd name="T58" fmla="*/ 2147483647 w 298"/>
                  <a:gd name="T59" fmla="*/ 2147483647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8"/>
                  <a:gd name="T91" fmla="*/ 0 h 225"/>
                  <a:gd name="T92" fmla="*/ 298 w 298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8" h="225">
                    <a:moveTo>
                      <a:pt x="34" y="118"/>
                    </a:moveTo>
                    <a:lnTo>
                      <a:pt x="63" y="118"/>
                    </a:lnTo>
                    <a:lnTo>
                      <a:pt x="77" y="113"/>
                    </a:lnTo>
                    <a:lnTo>
                      <a:pt x="71" y="86"/>
                    </a:lnTo>
                    <a:lnTo>
                      <a:pt x="35" y="79"/>
                    </a:lnTo>
                    <a:lnTo>
                      <a:pt x="32" y="63"/>
                    </a:lnTo>
                    <a:lnTo>
                      <a:pt x="67" y="60"/>
                    </a:lnTo>
                    <a:lnTo>
                      <a:pt x="37" y="47"/>
                    </a:lnTo>
                    <a:lnTo>
                      <a:pt x="21" y="6"/>
                    </a:lnTo>
                    <a:lnTo>
                      <a:pt x="23" y="0"/>
                    </a:lnTo>
                    <a:lnTo>
                      <a:pt x="131" y="20"/>
                    </a:lnTo>
                    <a:lnTo>
                      <a:pt x="183" y="11"/>
                    </a:lnTo>
                    <a:lnTo>
                      <a:pt x="186" y="25"/>
                    </a:lnTo>
                    <a:lnTo>
                      <a:pt x="213" y="33"/>
                    </a:lnTo>
                    <a:lnTo>
                      <a:pt x="216" y="46"/>
                    </a:lnTo>
                    <a:lnTo>
                      <a:pt x="280" y="63"/>
                    </a:lnTo>
                    <a:lnTo>
                      <a:pt x="298" y="60"/>
                    </a:lnTo>
                    <a:lnTo>
                      <a:pt x="256" y="180"/>
                    </a:lnTo>
                    <a:lnTo>
                      <a:pt x="226" y="207"/>
                    </a:lnTo>
                    <a:lnTo>
                      <a:pt x="213" y="196"/>
                    </a:lnTo>
                    <a:lnTo>
                      <a:pt x="146" y="204"/>
                    </a:lnTo>
                    <a:lnTo>
                      <a:pt x="136" y="223"/>
                    </a:lnTo>
                    <a:lnTo>
                      <a:pt x="80" y="225"/>
                    </a:lnTo>
                    <a:lnTo>
                      <a:pt x="35" y="212"/>
                    </a:lnTo>
                    <a:lnTo>
                      <a:pt x="15" y="196"/>
                    </a:lnTo>
                    <a:lnTo>
                      <a:pt x="31" y="167"/>
                    </a:lnTo>
                    <a:lnTo>
                      <a:pt x="0" y="129"/>
                    </a:lnTo>
                    <a:lnTo>
                      <a:pt x="34" y="11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6520063" y="2531784"/>
                <a:ext cx="387167" cy="284586"/>
              </a:xfrm>
              <a:custGeom>
                <a:avLst/>
                <a:gdLst>
                  <a:gd name="T0" fmla="*/ 0 w 301"/>
                  <a:gd name="T1" fmla="*/ 2147483647 h 223"/>
                  <a:gd name="T2" fmla="*/ 2147483647 w 301"/>
                  <a:gd name="T3" fmla="*/ 2147483647 h 223"/>
                  <a:gd name="T4" fmla="*/ 2147483647 w 301"/>
                  <a:gd name="T5" fmla="*/ 2147483647 h 223"/>
                  <a:gd name="T6" fmla="*/ 2147483647 w 301"/>
                  <a:gd name="T7" fmla="*/ 2147483647 h 223"/>
                  <a:gd name="T8" fmla="*/ 2147483647 w 301"/>
                  <a:gd name="T9" fmla="*/ 2147483647 h 223"/>
                  <a:gd name="T10" fmla="*/ 2147483647 w 301"/>
                  <a:gd name="T11" fmla="*/ 2147483647 h 223"/>
                  <a:gd name="T12" fmla="*/ 2147483647 w 301"/>
                  <a:gd name="T13" fmla="*/ 2147483647 h 223"/>
                  <a:gd name="T14" fmla="*/ 2147483647 w 301"/>
                  <a:gd name="T15" fmla="*/ 2147483647 h 223"/>
                  <a:gd name="T16" fmla="*/ 2147483647 w 301"/>
                  <a:gd name="T17" fmla="*/ 2147483647 h 223"/>
                  <a:gd name="T18" fmla="*/ 2147483647 w 301"/>
                  <a:gd name="T19" fmla="*/ 0 h 223"/>
                  <a:gd name="T20" fmla="*/ 2147483647 w 301"/>
                  <a:gd name="T21" fmla="*/ 2147483647 h 223"/>
                  <a:gd name="T22" fmla="*/ 2147483647 w 301"/>
                  <a:gd name="T23" fmla="*/ 2147483647 h 223"/>
                  <a:gd name="T24" fmla="*/ 2147483647 w 301"/>
                  <a:gd name="T25" fmla="*/ 2147483647 h 223"/>
                  <a:gd name="T26" fmla="*/ 2147483647 w 301"/>
                  <a:gd name="T27" fmla="*/ 2147483647 h 223"/>
                  <a:gd name="T28" fmla="*/ 2147483647 w 301"/>
                  <a:gd name="T29" fmla="*/ 2147483647 h 223"/>
                  <a:gd name="T30" fmla="*/ 2147483647 w 301"/>
                  <a:gd name="T31" fmla="*/ 2147483647 h 223"/>
                  <a:gd name="T32" fmla="*/ 2147483647 w 301"/>
                  <a:gd name="T33" fmla="*/ 2147483647 h 223"/>
                  <a:gd name="T34" fmla="*/ 2147483647 w 301"/>
                  <a:gd name="T35" fmla="*/ 2147483647 h 223"/>
                  <a:gd name="T36" fmla="*/ 2147483647 w 301"/>
                  <a:gd name="T37" fmla="*/ 2147483647 h 223"/>
                  <a:gd name="T38" fmla="*/ 2147483647 w 301"/>
                  <a:gd name="T39" fmla="*/ 2147483647 h 223"/>
                  <a:gd name="T40" fmla="*/ 2147483647 w 301"/>
                  <a:gd name="T41" fmla="*/ 2147483647 h 223"/>
                  <a:gd name="T42" fmla="*/ 2147483647 w 301"/>
                  <a:gd name="T43" fmla="*/ 2147483647 h 223"/>
                  <a:gd name="T44" fmla="*/ 2147483647 w 301"/>
                  <a:gd name="T45" fmla="*/ 2147483647 h 223"/>
                  <a:gd name="T46" fmla="*/ 2147483647 w 301"/>
                  <a:gd name="T47" fmla="*/ 2147483647 h 223"/>
                  <a:gd name="T48" fmla="*/ 2147483647 w 301"/>
                  <a:gd name="T49" fmla="*/ 2147483647 h 223"/>
                  <a:gd name="T50" fmla="*/ 2147483647 w 301"/>
                  <a:gd name="T51" fmla="*/ 2147483647 h 223"/>
                  <a:gd name="T52" fmla="*/ 2147483647 w 301"/>
                  <a:gd name="T53" fmla="*/ 2147483647 h 223"/>
                  <a:gd name="T54" fmla="*/ 2147483647 w 301"/>
                  <a:gd name="T55" fmla="*/ 2147483647 h 223"/>
                  <a:gd name="T56" fmla="*/ 0 w 301"/>
                  <a:gd name="T57" fmla="*/ 2147483647 h 223"/>
                  <a:gd name="T58" fmla="*/ 0 w 301"/>
                  <a:gd name="T59" fmla="*/ 2147483647 h 223"/>
                  <a:gd name="T60" fmla="*/ 0 w 301"/>
                  <a:gd name="T61" fmla="*/ 2147483647 h 2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1"/>
                  <a:gd name="T94" fmla="*/ 0 h 223"/>
                  <a:gd name="T95" fmla="*/ 301 w 301"/>
                  <a:gd name="T96" fmla="*/ 223 h 2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1" h="223">
                    <a:moveTo>
                      <a:pt x="0" y="47"/>
                    </a:moveTo>
                    <a:lnTo>
                      <a:pt x="34" y="5"/>
                    </a:lnTo>
                    <a:lnTo>
                      <a:pt x="82" y="48"/>
                    </a:lnTo>
                    <a:lnTo>
                      <a:pt x="120" y="58"/>
                    </a:lnTo>
                    <a:lnTo>
                      <a:pt x="114" y="15"/>
                    </a:lnTo>
                    <a:lnTo>
                      <a:pt x="130" y="7"/>
                    </a:lnTo>
                    <a:lnTo>
                      <a:pt x="131" y="40"/>
                    </a:lnTo>
                    <a:lnTo>
                      <a:pt x="151" y="34"/>
                    </a:lnTo>
                    <a:lnTo>
                      <a:pt x="151" y="15"/>
                    </a:lnTo>
                    <a:lnTo>
                      <a:pt x="175" y="0"/>
                    </a:lnTo>
                    <a:lnTo>
                      <a:pt x="195" y="16"/>
                    </a:lnTo>
                    <a:lnTo>
                      <a:pt x="240" y="29"/>
                    </a:lnTo>
                    <a:lnTo>
                      <a:pt x="282" y="112"/>
                    </a:lnTo>
                    <a:lnTo>
                      <a:pt x="285" y="187"/>
                    </a:lnTo>
                    <a:lnTo>
                      <a:pt x="301" y="199"/>
                    </a:lnTo>
                    <a:lnTo>
                      <a:pt x="256" y="218"/>
                    </a:lnTo>
                    <a:lnTo>
                      <a:pt x="215" y="202"/>
                    </a:lnTo>
                    <a:lnTo>
                      <a:pt x="186" y="210"/>
                    </a:lnTo>
                    <a:lnTo>
                      <a:pt x="173" y="210"/>
                    </a:lnTo>
                    <a:lnTo>
                      <a:pt x="170" y="223"/>
                    </a:lnTo>
                    <a:lnTo>
                      <a:pt x="143" y="203"/>
                    </a:lnTo>
                    <a:lnTo>
                      <a:pt x="122" y="200"/>
                    </a:lnTo>
                    <a:lnTo>
                      <a:pt x="117" y="186"/>
                    </a:lnTo>
                    <a:lnTo>
                      <a:pt x="91" y="179"/>
                    </a:lnTo>
                    <a:lnTo>
                      <a:pt x="59" y="155"/>
                    </a:lnTo>
                    <a:lnTo>
                      <a:pt x="51" y="123"/>
                    </a:lnTo>
                    <a:lnTo>
                      <a:pt x="19" y="79"/>
                    </a:lnTo>
                    <a:lnTo>
                      <a:pt x="2" y="6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6172770" y="2108096"/>
                <a:ext cx="391026" cy="276929"/>
              </a:xfrm>
              <a:custGeom>
                <a:avLst/>
                <a:gdLst>
                  <a:gd name="T0" fmla="*/ 2147483647 w 304"/>
                  <a:gd name="T1" fmla="*/ 2147483647 h 217"/>
                  <a:gd name="T2" fmla="*/ 2147483647 w 304"/>
                  <a:gd name="T3" fmla="*/ 2147483647 h 217"/>
                  <a:gd name="T4" fmla="*/ 2147483647 w 304"/>
                  <a:gd name="T5" fmla="*/ 2147483647 h 217"/>
                  <a:gd name="T6" fmla="*/ 2147483647 w 304"/>
                  <a:gd name="T7" fmla="*/ 2147483647 h 217"/>
                  <a:gd name="T8" fmla="*/ 2147483647 w 304"/>
                  <a:gd name="T9" fmla="*/ 2147483647 h 217"/>
                  <a:gd name="T10" fmla="*/ 2147483647 w 304"/>
                  <a:gd name="T11" fmla="*/ 2147483647 h 217"/>
                  <a:gd name="T12" fmla="*/ 2147483647 w 304"/>
                  <a:gd name="T13" fmla="*/ 2147483647 h 217"/>
                  <a:gd name="T14" fmla="*/ 2147483647 w 304"/>
                  <a:gd name="T15" fmla="*/ 2147483647 h 217"/>
                  <a:gd name="T16" fmla="*/ 0 w 304"/>
                  <a:gd name="T17" fmla="*/ 2147483647 h 217"/>
                  <a:gd name="T18" fmla="*/ 2147483647 w 304"/>
                  <a:gd name="T19" fmla="*/ 0 h 217"/>
                  <a:gd name="T20" fmla="*/ 2147483647 w 304"/>
                  <a:gd name="T21" fmla="*/ 2147483647 h 217"/>
                  <a:gd name="T22" fmla="*/ 2147483647 w 304"/>
                  <a:gd name="T23" fmla="*/ 2147483647 h 217"/>
                  <a:gd name="T24" fmla="*/ 2147483647 w 304"/>
                  <a:gd name="T25" fmla="*/ 2147483647 h 217"/>
                  <a:gd name="T26" fmla="*/ 2147483647 w 304"/>
                  <a:gd name="T27" fmla="*/ 2147483647 h 217"/>
                  <a:gd name="T28" fmla="*/ 2147483647 w 304"/>
                  <a:gd name="T29" fmla="*/ 2147483647 h 217"/>
                  <a:gd name="T30" fmla="*/ 2147483647 w 304"/>
                  <a:gd name="T31" fmla="*/ 2147483647 h 217"/>
                  <a:gd name="T32" fmla="*/ 2147483647 w 304"/>
                  <a:gd name="T33" fmla="*/ 2147483647 h 217"/>
                  <a:gd name="T34" fmla="*/ 2147483647 w 304"/>
                  <a:gd name="T35" fmla="*/ 2147483647 h 217"/>
                  <a:gd name="T36" fmla="*/ 2147483647 w 304"/>
                  <a:gd name="T37" fmla="*/ 2147483647 h 217"/>
                  <a:gd name="T38" fmla="*/ 2147483647 w 304"/>
                  <a:gd name="T39" fmla="*/ 2147483647 h 217"/>
                  <a:gd name="T40" fmla="*/ 2147483647 w 304"/>
                  <a:gd name="T41" fmla="*/ 2147483647 h 217"/>
                  <a:gd name="T42" fmla="*/ 2147483647 w 304"/>
                  <a:gd name="T43" fmla="*/ 2147483647 h 217"/>
                  <a:gd name="T44" fmla="*/ 2147483647 w 304"/>
                  <a:gd name="T45" fmla="*/ 2147483647 h 217"/>
                  <a:gd name="T46" fmla="*/ 2147483647 w 304"/>
                  <a:gd name="T47" fmla="*/ 2147483647 h 217"/>
                  <a:gd name="T48" fmla="*/ 2147483647 w 304"/>
                  <a:gd name="T49" fmla="*/ 2147483647 h 217"/>
                  <a:gd name="T50" fmla="*/ 2147483647 w 304"/>
                  <a:gd name="T51" fmla="*/ 2147483647 h 217"/>
                  <a:gd name="T52" fmla="*/ 2147483647 w 304"/>
                  <a:gd name="T53" fmla="*/ 2147483647 h 217"/>
                  <a:gd name="T54" fmla="*/ 2147483647 w 304"/>
                  <a:gd name="T55" fmla="*/ 2147483647 h 217"/>
                  <a:gd name="T56" fmla="*/ 2147483647 w 304"/>
                  <a:gd name="T57" fmla="*/ 2147483647 h 217"/>
                  <a:gd name="T58" fmla="*/ 2147483647 w 304"/>
                  <a:gd name="T59" fmla="*/ 2147483647 h 217"/>
                  <a:gd name="T60" fmla="*/ 2147483647 w 304"/>
                  <a:gd name="T61" fmla="*/ 2147483647 h 217"/>
                  <a:gd name="T62" fmla="*/ 2147483647 w 304"/>
                  <a:gd name="T63" fmla="*/ 2147483647 h 217"/>
                  <a:gd name="T64" fmla="*/ 2147483647 w 304"/>
                  <a:gd name="T65" fmla="*/ 2147483647 h 217"/>
                  <a:gd name="T66" fmla="*/ 2147483647 w 304"/>
                  <a:gd name="T67" fmla="*/ 2147483647 h 217"/>
                  <a:gd name="T68" fmla="*/ 2147483647 w 304"/>
                  <a:gd name="T69" fmla="*/ 2147483647 h 217"/>
                  <a:gd name="T70" fmla="*/ 2147483647 w 304"/>
                  <a:gd name="T71" fmla="*/ 2147483647 h 217"/>
                  <a:gd name="T72" fmla="*/ 2147483647 w 304"/>
                  <a:gd name="T73" fmla="*/ 2147483647 h 217"/>
                  <a:gd name="T74" fmla="*/ 2147483647 w 304"/>
                  <a:gd name="T75" fmla="*/ 2147483647 h 217"/>
                  <a:gd name="T76" fmla="*/ 2147483647 w 304"/>
                  <a:gd name="T77" fmla="*/ 2147483647 h 2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4"/>
                  <a:gd name="T118" fmla="*/ 0 h 217"/>
                  <a:gd name="T119" fmla="*/ 304 w 304"/>
                  <a:gd name="T120" fmla="*/ 217 h 2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4" h="217">
                    <a:moveTo>
                      <a:pt x="83" y="150"/>
                    </a:moveTo>
                    <a:lnTo>
                      <a:pt x="67" y="139"/>
                    </a:lnTo>
                    <a:lnTo>
                      <a:pt x="41" y="137"/>
                    </a:lnTo>
                    <a:lnTo>
                      <a:pt x="29" y="118"/>
                    </a:lnTo>
                    <a:lnTo>
                      <a:pt x="32" y="105"/>
                    </a:lnTo>
                    <a:lnTo>
                      <a:pt x="54" y="91"/>
                    </a:lnTo>
                    <a:lnTo>
                      <a:pt x="59" y="67"/>
                    </a:lnTo>
                    <a:lnTo>
                      <a:pt x="14" y="54"/>
                    </a:lnTo>
                    <a:lnTo>
                      <a:pt x="0" y="16"/>
                    </a:lnTo>
                    <a:lnTo>
                      <a:pt x="40" y="0"/>
                    </a:lnTo>
                    <a:lnTo>
                      <a:pt x="91" y="19"/>
                    </a:lnTo>
                    <a:lnTo>
                      <a:pt x="120" y="4"/>
                    </a:lnTo>
                    <a:lnTo>
                      <a:pt x="197" y="36"/>
                    </a:lnTo>
                    <a:lnTo>
                      <a:pt x="193" y="52"/>
                    </a:lnTo>
                    <a:lnTo>
                      <a:pt x="205" y="56"/>
                    </a:lnTo>
                    <a:lnTo>
                      <a:pt x="227" y="22"/>
                    </a:lnTo>
                    <a:lnTo>
                      <a:pt x="243" y="20"/>
                    </a:lnTo>
                    <a:lnTo>
                      <a:pt x="251" y="36"/>
                    </a:lnTo>
                    <a:lnTo>
                      <a:pt x="267" y="33"/>
                    </a:lnTo>
                    <a:lnTo>
                      <a:pt x="273" y="51"/>
                    </a:lnTo>
                    <a:lnTo>
                      <a:pt x="264" y="70"/>
                    </a:lnTo>
                    <a:lnTo>
                      <a:pt x="291" y="78"/>
                    </a:lnTo>
                    <a:lnTo>
                      <a:pt x="304" y="121"/>
                    </a:lnTo>
                    <a:lnTo>
                      <a:pt x="288" y="148"/>
                    </a:lnTo>
                    <a:lnTo>
                      <a:pt x="291" y="169"/>
                    </a:lnTo>
                    <a:lnTo>
                      <a:pt x="289" y="199"/>
                    </a:lnTo>
                    <a:lnTo>
                      <a:pt x="221" y="217"/>
                    </a:lnTo>
                    <a:lnTo>
                      <a:pt x="216" y="198"/>
                    </a:lnTo>
                    <a:lnTo>
                      <a:pt x="153" y="203"/>
                    </a:lnTo>
                    <a:lnTo>
                      <a:pt x="141" y="183"/>
                    </a:lnTo>
                    <a:lnTo>
                      <a:pt x="173" y="190"/>
                    </a:lnTo>
                    <a:lnTo>
                      <a:pt x="177" y="177"/>
                    </a:lnTo>
                    <a:lnTo>
                      <a:pt x="166" y="168"/>
                    </a:lnTo>
                    <a:lnTo>
                      <a:pt x="133" y="172"/>
                    </a:lnTo>
                    <a:lnTo>
                      <a:pt x="134" y="182"/>
                    </a:lnTo>
                    <a:lnTo>
                      <a:pt x="99" y="177"/>
                    </a:lnTo>
                    <a:lnTo>
                      <a:pt x="83" y="15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6265381" y="2392681"/>
                <a:ext cx="45020" cy="43390"/>
              </a:xfrm>
              <a:custGeom>
                <a:avLst/>
                <a:gdLst>
                  <a:gd name="T0" fmla="*/ 0 w 35"/>
                  <a:gd name="T1" fmla="*/ 0 h 34"/>
                  <a:gd name="T2" fmla="*/ 2147483647 w 35"/>
                  <a:gd name="T3" fmla="*/ 2147483647 h 34"/>
                  <a:gd name="T4" fmla="*/ 2147483647 w 35"/>
                  <a:gd name="T5" fmla="*/ 2147483647 h 34"/>
                  <a:gd name="T6" fmla="*/ 2147483647 w 35"/>
                  <a:gd name="T7" fmla="*/ 2147483647 h 34"/>
                  <a:gd name="T8" fmla="*/ 0 w 35"/>
                  <a:gd name="T9" fmla="*/ 0 h 34"/>
                  <a:gd name="T10" fmla="*/ 0 w 35"/>
                  <a:gd name="T11" fmla="*/ 0 h 34"/>
                  <a:gd name="T12" fmla="*/ 0 w 3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4"/>
                  <a:gd name="T23" fmla="*/ 35 w 35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4">
                    <a:moveTo>
                      <a:pt x="0" y="0"/>
                    </a:moveTo>
                    <a:lnTo>
                      <a:pt x="35" y="26"/>
                    </a:lnTo>
                    <a:lnTo>
                      <a:pt x="30" y="34"/>
                    </a:lnTo>
                    <a:lnTo>
                      <a:pt x="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7392153" y="1390889"/>
                <a:ext cx="410321" cy="279481"/>
              </a:xfrm>
              <a:custGeom>
                <a:avLst/>
                <a:gdLst>
                  <a:gd name="T0" fmla="*/ 2147483647 w 319"/>
                  <a:gd name="T1" fmla="*/ 2147483647 h 219"/>
                  <a:gd name="T2" fmla="*/ 2147483647 w 319"/>
                  <a:gd name="T3" fmla="*/ 2147483647 h 219"/>
                  <a:gd name="T4" fmla="*/ 2147483647 w 319"/>
                  <a:gd name="T5" fmla="*/ 2147483647 h 219"/>
                  <a:gd name="T6" fmla="*/ 2147483647 w 319"/>
                  <a:gd name="T7" fmla="*/ 2147483647 h 219"/>
                  <a:gd name="T8" fmla="*/ 2147483647 w 319"/>
                  <a:gd name="T9" fmla="*/ 0 h 219"/>
                  <a:gd name="T10" fmla="*/ 2147483647 w 319"/>
                  <a:gd name="T11" fmla="*/ 2147483647 h 219"/>
                  <a:gd name="T12" fmla="*/ 2147483647 w 319"/>
                  <a:gd name="T13" fmla="*/ 2147483647 h 219"/>
                  <a:gd name="T14" fmla="*/ 2147483647 w 319"/>
                  <a:gd name="T15" fmla="*/ 2147483647 h 219"/>
                  <a:gd name="T16" fmla="*/ 2147483647 w 319"/>
                  <a:gd name="T17" fmla="*/ 2147483647 h 219"/>
                  <a:gd name="T18" fmla="*/ 2147483647 w 319"/>
                  <a:gd name="T19" fmla="*/ 2147483647 h 219"/>
                  <a:gd name="T20" fmla="*/ 2147483647 w 319"/>
                  <a:gd name="T21" fmla="*/ 2147483647 h 219"/>
                  <a:gd name="T22" fmla="*/ 2147483647 w 319"/>
                  <a:gd name="T23" fmla="*/ 2147483647 h 219"/>
                  <a:gd name="T24" fmla="*/ 2147483647 w 319"/>
                  <a:gd name="T25" fmla="*/ 2147483647 h 219"/>
                  <a:gd name="T26" fmla="*/ 2147483647 w 319"/>
                  <a:gd name="T27" fmla="*/ 2147483647 h 219"/>
                  <a:gd name="T28" fmla="*/ 2147483647 w 319"/>
                  <a:gd name="T29" fmla="*/ 2147483647 h 219"/>
                  <a:gd name="T30" fmla="*/ 2147483647 w 319"/>
                  <a:gd name="T31" fmla="*/ 2147483647 h 219"/>
                  <a:gd name="T32" fmla="*/ 2147483647 w 319"/>
                  <a:gd name="T33" fmla="*/ 2147483647 h 219"/>
                  <a:gd name="T34" fmla="*/ 2147483647 w 319"/>
                  <a:gd name="T35" fmla="*/ 2147483647 h 219"/>
                  <a:gd name="T36" fmla="*/ 2147483647 w 319"/>
                  <a:gd name="T37" fmla="*/ 2147483647 h 219"/>
                  <a:gd name="T38" fmla="*/ 2147483647 w 319"/>
                  <a:gd name="T39" fmla="*/ 2147483647 h 219"/>
                  <a:gd name="T40" fmla="*/ 2147483647 w 319"/>
                  <a:gd name="T41" fmla="*/ 2147483647 h 219"/>
                  <a:gd name="T42" fmla="*/ 2147483647 w 319"/>
                  <a:gd name="T43" fmla="*/ 2147483647 h 219"/>
                  <a:gd name="T44" fmla="*/ 0 w 319"/>
                  <a:gd name="T45" fmla="*/ 2147483647 h 219"/>
                  <a:gd name="T46" fmla="*/ 2147483647 w 319"/>
                  <a:gd name="T47" fmla="*/ 2147483647 h 219"/>
                  <a:gd name="T48" fmla="*/ 2147483647 w 319"/>
                  <a:gd name="T49" fmla="*/ 2147483647 h 219"/>
                  <a:gd name="T50" fmla="*/ 2147483647 w 319"/>
                  <a:gd name="T51" fmla="*/ 2147483647 h 219"/>
                  <a:gd name="T52" fmla="*/ 2147483647 w 319"/>
                  <a:gd name="T53" fmla="*/ 2147483647 h 219"/>
                  <a:gd name="T54" fmla="*/ 2147483647 w 319"/>
                  <a:gd name="T55" fmla="*/ 2147483647 h 2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219"/>
                  <a:gd name="T86" fmla="*/ 319 w 319"/>
                  <a:gd name="T87" fmla="*/ 219 h 21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219">
                    <a:moveTo>
                      <a:pt x="29" y="45"/>
                    </a:moveTo>
                    <a:lnTo>
                      <a:pt x="36" y="53"/>
                    </a:lnTo>
                    <a:lnTo>
                      <a:pt x="53" y="56"/>
                    </a:lnTo>
                    <a:lnTo>
                      <a:pt x="26" y="27"/>
                    </a:lnTo>
                    <a:lnTo>
                      <a:pt x="32" y="0"/>
                    </a:lnTo>
                    <a:lnTo>
                      <a:pt x="52" y="13"/>
                    </a:lnTo>
                    <a:lnTo>
                      <a:pt x="69" y="7"/>
                    </a:lnTo>
                    <a:lnTo>
                      <a:pt x="135" y="48"/>
                    </a:lnTo>
                    <a:lnTo>
                      <a:pt x="196" y="43"/>
                    </a:lnTo>
                    <a:lnTo>
                      <a:pt x="176" y="69"/>
                    </a:lnTo>
                    <a:lnTo>
                      <a:pt x="247" y="77"/>
                    </a:lnTo>
                    <a:lnTo>
                      <a:pt x="242" y="91"/>
                    </a:lnTo>
                    <a:lnTo>
                      <a:pt x="303" y="93"/>
                    </a:lnTo>
                    <a:lnTo>
                      <a:pt x="319" y="101"/>
                    </a:lnTo>
                    <a:lnTo>
                      <a:pt x="300" y="154"/>
                    </a:lnTo>
                    <a:lnTo>
                      <a:pt x="308" y="187"/>
                    </a:lnTo>
                    <a:lnTo>
                      <a:pt x="269" y="191"/>
                    </a:lnTo>
                    <a:lnTo>
                      <a:pt x="226" y="219"/>
                    </a:lnTo>
                    <a:lnTo>
                      <a:pt x="154" y="191"/>
                    </a:lnTo>
                    <a:lnTo>
                      <a:pt x="82" y="186"/>
                    </a:lnTo>
                    <a:lnTo>
                      <a:pt x="66" y="167"/>
                    </a:lnTo>
                    <a:lnTo>
                      <a:pt x="55" y="135"/>
                    </a:lnTo>
                    <a:lnTo>
                      <a:pt x="0" y="83"/>
                    </a:lnTo>
                    <a:lnTo>
                      <a:pt x="12" y="75"/>
                    </a:lnTo>
                    <a:lnTo>
                      <a:pt x="18" y="53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7086021" y="1496811"/>
                <a:ext cx="391026" cy="288414"/>
              </a:xfrm>
              <a:custGeom>
                <a:avLst/>
                <a:gdLst>
                  <a:gd name="T0" fmla="*/ 2147483647 w 304"/>
                  <a:gd name="T1" fmla="*/ 2147483647 h 226"/>
                  <a:gd name="T2" fmla="*/ 2147483647 w 304"/>
                  <a:gd name="T3" fmla="*/ 2147483647 h 226"/>
                  <a:gd name="T4" fmla="*/ 2147483647 w 304"/>
                  <a:gd name="T5" fmla="*/ 2147483647 h 226"/>
                  <a:gd name="T6" fmla="*/ 2147483647 w 304"/>
                  <a:gd name="T7" fmla="*/ 2147483647 h 226"/>
                  <a:gd name="T8" fmla="*/ 2147483647 w 304"/>
                  <a:gd name="T9" fmla="*/ 2147483647 h 226"/>
                  <a:gd name="T10" fmla="*/ 2147483647 w 304"/>
                  <a:gd name="T11" fmla="*/ 2147483647 h 226"/>
                  <a:gd name="T12" fmla="*/ 2147483647 w 304"/>
                  <a:gd name="T13" fmla="*/ 2147483647 h 226"/>
                  <a:gd name="T14" fmla="*/ 2147483647 w 304"/>
                  <a:gd name="T15" fmla="*/ 2147483647 h 226"/>
                  <a:gd name="T16" fmla="*/ 0 w 304"/>
                  <a:gd name="T17" fmla="*/ 2147483647 h 226"/>
                  <a:gd name="T18" fmla="*/ 2147483647 w 304"/>
                  <a:gd name="T19" fmla="*/ 2147483647 h 226"/>
                  <a:gd name="T20" fmla="*/ 2147483647 w 304"/>
                  <a:gd name="T21" fmla="*/ 2147483647 h 226"/>
                  <a:gd name="T22" fmla="*/ 2147483647 w 304"/>
                  <a:gd name="T23" fmla="*/ 2147483647 h 226"/>
                  <a:gd name="T24" fmla="*/ 2147483647 w 304"/>
                  <a:gd name="T25" fmla="*/ 2147483647 h 226"/>
                  <a:gd name="T26" fmla="*/ 2147483647 w 304"/>
                  <a:gd name="T27" fmla="*/ 2147483647 h 226"/>
                  <a:gd name="T28" fmla="*/ 2147483647 w 304"/>
                  <a:gd name="T29" fmla="*/ 2147483647 h 226"/>
                  <a:gd name="T30" fmla="*/ 2147483647 w 304"/>
                  <a:gd name="T31" fmla="*/ 0 h 226"/>
                  <a:gd name="T32" fmla="*/ 2147483647 w 304"/>
                  <a:gd name="T33" fmla="*/ 2147483647 h 226"/>
                  <a:gd name="T34" fmla="*/ 2147483647 w 304"/>
                  <a:gd name="T35" fmla="*/ 2147483647 h 226"/>
                  <a:gd name="T36" fmla="*/ 2147483647 w 304"/>
                  <a:gd name="T37" fmla="*/ 2147483647 h 226"/>
                  <a:gd name="T38" fmla="*/ 2147483647 w 304"/>
                  <a:gd name="T39" fmla="*/ 2147483647 h 226"/>
                  <a:gd name="T40" fmla="*/ 2147483647 w 304"/>
                  <a:gd name="T41" fmla="*/ 2147483647 h 226"/>
                  <a:gd name="T42" fmla="*/ 2147483647 w 304"/>
                  <a:gd name="T43" fmla="*/ 2147483647 h 226"/>
                  <a:gd name="T44" fmla="*/ 2147483647 w 304"/>
                  <a:gd name="T45" fmla="*/ 2147483647 h 226"/>
                  <a:gd name="T46" fmla="*/ 2147483647 w 304"/>
                  <a:gd name="T47" fmla="*/ 2147483647 h 226"/>
                  <a:gd name="T48" fmla="*/ 2147483647 w 304"/>
                  <a:gd name="T49" fmla="*/ 2147483647 h 2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4"/>
                  <a:gd name="T76" fmla="*/ 0 h 226"/>
                  <a:gd name="T77" fmla="*/ 304 w 304"/>
                  <a:gd name="T78" fmla="*/ 226 h 2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4" h="226">
                    <a:moveTo>
                      <a:pt x="166" y="226"/>
                    </a:moveTo>
                    <a:lnTo>
                      <a:pt x="144" y="207"/>
                    </a:lnTo>
                    <a:lnTo>
                      <a:pt x="154" y="194"/>
                    </a:lnTo>
                    <a:lnTo>
                      <a:pt x="128" y="181"/>
                    </a:lnTo>
                    <a:lnTo>
                      <a:pt x="101" y="183"/>
                    </a:lnTo>
                    <a:lnTo>
                      <a:pt x="78" y="160"/>
                    </a:lnTo>
                    <a:lnTo>
                      <a:pt x="54" y="173"/>
                    </a:lnTo>
                    <a:lnTo>
                      <a:pt x="14" y="167"/>
                    </a:lnTo>
                    <a:lnTo>
                      <a:pt x="0" y="151"/>
                    </a:lnTo>
                    <a:lnTo>
                      <a:pt x="21" y="101"/>
                    </a:lnTo>
                    <a:lnTo>
                      <a:pt x="99" y="58"/>
                    </a:lnTo>
                    <a:lnTo>
                      <a:pt x="131" y="55"/>
                    </a:lnTo>
                    <a:lnTo>
                      <a:pt x="162" y="44"/>
                    </a:lnTo>
                    <a:lnTo>
                      <a:pt x="174" y="44"/>
                    </a:lnTo>
                    <a:lnTo>
                      <a:pt x="206" y="29"/>
                    </a:lnTo>
                    <a:lnTo>
                      <a:pt x="238" y="0"/>
                    </a:lnTo>
                    <a:lnTo>
                      <a:pt x="293" y="52"/>
                    </a:lnTo>
                    <a:lnTo>
                      <a:pt x="304" y="84"/>
                    </a:lnTo>
                    <a:lnTo>
                      <a:pt x="293" y="106"/>
                    </a:lnTo>
                    <a:lnTo>
                      <a:pt x="301" y="165"/>
                    </a:lnTo>
                    <a:lnTo>
                      <a:pt x="296" y="188"/>
                    </a:lnTo>
                    <a:lnTo>
                      <a:pt x="238" y="172"/>
                    </a:lnTo>
                    <a:lnTo>
                      <a:pt x="166" y="226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7433313" y="1168835"/>
                <a:ext cx="358869" cy="340737"/>
              </a:xfrm>
              <a:custGeom>
                <a:avLst/>
                <a:gdLst>
                  <a:gd name="T0" fmla="*/ 2147483647 w 279"/>
                  <a:gd name="T1" fmla="*/ 2147483647 h 267"/>
                  <a:gd name="T2" fmla="*/ 2147483647 w 279"/>
                  <a:gd name="T3" fmla="*/ 2147483647 h 267"/>
                  <a:gd name="T4" fmla="*/ 2147483647 w 279"/>
                  <a:gd name="T5" fmla="*/ 2147483647 h 267"/>
                  <a:gd name="T6" fmla="*/ 2147483647 w 279"/>
                  <a:gd name="T7" fmla="*/ 2147483647 h 267"/>
                  <a:gd name="T8" fmla="*/ 2147483647 w 279"/>
                  <a:gd name="T9" fmla="*/ 2147483647 h 267"/>
                  <a:gd name="T10" fmla="*/ 2147483647 w 279"/>
                  <a:gd name="T11" fmla="*/ 2147483647 h 267"/>
                  <a:gd name="T12" fmla="*/ 2147483647 w 279"/>
                  <a:gd name="T13" fmla="*/ 2147483647 h 267"/>
                  <a:gd name="T14" fmla="*/ 2147483647 w 279"/>
                  <a:gd name="T15" fmla="*/ 2147483647 h 267"/>
                  <a:gd name="T16" fmla="*/ 2147483647 w 279"/>
                  <a:gd name="T17" fmla="*/ 2147483647 h 267"/>
                  <a:gd name="T18" fmla="*/ 2147483647 w 279"/>
                  <a:gd name="T19" fmla="*/ 2147483647 h 267"/>
                  <a:gd name="T20" fmla="*/ 2147483647 w 279"/>
                  <a:gd name="T21" fmla="*/ 2147483647 h 267"/>
                  <a:gd name="T22" fmla="*/ 2147483647 w 279"/>
                  <a:gd name="T23" fmla="*/ 2147483647 h 267"/>
                  <a:gd name="T24" fmla="*/ 2147483647 w 279"/>
                  <a:gd name="T25" fmla="*/ 2147483647 h 267"/>
                  <a:gd name="T26" fmla="*/ 2147483647 w 279"/>
                  <a:gd name="T27" fmla="*/ 2147483647 h 267"/>
                  <a:gd name="T28" fmla="*/ 2147483647 w 279"/>
                  <a:gd name="T29" fmla="*/ 2147483647 h 267"/>
                  <a:gd name="T30" fmla="*/ 2147483647 w 279"/>
                  <a:gd name="T31" fmla="*/ 2147483647 h 267"/>
                  <a:gd name="T32" fmla="*/ 2147483647 w 279"/>
                  <a:gd name="T33" fmla="*/ 2147483647 h 267"/>
                  <a:gd name="T34" fmla="*/ 2147483647 w 279"/>
                  <a:gd name="T35" fmla="*/ 2147483647 h 267"/>
                  <a:gd name="T36" fmla="*/ 2147483647 w 279"/>
                  <a:gd name="T37" fmla="*/ 2147483647 h 267"/>
                  <a:gd name="T38" fmla="*/ 2147483647 w 279"/>
                  <a:gd name="T39" fmla="*/ 2147483647 h 267"/>
                  <a:gd name="T40" fmla="*/ 0 w 279"/>
                  <a:gd name="T41" fmla="*/ 2147483647 h 267"/>
                  <a:gd name="T42" fmla="*/ 2147483647 w 279"/>
                  <a:gd name="T43" fmla="*/ 2147483647 h 267"/>
                  <a:gd name="T44" fmla="*/ 0 w 279"/>
                  <a:gd name="T45" fmla="*/ 2147483647 h 267"/>
                  <a:gd name="T46" fmla="*/ 2147483647 w 279"/>
                  <a:gd name="T47" fmla="*/ 2147483647 h 267"/>
                  <a:gd name="T48" fmla="*/ 2147483647 w 279"/>
                  <a:gd name="T49" fmla="*/ 2147483647 h 267"/>
                  <a:gd name="T50" fmla="*/ 2147483647 w 279"/>
                  <a:gd name="T51" fmla="*/ 2147483647 h 267"/>
                  <a:gd name="T52" fmla="*/ 2147483647 w 279"/>
                  <a:gd name="T53" fmla="*/ 2147483647 h 267"/>
                  <a:gd name="T54" fmla="*/ 2147483647 w 279"/>
                  <a:gd name="T55" fmla="*/ 0 h 267"/>
                  <a:gd name="T56" fmla="*/ 2147483647 w 279"/>
                  <a:gd name="T57" fmla="*/ 2147483647 h 267"/>
                  <a:gd name="T58" fmla="*/ 2147483647 w 279"/>
                  <a:gd name="T59" fmla="*/ 2147483647 h 267"/>
                  <a:gd name="T60" fmla="*/ 2147483647 w 279"/>
                  <a:gd name="T61" fmla="*/ 2147483647 h 26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9"/>
                  <a:gd name="T94" fmla="*/ 0 h 267"/>
                  <a:gd name="T95" fmla="*/ 279 w 279"/>
                  <a:gd name="T96" fmla="*/ 267 h 26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9" h="267">
                    <a:moveTo>
                      <a:pt x="119" y="61"/>
                    </a:moveTo>
                    <a:lnTo>
                      <a:pt x="149" y="67"/>
                    </a:lnTo>
                    <a:lnTo>
                      <a:pt x="135" y="78"/>
                    </a:lnTo>
                    <a:lnTo>
                      <a:pt x="159" y="105"/>
                    </a:lnTo>
                    <a:lnTo>
                      <a:pt x="208" y="109"/>
                    </a:lnTo>
                    <a:lnTo>
                      <a:pt x="213" y="96"/>
                    </a:lnTo>
                    <a:lnTo>
                      <a:pt x="229" y="101"/>
                    </a:lnTo>
                    <a:lnTo>
                      <a:pt x="215" y="131"/>
                    </a:lnTo>
                    <a:lnTo>
                      <a:pt x="252" y="141"/>
                    </a:lnTo>
                    <a:lnTo>
                      <a:pt x="264" y="160"/>
                    </a:lnTo>
                    <a:lnTo>
                      <a:pt x="250" y="171"/>
                    </a:lnTo>
                    <a:lnTo>
                      <a:pt x="279" y="214"/>
                    </a:lnTo>
                    <a:lnTo>
                      <a:pt x="271" y="267"/>
                    </a:lnTo>
                    <a:lnTo>
                      <a:pt x="210" y="265"/>
                    </a:lnTo>
                    <a:lnTo>
                      <a:pt x="215" y="251"/>
                    </a:lnTo>
                    <a:lnTo>
                      <a:pt x="144" y="243"/>
                    </a:lnTo>
                    <a:lnTo>
                      <a:pt x="164" y="217"/>
                    </a:lnTo>
                    <a:lnTo>
                      <a:pt x="103" y="222"/>
                    </a:lnTo>
                    <a:lnTo>
                      <a:pt x="37" y="181"/>
                    </a:lnTo>
                    <a:lnTo>
                      <a:pt x="20" y="187"/>
                    </a:lnTo>
                    <a:lnTo>
                      <a:pt x="0" y="174"/>
                    </a:lnTo>
                    <a:lnTo>
                      <a:pt x="4" y="128"/>
                    </a:lnTo>
                    <a:lnTo>
                      <a:pt x="0" y="85"/>
                    </a:lnTo>
                    <a:lnTo>
                      <a:pt x="8" y="65"/>
                    </a:lnTo>
                    <a:lnTo>
                      <a:pt x="4" y="40"/>
                    </a:lnTo>
                    <a:lnTo>
                      <a:pt x="16" y="37"/>
                    </a:lnTo>
                    <a:lnTo>
                      <a:pt x="32" y="19"/>
                    </a:lnTo>
                    <a:lnTo>
                      <a:pt x="95" y="0"/>
                    </a:lnTo>
                    <a:lnTo>
                      <a:pt x="119" y="61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7991554" y="3144344"/>
                <a:ext cx="254681" cy="387956"/>
              </a:xfrm>
              <a:custGeom>
                <a:avLst/>
                <a:gdLst>
                  <a:gd name="T0" fmla="*/ 2147483647 w 198"/>
                  <a:gd name="T1" fmla="*/ 2147483647 h 304"/>
                  <a:gd name="T2" fmla="*/ 2147483647 w 198"/>
                  <a:gd name="T3" fmla="*/ 2147483647 h 304"/>
                  <a:gd name="T4" fmla="*/ 2147483647 w 198"/>
                  <a:gd name="T5" fmla="*/ 2147483647 h 304"/>
                  <a:gd name="T6" fmla="*/ 2147483647 w 198"/>
                  <a:gd name="T7" fmla="*/ 2147483647 h 304"/>
                  <a:gd name="T8" fmla="*/ 2147483647 w 198"/>
                  <a:gd name="T9" fmla="*/ 2147483647 h 304"/>
                  <a:gd name="T10" fmla="*/ 2147483647 w 198"/>
                  <a:gd name="T11" fmla="*/ 2147483647 h 304"/>
                  <a:gd name="T12" fmla="*/ 2147483647 w 198"/>
                  <a:gd name="T13" fmla="*/ 2147483647 h 304"/>
                  <a:gd name="T14" fmla="*/ 2147483647 w 198"/>
                  <a:gd name="T15" fmla="*/ 2147483647 h 304"/>
                  <a:gd name="T16" fmla="*/ 2147483647 w 198"/>
                  <a:gd name="T17" fmla="*/ 2147483647 h 304"/>
                  <a:gd name="T18" fmla="*/ 2147483647 w 198"/>
                  <a:gd name="T19" fmla="*/ 2147483647 h 304"/>
                  <a:gd name="T20" fmla="*/ 2147483647 w 198"/>
                  <a:gd name="T21" fmla="*/ 2147483647 h 304"/>
                  <a:gd name="T22" fmla="*/ 2147483647 w 198"/>
                  <a:gd name="T23" fmla="*/ 2147483647 h 304"/>
                  <a:gd name="T24" fmla="*/ 0 w 198"/>
                  <a:gd name="T25" fmla="*/ 2147483647 h 304"/>
                  <a:gd name="T26" fmla="*/ 2147483647 w 198"/>
                  <a:gd name="T27" fmla="*/ 2147483647 h 304"/>
                  <a:gd name="T28" fmla="*/ 2147483647 w 198"/>
                  <a:gd name="T29" fmla="*/ 2147483647 h 304"/>
                  <a:gd name="T30" fmla="*/ 2147483647 w 198"/>
                  <a:gd name="T31" fmla="*/ 2147483647 h 304"/>
                  <a:gd name="T32" fmla="*/ 2147483647 w 198"/>
                  <a:gd name="T33" fmla="*/ 2147483647 h 304"/>
                  <a:gd name="T34" fmla="*/ 2147483647 w 198"/>
                  <a:gd name="T35" fmla="*/ 2147483647 h 304"/>
                  <a:gd name="T36" fmla="*/ 2147483647 w 198"/>
                  <a:gd name="T37" fmla="*/ 0 h 304"/>
                  <a:gd name="T38" fmla="*/ 2147483647 w 198"/>
                  <a:gd name="T39" fmla="*/ 2147483647 h 304"/>
                  <a:gd name="T40" fmla="*/ 2147483647 w 198"/>
                  <a:gd name="T41" fmla="*/ 2147483647 h 304"/>
                  <a:gd name="T42" fmla="*/ 2147483647 w 198"/>
                  <a:gd name="T43" fmla="*/ 2147483647 h 304"/>
                  <a:gd name="T44" fmla="*/ 2147483647 w 198"/>
                  <a:gd name="T45" fmla="*/ 2147483647 h 3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8"/>
                  <a:gd name="T70" fmla="*/ 0 h 304"/>
                  <a:gd name="T71" fmla="*/ 198 w 198"/>
                  <a:gd name="T72" fmla="*/ 304 h 3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8" h="304">
                    <a:moveTo>
                      <a:pt x="184" y="67"/>
                    </a:moveTo>
                    <a:lnTo>
                      <a:pt x="198" y="120"/>
                    </a:lnTo>
                    <a:lnTo>
                      <a:pt x="178" y="165"/>
                    </a:lnTo>
                    <a:lnTo>
                      <a:pt x="182" y="194"/>
                    </a:lnTo>
                    <a:lnTo>
                      <a:pt x="166" y="222"/>
                    </a:lnTo>
                    <a:lnTo>
                      <a:pt x="158" y="285"/>
                    </a:lnTo>
                    <a:lnTo>
                      <a:pt x="160" y="302"/>
                    </a:lnTo>
                    <a:lnTo>
                      <a:pt x="133" y="286"/>
                    </a:lnTo>
                    <a:lnTo>
                      <a:pt x="94" y="286"/>
                    </a:lnTo>
                    <a:lnTo>
                      <a:pt x="83" y="304"/>
                    </a:lnTo>
                    <a:lnTo>
                      <a:pt x="45" y="283"/>
                    </a:lnTo>
                    <a:lnTo>
                      <a:pt x="32" y="253"/>
                    </a:lnTo>
                    <a:lnTo>
                      <a:pt x="0" y="176"/>
                    </a:lnTo>
                    <a:lnTo>
                      <a:pt x="34" y="141"/>
                    </a:lnTo>
                    <a:lnTo>
                      <a:pt x="59" y="136"/>
                    </a:lnTo>
                    <a:lnTo>
                      <a:pt x="125" y="38"/>
                    </a:lnTo>
                    <a:lnTo>
                      <a:pt x="141" y="30"/>
                    </a:lnTo>
                    <a:lnTo>
                      <a:pt x="147" y="11"/>
                    </a:lnTo>
                    <a:lnTo>
                      <a:pt x="171" y="0"/>
                    </a:lnTo>
                    <a:lnTo>
                      <a:pt x="181" y="19"/>
                    </a:lnTo>
                    <a:lnTo>
                      <a:pt x="184" y="67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8149764" y="1976650"/>
                <a:ext cx="302274" cy="377746"/>
              </a:xfrm>
              <a:custGeom>
                <a:avLst/>
                <a:gdLst>
                  <a:gd name="T0" fmla="*/ 2147483647 w 235"/>
                  <a:gd name="T1" fmla="*/ 2147483647 h 296"/>
                  <a:gd name="T2" fmla="*/ 2147483647 w 235"/>
                  <a:gd name="T3" fmla="*/ 2147483647 h 296"/>
                  <a:gd name="T4" fmla="*/ 2147483647 w 235"/>
                  <a:gd name="T5" fmla="*/ 2147483647 h 296"/>
                  <a:gd name="T6" fmla="*/ 2147483647 w 235"/>
                  <a:gd name="T7" fmla="*/ 2147483647 h 296"/>
                  <a:gd name="T8" fmla="*/ 2147483647 w 235"/>
                  <a:gd name="T9" fmla="*/ 2147483647 h 296"/>
                  <a:gd name="T10" fmla="*/ 2147483647 w 235"/>
                  <a:gd name="T11" fmla="*/ 2147483647 h 296"/>
                  <a:gd name="T12" fmla="*/ 2147483647 w 235"/>
                  <a:gd name="T13" fmla="*/ 2147483647 h 296"/>
                  <a:gd name="T14" fmla="*/ 2147483647 w 235"/>
                  <a:gd name="T15" fmla="*/ 2147483647 h 296"/>
                  <a:gd name="T16" fmla="*/ 2147483647 w 235"/>
                  <a:gd name="T17" fmla="*/ 2147483647 h 296"/>
                  <a:gd name="T18" fmla="*/ 2147483647 w 235"/>
                  <a:gd name="T19" fmla="*/ 0 h 296"/>
                  <a:gd name="T20" fmla="*/ 2147483647 w 235"/>
                  <a:gd name="T21" fmla="*/ 2147483647 h 296"/>
                  <a:gd name="T22" fmla="*/ 2147483647 w 235"/>
                  <a:gd name="T23" fmla="*/ 2147483647 h 296"/>
                  <a:gd name="T24" fmla="*/ 2147483647 w 235"/>
                  <a:gd name="T25" fmla="*/ 2147483647 h 296"/>
                  <a:gd name="T26" fmla="*/ 2147483647 w 235"/>
                  <a:gd name="T27" fmla="*/ 2147483647 h 296"/>
                  <a:gd name="T28" fmla="*/ 2147483647 w 235"/>
                  <a:gd name="T29" fmla="*/ 2147483647 h 296"/>
                  <a:gd name="T30" fmla="*/ 0 w 235"/>
                  <a:gd name="T31" fmla="*/ 2147483647 h 296"/>
                  <a:gd name="T32" fmla="*/ 2147483647 w 235"/>
                  <a:gd name="T33" fmla="*/ 2147483647 h 296"/>
                  <a:gd name="T34" fmla="*/ 2147483647 w 235"/>
                  <a:gd name="T35" fmla="*/ 2147483647 h 296"/>
                  <a:gd name="T36" fmla="*/ 2147483647 w 235"/>
                  <a:gd name="T37" fmla="*/ 2147483647 h 296"/>
                  <a:gd name="T38" fmla="*/ 2147483647 w 235"/>
                  <a:gd name="T39" fmla="*/ 2147483647 h 296"/>
                  <a:gd name="T40" fmla="*/ 2147483647 w 235"/>
                  <a:gd name="T41" fmla="*/ 2147483647 h 296"/>
                  <a:gd name="T42" fmla="*/ 2147483647 w 235"/>
                  <a:gd name="T43" fmla="*/ 2147483647 h 296"/>
                  <a:gd name="T44" fmla="*/ 2147483647 w 235"/>
                  <a:gd name="T45" fmla="*/ 2147483647 h 296"/>
                  <a:gd name="T46" fmla="*/ 2147483647 w 235"/>
                  <a:gd name="T47" fmla="*/ 2147483647 h 296"/>
                  <a:gd name="T48" fmla="*/ 2147483647 w 235"/>
                  <a:gd name="T49" fmla="*/ 2147483647 h 296"/>
                  <a:gd name="T50" fmla="*/ 2147483647 w 235"/>
                  <a:gd name="T51" fmla="*/ 2147483647 h 296"/>
                  <a:gd name="T52" fmla="*/ 2147483647 w 235"/>
                  <a:gd name="T53" fmla="*/ 2147483647 h 296"/>
                  <a:gd name="T54" fmla="*/ 2147483647 w 235"/>
                  <a:gd name="T55" fmla="*/ 2147483647 h 296"/>
                  <a:gd name="T56" fmla="*/ 2147483647 w 235"/>
                  <a:gd name="T57" fmla="*/ 2147483647 h 2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296"/>
                  <a:gd name="T89" fmla="*/ 235 w 235"/>
                  <a:gd name="T90" fmla="*/ 296 h 29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296">
                    <a:moveTo>
                      <a:pt x="151" y="275"/>
                    </a:moveTo>
                    <a:lnTo>
                      <a:pt x="200" y="271"/>
                    </a:lnTo>
                    <a:lnTo>
                      <a:pt x="200" y="240"/>
                    </a:lnTo>
                    <a:lnTo>
                      <a:pt x="235" y="203"/>
                    </a:lnTo>
                    <a:lnTo>
                      <a:pt x="187" y="159"/>
                    </a:lnTo>
                    <a:lnTo>
                      <a:pt x="200" y="127"/>
                    </a:lnTo>
                    <a:lnTo>
                      <a:pt x="139" y="80"/>
                    </a:lnTo>
                    <a:lnTo>
                      <a:pt x="152" y="71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27" y="7"/>
                    </a:lnTo>
                    <a:lnTo>
                      <a:pt x="40" y="19"/>
                    </a:lnTo>
                    <a:lnTo>
                      <a:pt x="23" y="27"/>
                    </a:lnTo>
                    <a:lnTo>
                      <a:pt x="29" y="43"/>
                    </a:lnTo>
                    <a:lnTo>
                      <a:pt x="7" y="43"/>
                    </a:lnTo>
                    <a:lnTo>
                      <a:pt x="0" y="64"/>
                    </a:lnTo>
                    <a:lnTo>
                      <a:pt x="40" y="107"/>
                    </a:lnTo>
                    <a:lnTo>
                      <a:pt x="40" y="160"/>
                    </a:lnTo>
                    <a:lnTo>
                      <a:pt x="16" y="160"/>
                    </a:lnTo>
                    <a:lnTo>
                      <a:pt x="16" y="186"/>
                    </a:lnTo>
                    <a:lnTo>
                      <a:pt x="31" y="192"/>
                    </a:lnTo>
                    <a:lnTo>
                      <a:pt x="72" y="240"/>
                    </a:lnTo>
                    <a:lnTo>
                      <a:pt x="61" y="251"/>
                    </a:lnTo>
                    <a:lnTo>
                      <a:pt x="69" y="271"/>
                    </a:lnTo>
                    <a:lnTo>
                      <a:pt x="125" y="296"/>
                    </a:lnTo>
                    <a:lnTo>
                      <a:pt x="144" y="296"/>
                    </a:lnTo>
                    <a:lnTo>
                      <a:pt x="151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7860355" y="1731625"/>
                <a:ext cx="375591" cy="310109"/>
              </a:xfrm>
              <a:custGeom>
                <a:avLst/>
                <a:gdLst>
                  <a:gd name="T0" fmla="*/ 2147483647 w 292"/>
                  <a:gd name="T1" fmla="*/ 2147483647 h 243"/>
                  <a:gd name="T2" fmla="*/ 2147483647 w 292"/>
                  <a:gd name="T3" fmla="*/ 2147483647 h 243"/>
                  <a:gd name="T4" fmla="*/ 0 w 292"/>
                  <a:gd name="T5" fmla="*/ 2147483647 h 243"/>
                  <a:gd name="T6" fmla="*/ 2147483647 w 292"/>
                  <a:gd name="T7" fmla="*/ 2147483647 h 243"/>
                  <a:gd name="T8" fmla="*/ 2147483647 w 292"/>
                  <a:gd name="T9" fmla="*/ 2147483647 h 243"/>
                  <a:gd name="T10" fmla="*/ 2147483647 w 292"/>
                  <a:gd name="T11" fmla="*/ 2147483647 h 243"/>
                  <a:gd name="T12" fmla="*/ 2147483647 w 292"/>
                  <a:gd name="T13" fmla="*/ 2147483647 h 243"/>
                  <a:gd name="T14" fmla="*/ 2147483647 w 292"/>
                  <a:gd name="T15" fmla="*/ 2147483647 h 243"/>
                  <a:gd name="T16" fmla="*/ 2147483647 w 292"/>
                  <a:gd name="T17" fmla="*/ 2147483647 h 243"/>
                  <a:gd name="T18" fmla="*/ 2147483647 w 292"/>
                  <a:gd name="T19" fmla="*/ 2147483647 h 243"/>
                  <a:gd name="T20" fmla="*/ 2147483647 w 292"/>
                  <a:gd name="T21" fmla="*/ 2147483647 h 243"/>
                  <a:gd name="T22" fmla="*/ 2147483647 w 292"/>
                  <a:gd name="T23" fmla="*/ 2147483647 h 243"/>
                  <a:gd name="T24" fmla="*/ 2147483647 w 292"/>
                  <a:gd name="T25" fmla="*/ 2147483647 h 243"/>
                  <a:gd name="T26" fmla="*/ 2147483647 w 292"/>
                  <a:gd name="T27" fmla="*/ 2147483647 h 243"/>
                  <a:gd name="T28" fmla="*/ 2147483647 w 292"/>
                  <a:gd name="T29" fmla="*/ 2147483647 h 243"/>
                  <a:gd name="T30" fmla="*/ 2147483647 w 292"/>
                  <a:gd name="T31" fmla="*/ 2147483647 h 243"/>
                  <a:gd name="T32" fmla="*/ 2147483647 w 292"/>
                  <a:gd name="T33" fmla="*/ 2147483647 h 243"/>
                  <a:gd name="T34" fmla="*/ 2147483647 w 292"/>
                  <a:gd name="T35" fmla="*/ 2147483647 h 243"/>
                  <a:gd name="T36" fmla="*/ 2147483647 w 292"/>
                  <a:gd name="T37" fmla="*/ 2147483647 h 243"/>
                  <a:gd name="T38" fmla="*/ 2147483647 w 292"/>
                  <a:gd name="T39" fmla="*/ 2147483647 h 243"/>
                  <a:gd name="T40" fmla="*/ 2147483647 w 292"/>
                  <a:gd name="T41" fmla="*/ 2147483647 h 243"/>
                  <a:gd name="T42" fmla="*/ 2147483647 w 292"/>
                  <a:gd name="T43" fmla="*/ 2147483647 h 243"/>
                  <a:gd name="T44" fmla="*/ 2147483647 w 292"/>
                  <a:gd name="T45" fmla="*/ 2147483647 h 243"/>
                  <a:gd name="T46" fmla="*/ 2147483647 w 292"/>
                  <a:gd name="T47" fmla="*/ 2147483647 h 243"/>
                  <a:gd name="T48" fmla="*/ 2147483647 w 292"/>
                  <a:gd name="T49" fmla="*/ 0 h 243"/>
                  <a:gd name="T50" fmla="*/ 2147483647 w 292"/>
                  <a:gd name="T51" fmla="*/ 0 h 243"/>
                  <a:gd name="T52" fmla="*/ 2147483647 w 292"/>
                  <a:gd name="T53" fmla="*/ 2147483647 h 243"/>
                  <a:gd name="T54" fmla="*/ 2147483647 w 292"/>
                  <a:gd name="T55" fmla="*/ 2147483647 h 243"/>
                  <a:gd name="T56" fmla="*/ 2147483647 w 292"/>
                  <a:gd name="T57" fmla="*/ 2147483647 h 243"/>
                  <a:gd name="T58" fmla="*/ 2147483647 w 292"/>
                  <a:gd name="T59" fmla="*/ 2147483647 h 243"/>
                  <a:gd name="T60" fmla="*/ 2147483647 w 292"/>
                  <a:gd name="T61" fmla="*/ 2147483647 h 243"/>
                  <a:gd name="T62" fmla="*/ 2147483647 w 292"/>
                  <a:gd name="T63" fmla="*/ 2147483647 h 243"/>
                  <a:gd name="T64" fmla="*/ 2147483647 w 292"/>
                  <a:gd name="T65" fmla="*/ 2147483647 h 243"/>
                  <a:gd name="T66" fmla="*/ 2147483647 w 292"/>
                  <a:gd name="T67" fmla="*/ 2147483647 h 243"/>
                  <a:gd name="T68" fmla="*/ 2147483647 w 292"/>
                  <a:gd name="T69" fmla="*/ 2147483647 h 2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243"/>
                  <a:gd name="T107" fmla="*/ 292 w 292"/>
                  <a:gd name="T108" fmla="*/ 243 h 2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243">
                    <a:moveTo>
                      <a:pt x="48" y="104"/>
                    </a:moveTo>
                    <a:lnTo>
                      <a:pt x="11" y="157"/>
                    </a:lnTo>
                    <a:lnTo>
                      <a:pt x="0" y="176"/>
                    </a:lnTo>
                    <a:lnTo>
                      <a:pt x="20" y="218"/>
                    </a:lnTo>
                    <a:lnTo>
                      <a:pt x="44" y="239"/>
                    </a:lnTo>
                    <a:lnTo>
                      <a:pt x="73" y="243"/>
                    </a:lnTo>
                    <a:lnTo>
                      <a:pt x="123" y="195"/>
                    </a:lnTo>
                    <a:lnTo>
                      <a:pt x="164" y="189"/>
                    </a:lnTo>
                    <a:lnTo>
                      <a:pt x="168" y="218"/>
                    </a:lnTo>
                    <a:lnTo>
                      <a:pt x="187" y="234"/>
                    </a:lnTo>
                    <a:lnTo>
                      <a:pt x="232" y="235"/>
                    </a:lnTo>
                    <a:lnTo>
                      <a:pt x="254" y="235"/>
                    </a:lnTo>
                    <a:lnTo>
                      <a:pt x="248" y="219"/>
                    </a:lnTo>
                    <a:lnTo>
                      <a:pt x="265" y="211"/>
                    </a:lnTo>
                    <a:lnTo>
                      <a:pt x="252" y="199"/>
                    </a:lnTo>
                    <a:lnTo>
                      <a:pt x="289" y="192"/>
                    </a:lnTo>
                    <a:lnTo>
                      <a:pt x="291" y="178"/>
                    </a:lnTo>
                    <a:lnTo>
                      <a:pt x="270" y="160"/>
                    </a:lnTo>
                    <a:lnTo>
                      <a:pt x="275" y="128"/>
                    </a:lnTo>
                    <a:lnTo>
                      <a:pt x="292" y="120"/>
                    </a:lnTo>
                    <a:lnTo>
                      <a:pt x="276" y="39"/>
                    </a:lnTo>
                    <a:lnTo>
                      <a:pt x="216" y="42"/>
                    </a:lnTo>
                    <a:lnTo>
                      <a:pt x="209" y="28"/>
                    </a:lnTo>
                    <a:lnTo>
                      <a:pt x="184" y="32"/>
                    </a:lnTo>
                    <a:lnTo>
                      <a:pt x="136" y="0"/>
                    </a:lnTo>
                    <a:lnTo>
                      <a:pt x="110" y="0"/>
                    </a:lnTo>
                    <a:lnTo>
                      <a:pt x="110" y="13"/>
                    </a:lnTo>
                    <a:lnTo>
                      <a:pt x="89" y="2"/>
                    </a:lnTo>
                    <a:lnTo>
                      <a:pt x="36" y="28"/>
                    </a:lnTo>
                    <a:lnTo>
                      <a:pt x="57" y="69"/>
                    </a:lnTo>
                    <a:lnTo>
                      <a:pt x="36" y="72"/>
                    </a:lnTo>
                    <a:lnTo>
                      <a:pt x="30" y="101"/>
                    </a:lnTo>
                    <a:lnTo>
                      <a:pt x="48" y="1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8207646" y="1648675"/>
                <a:ext cx="216094" cy="418584"/>
              </a:xfrm>
              <a:custGeom>
                <a:avLst/>
                <a:gdLst>
                  <a:gd name="T0" fmla="*/ 2147483647 w 168"/>
                  <a:gd name="T1" fmla="*/ 2147483647 h 328"/>
                  <a:gd name="T2" fmla="*/ 2147483647 w 168"/>
                  <a:gd name="T3" fmla="*/ 2147483647 h 328"/>
                  <a:gd name="T4" fmla="*/ 2147483647 w 168"/>
                  <a:gd name="T5" fmla="*/ 2147483647 h 328"/>
                  <a:gd name="T6" fmla="*/ 0 w 168"/>
                  <a:gd name="T7" fmla="*/ 2147483647 h 328"/>
                  <a:gd name="T8" fmla="*/ 2147483647 w 168"/>
                  <a:gd name="T9" fmla="*/ 2147483647 h 328"/>
                  <a:gd name="T10" fmla="*/ 2147483647 w 168"/>
                  <a:gd name="T11" fmla="*/ 2147483647 h 328"/>
                  <a:gd name="T12" fmla="*/ 2147483647 w 168"/>
                  <a:gd name="T13" fmla="*/ 2147483647 h 328"/>
                  <a:gd name="T14" fmla="*/ 2147483647 w 168"/>
                  <a:gd name="T15" fmla="*/ 2147483647 h 328"/>
                  <a:gd name="T16" fmla="*/ 2147483647 w 168"/>
                  <a:gd name="T17" fmla="*/ 2147483647 h 328"/>
                  <a:gd name="T18" fmla="*/ 2147483647 w 168"/>
                  <a:gd name="T19" fmla="*/ 2147483647 h 328"/>
                  <a:gd name="T20" fmla="*/ 2147483647 w 168"/>
                  <a:gd name="T21" fmla="*/ 2147483647 h 328"/>
                  <a:gd name="T22" fmla="*/ 2147483647 w 168"/>
                  <a:gd name="T23" fmla="*/ 2147483647 h 328"/>
                  <a:gd name="T24" fmla="*/ 2147483647 w 168"/>
                  <a:gd name="T25" fmla="*/ 2147483647 h 328"/>
                  <a:gd name="T26" fmla="*/ 2147483647 w 168"/>
                  <a:gd name="T27" fmla="*/ 2147483647 h 328"/>
                  <a:gd name="T28" fmla="*/ 2147483647 w 168"/>
                  <a:gd name="T29" fmla="*/ 2147483647 h 328"/>
                  <a:gd name="T30" fmla="*/ 2147483647 w 168"/>
                  <a:gd name="T31" fmla="*/ 2147483647 h 328"/>
                  <a:gd name="T32" fmla="*/ 2147483647 w 168"/>
                  <a:gd name="T33" fmla="*/ 2147483647 h 328"/>
                  <a:gd name="T34" fmla="*/ 2147483647 w 168"/>
                  <a:gd name="T35" fmla="*/ 2147483647 h 328"/>
                  <a:gd name="T36" fmla="*/ 2147483647 w 168"/>
                  <a:gd name="T37" fmla="*/ 2147483647 h 328"/>
                  <a:gd name="T38" fmla="*/ 2147483647 w 168"/>
                  <a:gd name="T39" fmla="*/ 0 h 328"/>
                  <a:gd name="T40" fmla="*/ 2147483647 w 168"/>
                  <a:gd name="T41" fmla="*/ 2147483647 h 328"/>
                  <a:gd name="T42" fmla="*/ 2147483647 w 168"/>
                  <a:gd name="T43" fmla="*/ 2147483647 h 328"/>
                  <a:gd name="T44" fmla="*/ 2147483647 w 168"/>
                  <a:gd name="T45" fmla="*/ 2147483647 h 328"/>
                  <a:gd name="T46" fmla="*/ 2147483647 w 168"/>
                  <a:gd name="T47" fmla="*/ 2147483647 h 328"/>
                  <a:gd name="T48" fmla="*/ 2147483647 w 168"/>
                  <a:gd name="T49" fmla="*/ 2147483647 h 328"/>
                  <a:gd name="T50" fmla="*/ 2147483647 w 168"/>
                  <a:gd name="T51" fmla="*/ 2147483647 h 328"/>
                  <a:gd name="T52" fmla="*/ 2147483647 w 168"/>
                  <a:gd name="T53" fmla="*/ 2147483647 h 328"/>
                  <a:gd name="T54" fmla="*/ 2147483647 w 168"/>
                  <a:gd name="T55" fmla="*/ 2147483647 h 328"/>
                  <a:gd name="T56" fmla="*/ 2147483647 w 168"/>
                  <a:gd name="T57" fmla="*/ 2147483647 h 3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8"/>
                  <a:gd name="T88" fmla="*/ 0 h 328"/>
                  <a:gd name="T89" fmla="*/ 168 w 168"/>
                  <a:gd name="T90" fmla="*/ 328 h 3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8" h="328">
                    <a:moveTo>
                      <a:pt x="6" y="104"/>
                    </a:moveTo>
                    <a:lnTo>
                      <a:pt x="22" y="185"/>
                    </a:lnTo>
                    <a:lnTo>
                      <a:pt x="5" y="193"/>
                    </a:lnTo>
                    <a:lnTo>
                      <a:pt x="0" y="225"/>
                    </a:lnTo>
                    <a:lnTo>
                      <a:pt x="21" y="243"/>
                    </a:lnTo>
                    <a:lnTo>
                      <a:pt x="19" y="257"/>
                    </a:lnTo>
                    <a:lnTo>
                      <a:pt x="19" y="273"/>
                    </a:lnTo>
                    <a:lnTo>
                      <a:pt x="107" y="328"/>
                    </a:lnTo>
                    <a:lnTo>
                      <a:pt x="160" y="308"/>
                    </a:lnTo>
                    <a:lnTo>
                      <a:pt x="152" y="235"/>
                    </a:lnTo>
                    <a:lnTo>
                      <a:pt x="160" y="214"/>
                    </a:lnTo>
                    <a:lnTo>
                      <a:pt x="155" y="190"/>
                    </a:lnTo>
                    <a:lnTo>
                      <a:pt x="166" y="176"/>
                    </a:lnTo>
                    <a:lnTo>
                      <a:pt x="168" y="152"/>
                    </a:lnTo>
                    <a:lnTo>
                      <a:pt x="149" y="124"/>
                    </a:lnTo>
                    <a:lnTo>
                      <a:pt x="146" y="70"/>
                    </a:lnTo>
                    <a:lnTo>
                      <a:pt x="130" y="48"/>
                    </a:lnTo>
                    <a:lnTo>
                      <a:pt x="101" y="57"/>
                    </a:lnTo>
                    <a:lnTo>
                      <a:pt x="96" y="30"/>
                    </a:lnTo>
                    <a:lnTo>
                      <a:pt x="83" y="0"/>
                    </a:lnTo>
                    <a:lnTo>
                      <a:pt x="61" y="21"/>
                    </a:lnTo>
                    <a:lnTo>
                      <a:pt x="32" y="8"/>
                    </a:lnTo>
                    <a:lnTo>
                      <a:pt x="24" y="33"/>
                    </a:lnTo>
                    <a:lnTo>
                      <a:pt x="32" y="57"/>
                    </a:lnTo>
                    <a:lnTo>
                      <a:pt x="18" y="80"/>
                    </a:lnTo>
                    <a:lnTo>
                      <a:pt x="22" y="96"/>
                    </a:lnTo>
                    <a:lnTo>
                      <a:pt x="6" y="1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8084165" y="2820198"/>
                <a:ext cx="219952" cy="289691"/>
              </a:xfrm>
              <a:custGeom>
                <a:avLst/>
                <a:gdLst>
                  <a:gd name="T0" fmla="*/ 2147483647 w 171"/>
                  <a:gd name="T1" fmla="*/ 2147483647 h 227"/>
                  <a:gd name="T2" fmla="*/ 2147483647 w 171"/>
                  <a:gd name="T3" fmla="*/ 2147483647 h 227"/>
                  <a:gd name="T4" fmla="*/ 2147483647 w 171"/>
                  <a:gd name="T5" fmla="*/ 2147483647 h 227"/>
                  <a:gd name="T6" fmla="*/ 2147483647 w 171"/>
                  <a:gd name="T7" fmla="*/ 2147483647 h 227"/>
                  <a:gd name="T8" fmla="*/ 2147483647 w 171"/>
                  <a:gd name="T9" fmla="*/ 2147483647 h 227"/>
                  <a:gd name="T10" fmla="*/ 2147483647 w 171"/>
                  <a:gd name="T11" fmla="*/ 2147483647 h 227"/>
                  <a:gd name="T12" fmla="*/ 2147483647 w 171"/>
                  <a:gd name="T13" fmla="*/ 2147483647 h 227"/>
                  <a:gd name="T14" fmla="*/ 2147483647 w 171"/>
                  <a:gd name="T15" fmla="*/ 2147483647 h 227"/>
                  <a:gd name="T16" fmla="*/ 2147483647 w 171"/>
                  <a:gd name="T17" fmla="*/ 2147483647 h 227"/>
                  <a:gd name="T18" fmla="*/ 2147483647 w 171"/>
                  <a:gd name="T19" fmla="*/ 2147483647 h 227"/>
                  <a:gd name="T20" fmla="*/ 2147483647 w 171"/>
                  <a:gd name="T21" fmla="*/ 2147483647 h 227"/>
                  <a:gd name="T22" fmla="*/ 2147483647 w 171"/>
                  <a:gd name="T23" fmla="*/ 2147483647 h 227"/>
                  <a:gd name="T24" fmla="*/ 2147483647 w 171"/>
                  <a:gd name="T25" fmla="*/ 2147483647 h 227"/>
                  <a:gd name="T26" fmla="*/ 2147483647 w 171"/>
                  <a:gd name="T27" fmla="*/ 0 h 227"/>
                  <a:gd name="T28" fmla="*/ 2147483647 w 171"/>
                  <a:gd name="T29" fmla="*/ 2147483647 h 227"/>
                  <a:gd name="T30" fmla="*/ 2147483647 w 171"/>
                  <a:gd name="T31" fmla="*/ 2147483647 h 227"/>
                  <a:gd name="T32" fmla="*/ 0 w 171"/>
                  <a:gd name="T33" fmla="*/ 2147483647 h 227"/>
                  <a:gd name="T34" fmla="*/ 2147483647 w 171"/>
                  <a:gd name="T35" fmla="*/ 2147483647 h 227"/>
                  <a:gd name="T36" fmla="*/ 2147483647 w 171"/>
                  <a:gd name="T37" fmla="*/ 2147483647 h 227"/>
                  <a:gd name="T38" fmla="*/ 2147483647 w 171"/>
                  <a:gd name="T39" fmla="*/ 2147483647 h 227"/>
                  <a:gd name="T40" fmla="*/ 2147483647 w 171"/>
                  <a:gd name="T41" fmla="*/ 2147483647 h 227"/>
                  <a:gd name="T42" fmla="*/ 2147483647 w 171"/>
                  <a:gd name="T43" fmla="*/ 2147483647 h 227"/>
                  <a:gd name="T44" fmla="*/ 2147483647 w 171"/>
                  <a:gd name="T45" fmla="*/ 2147483647 h 227"/>
                  <a:gd name="T46" fmla="*/ 2147483647 w 171"/>
                  <a:gd name="T47" fmla="*/ 2147483647 h 227"/>
                  <a:gd name="T48" fmla="*/ 2147483647 w 171"/>
                  <a:gd name="T49" fmla="*/ 2147483647 h 227"/>
                  <a:gd name="T50" fmla="*/ 2147483647 w 171"/>
                  <a:gd name="T51" fmla="*/ 2147483647 h 2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1"/>
                  <a:gd name="T79" fmla="*/ 0 h 227"/>
                  <a:gd name="T80" fmla="*/ 171 w 171"/>
                  <a:gd name="T81" fmla="*/ 227 h 2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1" h="227">
                    <a:moveTo>
                      <a:pt x="120" y="209"/>
                    </a:moveTo>
                    <a:lnTo>
                      <a:pt x="104" y="193"/>
                    </a:lnTo>
                    <a:lnTo>
                      <a:pt x="149" y="180"/>
                    </a:lnTo>
                    <a:lnTo>
                      <a:pt x="171" y="153"/>
                    </a:lnTo>
                    <a:lnTo>
                      <a:pt x="160" y="147"/>
                    </a:lnTo>
                    <a:lnTo>
                      <a:pt x="158" y="128"/>
                    </a:lnTo>
                    <a:lnTo>
                      <a:pt x="128" y="131"/>
                    </a:lnTo>
                    <a:lnTo>
                      <a:pt x="122" y="110"/>
                    </a:lnTo>
                    <a:lnTo>
                      <a:pt x="93" y="94"/>
                    </a:lnTo>
                    <a:lnTo>
                      <a:pt x="93" y="54"/>
                    </a:lnTo>
                    <a:lnTo>
                      <a:pt x="101" y="37"/>
                    </a:lnTo>
                    <a:lnTo>
                      <a:pt x="96" y="32"/>
                    </a:lnTo>
                    <a:lnTo>
                      <a:pt x="86" y="30"/>
                    </a:lnTo>
                    <a:lnTo>
                      <a:pt x="80" y="0"/>
                    </a:lnTo>
                    <a:lnTo>
                      <a:pt x="24" y="3"/>
                    </a:lnTo>
                    <a:lnTo>
                      <a:pt x="22" y="30"/>
                    </a:lnTo>
                    <a:lnTo>
                      <a:pt x="0" y="73"/>
                    </a:lnTo>
                    <a:lnTo>
                      <a:pt x="22" y="124"/>
                    </a:lnTo>
                    <a:lnTo>
                      <a:pt x="22" y="172"/>
                    </a:lnTo>
                    <a:lnTo>
                      <a:pt x="45" y="195"/>
                    </a:lnTo>
                    <a:lnTo>
                      <a:pt x="78" y="200"/>
                    </a:lnTo>
                    <a:lnTo>
                      <a:pt x="78" y="219"/>
                    </a:lnTo>
                    <a:lnTo>
                      <a:pt x="99" y="227"/>
                    </a:lnTo>
                    <a:lnTo>
                      <a:pt x="120" y="209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7511774" y="1958784"/>
                <a:ext cx="153067" cy="167179"/>
              </a:xfrm>
              <a:custGeom>
                <a:avLst/>
                <a:gdLst>
                  <a:gd name="T0" fmla="*/ 2147483647 w 119"/>
                  <a:gd name="T1" fmla="*/ 2147483647 h 131"/>
                  <a:gd name="T2" fmla="*/ 2147483647 w 119"/>
                  <a:gd name="T3" fmla="*/ 2147483647 h 131"/>
                  <a:gd name="T4" fmla="*/ 2147483647 w 119"/>
                  <a:gd name="T5" fmla="*/ 2147483647 h 131"/>
                  <a:gd name="T6" fmla="*/ 2147483647 w 119"/>
                  <a:gd name="T7" fmla="*/ 2147483647 h 131"/>
                  <a:gd name="T8" fmla="*/ 2147483647 w 119"/>
                  <a:gd name="T9" fmla="*/ 2147483647 h 131"/>
                  <a:gd name="T10" fmla="*/ 2147483647 w 119"/>
                  <a:gd name="T11" fmla="*/ 2147483647 h 131"/>
                  <a:gd name="T12" fmla="*/ 2147483647 w 119"/>
                  <a:gd name="T13" fmla="*/ 2147483647 h 131"/>
                  <a:gd name="T14" fmla="*/ 0 w 119"/>
                  <a:gd name="T15" fmla="*/ 2147483647 h 131"/>
                  <a:gd name="T16" fmla="*/ 2147483647 w 119"/>
                  <a:gd name="T17" fmla="*/ 2147483647 h 131"/>
                  <a:gd name="T18" fmla="*/ 2147483647 w 119"/>
                  <a:gd name="T19" fmla="*/ 0 h 131"/>
                  <a:gd name="T20" fmla="*/ 2147483647 w 119"/>
                  <a:gd name="T21" fmla="*/ 2147483647 h 131"/>
                  <a:gd name="T22" fmla="*/ 2147483647 w 119"/>
                  <a:gd name="T23" fmla="*/ 2147483647 h 131"/>
                  <a:gd name="T24" fmla="*/ 2147483647 w 119"/>
                  <a:gd name="T25" fmla="*/ 2147483647 h 1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131"/>
                  <a:gd name="T41" fmla="*/ 119 w 119"/>
                  <a:gd name="T42" fmla="*/ 131 h 1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131">
                    <a:moveTo>
                      <a:pt x="71" y="13"/>
                    </a:moveTo>
                    <a:lnTo>
                      <a:pt x="106" y="14"/>
                    </a:lnTo>
                    <a:lnTo>
                      <a:pt x="119" y="27"/>
                    </a:lnTo>
                    <a:lnTo>
                      <a:pt x="107" y="54"/>
                    </a:lnTo>
                    <a:lnTo>
                      <a:pt x="107" y="101"/>
                    </a:lnTo>
                    <a:lnTo>
                      <a:pt x="85" y="123"/>
                    </a:lnTo>
                    <a:lnTo>
                      <a:pt x="13" y="131"/>
                    </a:lnTo>
                    <a:lnTo>
                      <a:pt x="0" y="91"/>
                    </a:lnTo>
                    <a:lnTo>
                      <a:pt x="26" y="16"/>
                    </a:lnTo>
                    <a:lnTo>
                      <a:pt x="51" y="0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7402442" y="1843929"/>
                <a:ext cx="174932" cy="230987"/>
              </a:xfrm>
              <a:custGeom>
                <a:avLst/>
                <a:gdLst>
                  <a:gd name="T0" fmla="*/ 2147483647 w 136"/>
                  <a:gd name="T1" fmla="*/ 2147483647 h 181"/>
                  <a:gd name="T2" fmla="*/ 2147483647 w 136"/>
                  <a:gd name="T3" fmla="*/ 2147483647 h 181"/>
                  <a:gd name="T4" fmla="*/ 2147483647 w 136"/>
                  <a:gd name="T5" fmla="*/ 2147483647 h 181"/>
                  <a:gd name="T6" fmla="*/ 2147483647 w 136"/>
                  <a:gd name="T7" fmla="*/ 2147483647 h 181"/>
                  <a:gd name="T8" fmla="*/ 2147483647 w 136"/>
                  <a:gd name="T9" fmla="*/ 2147483647 h 181"/>
                  <a:gd name="T10" fmla="*/ 2147483647 w 136"/>
                  <a:gd name="T11" fmla="*/ 2147483647 h 181"/>
                  <a:gd name="T12" fmla="*/ 2147483647 w 136"/>
                  <a:gd name="T13" fmla="*/ 2147483647 h 181"/>
                  <a:gd name="T14" fmla="*/ 2147483647 w 136"/>
                  <a:gd name="T15" fmla="*/ 2147483647 h 181"/>
                  <a:gd name="T16" fmla="*/ 2147483647 w 136"/>
                  <a:gd name="T17" fmla="*/ 2147483647 h 181"/>
                  <a:gd name="T18" fmla="*/ 0 w 136"/>
                  <a:gd name="T19" fmla="*/ 2147483647 h 181"/>
                  <a:gd name="T20" fmla="*/ 2147483647 w 136"/>
                  <a:gd name="T21" fmla="*/ 0 h 181"/>
                  <a:gd name="T22" fmla="*/ 2147483647 w 136"/>
                  <a:gd name="T23" fmla="*/ 2147483647 h 181"/>
                  <a:gd name="T24" fmla="*/ 2147483647 w 136"/>
                  <a:gd name="T25" fmla="*/ 2147483647 h 181"/>
                  <a:gd name="T26" fmla="*/ 2147483647 w 136"/>
                  <a:gd name="T27" fmla="*/ 2147483647 h 181"/>
                  <a:gd name="T28" fmla="*/ 2147483647 w 136"/>
                  <a:gd name="T29" fmla="*/ 2147483647 h 181"/>
                  <a:gd name="T30" fmla="*/ 2147483647 w 136"/>
                  <a:gd name="T31" fmla="*/ 2147483647 h 181"/>
                  <a:gd name="T32" fmla="*/ 2147483647 w 136"/>
                  <a:gd name="T33" fmla="*/ 2147483647 h 181"/>
                  <a:gd name="T34" fmla="*/ 2147483647 w 136"/>
                  <a:gd name="T35" fmla="*/ 2147483647 h 181"/>
                  <a:gd name="T36" fmla="*/ 2147483647 w 136"/>
                  <a:gd name="T37" fmla="*/ 2147483647 h 1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81"/>
                  <a:gd name="T59" fmla="*/ 136 w 136"/>
                  <a:gd name="T60" fmla="*/ 181 h 1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81">
                    <a:moveTo>
                      <a:pt x="125" y="56"/>
                    </a:moveTo>
                    <a:lnTo>
                      <a:pt x="122" y="75"/>
                    </a:lnTo>
                    <a:lnTo>
                      <a:pt x="136" y="90"/>
                    </a:lnTo>
                    <a:lnTo>
                      <a:pt x="111" y="106"/>
                    </a:lnTo>
                    <a:lnTo>
                      <a:pt x="85" y="181"/>
                    </a:lnTo>
                    <a:lnTo>
                      <a:pt x="69" y="179"/>
                    </a:lnTo>
                    <a:lnTo>
                      <a:pt x="26" y="114"/>
                    </a:lnTo>
                    <a:lnTo>
                      <a:pt x="21" y="63"/>
                    </a:lnTo>
                    <a:lnTo>
                      <a:pt x="8" y="42"/>
                    </a:lnTo>
                    <a:lnTo>
                      <a:pt x="0" y="10"/>
                    </a:lnTo>
                    <a:lnTo>
                      <a:pt x="32" y="0"/>
                    </a:lnTo>
                    <a:lnTo>
                      <a:pt x="52" y="11"/>
                    </a:lnTo>
                    <a:lnTo>
                      <a:pt x="64" y="7"/>
                    </a:lnTo>
                    <a:lnTo>
                      <a:pt x="101" y="24"/>
                    </a:lnTo>
                    <a:lnTo>
                      <a:pt x="119" y="21"/>
                    </a:lnTo>
                    <a:lnTo>
                      <a:pt x="136" y="48"/>
                    </a:lnTo>
                    <a:lnTo>
                      <a:pt x="125" y="56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7443603" y="1789054"/>
                <a:ext cx="225098" cy="116132"/>
              </a:xfrm>
              <a:custGeom>
                <a:avLst/>
                <a:gdLst>
                  <a:gd name="T0" fmla="*/ 2147483647 w 175"/>
                  <a:gd name="T1" fmla="*/ 0 h 91"/>
                  <a:gd name="T2" fmla="*/ 2147483647 w 175"/>
                  <a:gd name="T3" fmla="*/ 2147483647 h 91"/>
                  <a:gd name="T4" fmla="*/ 2147483647 w 175"/>
                  <a:gd name="T5" fmla="*/ 2147483647 h 91"/>
                  <a:gd name="T6" fmla="*/ 2147483647 w 175"/>
                  <a:gd name="T7" fmla="*/ 2147483647 h 91"/>
                  <a:gd name="T8" fmla="*/ 2147483647 w 175"/>
                  <a:gd name="T9" fmla="*/ 2147483647 h 91"/>
                  <a:gd name="T10" fmla="*/ 2147483647 w 175"/>
                  <a:gd name="T11" fmla="*/ 2147483647 h 91"/>
                  <a:gd name="T12" fmla="*/ 2147483647 w 175"/>
                  <a:gd name="T13" fmla="*/ 2147483647 h 91"/>
                  <a:gd name="T14" fmla="*/ 2147483647 w 175"/>
                  <a:gd name="T15" fmla="*/ 2147483647 h 91"/>
                  <a:gd name="T16" fmla="*/ 2147483647 w 175"/>
                  <a:gd name="T17" fmla="*/ 2147483647 h 91"/>
                  <a:gd name="T18" fmla="*/ 2147483647 w 175"/>
                  <a:gd name="T19" fmla="*/ 2147483647 h 91"/>
                  <a:gd name="T20" fmla="*/ 2147483647 w 175"/>
                  <a:gd name="T21" fmla="*/ 2147483647 h 91"/>
                  <a:gd name="T22" fmla="*/ 2147483647 w 175"/>
                  <a:gd name="T23" fmla="*/ 2147483647 h 91"/>
                  <a:gd name="T24" fmla="*/ 2147483647 w 175"/>
                  <a:gd name="T25" fmla="*/ 2147483647 h 91"/>
                  <a:gd name="T26" fmla="*/ 2147483647 w 175"/>
                  <a:gd name="T27" fmla="*/ 2147483647 h 91"/>
                  <a:gd name="T28" fmla="*/ 2147483647 w 175"/>
                  <a:gd name="T29" fmla="*/ 2147483647 h 91"/>
                  <a:gd name="T30" fmla="*/ 0 w 175"/>
                  <a:gd name="T31" fmla="*/ 2147483647 h 91"/>
                  <a:gd name="T32" fmla="*/ 2147483647 w 175"/>
                  <a:gd name="T33" fmla="*/ 0 h 91"/>
                  <a:gd name="T34" fmla="*/ 2147483647 w 175"/>
                  <a:gd name="T35" fmla="*/ 0 h 91"/>
                  <a:gd name="T36" fmla="*/ 2147483647 w 1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5"/>
                  <a:gd name="T58" fmla="*/ 0 h 91"/>
                  <a:gd name="T59" fmla="*/ 175 w 1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5" h="91">
                    <a:moveTo>
                      <a:pt x="15" y="0"/>
                    </a:moveTo>
                    <a:lnTo>
                      <a:pt x="21" y="18"/>
                    </a:lnTo>
                    <a:lnTo>
                      <a:pt x="50" y="22"/>
                    </a:lnTo>
                    <a:lnTo>
                      <a:pt x="79" y="14"/>
                    </a:lnTo>
                    <a:lnTo>
                      <a:pt x="125" y="22"/>
                    </a:lnTo>
                    <a:lnTo>
                      <a:pt x="175" y="42"/>
                    </a:lnTo>
                    <a:lnTo>
                      <a:pt x="170" y="62"/>
                    </a:lnTo>
                    <a:lnTo>
                      <a:pt x="151" y="80"/>
                    </a:lnTo>
                    <a:lnTo>
                      <a:pt x="133" y="75"/>
                    </a:lnTo>
                    <a:lnTo>
                      <a:pt x="117" y="80"/>
                    </a:lnTo>
                    <a:lnTo>
                      <a:pt x="104" y="91"/>
                    </a:lnTo>
                    <a:lnTo>
                      <a:pt x="87" y="64"/>
                    </a:lnTo>
                    <a:lnTo>
                      <a:pt x="69" y="67"/>
                    </a:lnTo>
                    <a:lnTo>
                      <a:pt x="32" y="50"/>
                    </a:lnTo>
                    <a:lnTo>
                      <a:pt x="20" y="54"/>
                    </a:lnTo>
                    <a:lnTo>
                      <a:pt x="0" y="4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7603101" y="1925604"/>
                <a:ext cx="69459" cy="67637"/>
              </a:xfrm>
              <a:custGeom>
                <a:avLst/>
                <a:gdLst>
                  <a:gd name="T0" fmla="*/ 2147483647 w 54"/>
                  <a:gd name="T1" fmla="*/ 0 h 53"/>
                  <a:gd name="T2" fmla="*/ 2147483647 w 54"/>
                  <a:gd name="T3" fmla="*/ 2147483647 h 53"/>
                  <a:gd name="T4" fmla="*/ 2147483647 w 54"/>
                  <a:gd name="T5" fmla="*/ 2147483647 h 53"/>
                  <a:gd name="T6" fmla="*/ 2147483647 w 54"/>
                  <a:gd name="T7" fmla="*/ 2147483647 h 53"/>
                  <a:gd name="T8" fmla="*/ 0 w 54"/>
                  <a:gd name="T9" fmla="*/ 2147483647 h 53"/>
                  <a:gd name="T10" fmla="*/ 2147483647 w 54"/>
                  <a:gd name="T11" fmla="*/ 2147483647 h 53"/>
                  <a:gd name="T12" fmla="*/ 2147483647 w 54"/>
                  <a:gd name="T13" fmla="*/ 2147483647 h 53"/>
                  <a:gd name="T14" fmla="*/ 2147483647 w 54"/>
                  <a:gd name="T15" fmla="*/ 2147483647 h 53"/>
                  <a:gd name="T16" fmla="*/ 2147483647 w 54"/>
                  <a:gd name="T17" fmla="*/ 2147483647 h 53"/>
                  <a:gd name="T18" fmla="*/ 2147483647 w 54"/>
                  <a:gd name="T19" fmla="*/ 0 h 53"/>
                  <a:gd name="T20" fmla="*/ 2147483647 w 54"/>
                  <a:gd name="T21" fmla="*/ 0 h 53"/>
                  <a:gd name="T22" fmla="*/ 2147483647 w 54"/>
                  <a:gd name="T23" fmla="*/ 0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3"/>
                  <a:gd name="T38" fmla="*/ 54 w 54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3">
                    <a:moveTo>
                      <a:pt x="35" y="0"/>
                    </a:moveTo>
                    <a:lnTo>
                      <a:pt x="54" y="16"/>
                    </a:lnTo>
                    <a:lnTo>
                      <a:pt x="48" y="53"/>
                    </a:lnTo>
                    <a:lnTo>
                      <a:pt x="35" y="40"/>
                    </a:lnTo>
                    <a:lnTo>
                      <a:pt x="0" y="39"/>
                    </a:lnTo>
                    <a:lnTo>
                      <a:pt x="1" y="13"/>
                    </a:lnTo>
                    <a:lnTo>
                      <a:pt x="11" y="15"/>
                    </a:lnTo>
                    <a:lnTo>
                      <a:pt x="20" y="10"/>
                    </a:lnTo>
                    <a:lnTo>
                      <a:pt x="2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7594096" y="1868176"/>
                <a:ext cx="78464" cy="77847"/>
              </a:xfrm>
              <a:custGeom>
                <a:avLst/>
                <a:gdLst>
                  <a:gd name="T0" fmla="*/ 2147483647 w 61"/>
                  <a:gd name="T1" fmla="*/ 2147483647 h 61"/>
                  <a:gd name="T2" fmla="*/ 2147483647 w 61"/>
                  <a:gd name="T3" fmla="*/ 2147483647 h 61"/>
                  <a:gd name="T4" fmla="*/ 2147483647 w 61"/>
                  <a:gd name="T5" fmla="*/ 2147483647 h 61"/>
                  <a:gd name="T6" fmla="*/ 2147483647 w 61"/>
                  <a:gd name="T7" fmla="*/ 2147483647 h 61"/>
                  <a:gd name="T8" fmla="*/ 2147483647 w 61"/>
                  <a:gd name="T9" fmla="*/ 0 h 61"/>
                  <a:gd name="T10" fmla="*/ 2147483647 w 61"/>
                  <a:gd name="T11" fmla="*/ 2147483647 h 61"/>
                  <a:gd name="T12" fmla="*/ 2147483647 w 61"/>
                  <a:gd name="T13" fmla="*/ 2147483647 h 61"/>
                  <a:gd name="T14" fmla="*/ 0 w 61"/>
                  <a:gd name="T15" fmla="*/ 2147483647 h 61"/>
                  <a:gd name="T16" fmla="*/ 2147483647 w 61"/>
                  <a:gd name="T17" fmla="*/ 2147483647 h 61"/>
                  <a:gd name="T18" fmla="*/ 2147483647 w 61"/>
                  <a:gd name="T19" fmla="*/ 2147483647 h 61"/>
                  <a:gd name="T20" fmla="*/ 2147483647 w 61"/>
                  <a:gd name="T21" fmla="*/ 2147483647 h 61"/>
                  <a:gd name="T22" fmla="*/ 2147483647 w 61"/>
                  <a:gd name="T23" fmla="*/ 2147483647 h 61"/>
                  <a:gd name="T24" fmla="*/ 2147483647 w 61"/>
                  <a:gd name="T25" fmla="*/ 2147483647 h 61"/>
                  <a:gd name="T26" fmla="*/ 2147483647 w 61"/>
                  <a:gd name="T27" fmla="*/ 2147483647 h 61"/>
                  <a:gd name="T28" fmla="*/ 2147483647 w 61"/>
                  <a:gd name="T29" fmla="*/ 2147483647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61"/>
                  <a:gd name="T47" fmla="*/ 61 w 61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61">
                    <a:moveTo>
                      <a:pt x="42" y="45"/>
                    </a:moveTo>
                    <a:lnTo>
                      <a:pt x="61" y="61"/>
                    </a:lnTo>
                    <a:lnTo>
                      <a:pt x="55" y="40"/>
                    </a:lnTo>
                    <a:lnTo>
                      <a:pt x="61" y="24"/>
                    </a:lnTo>
                    <a:lnTo>
                      <a:pt x="53" y="0"/>
                    </a:lnTo>
                    <a:lnTo>
                      <a:pt x="34" y="18"/>
                    </a:lnTo>
                    <a:lnTo>
                      <a:pt x="16" y="13"/>
                    </a:lnTo>
                    <a:lnTo>
                      <a:pt x="0" y="18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24" y="32"/>
                    </a:lnTo>
                    <a:lnTo>
                      <a:pt x="27" y="47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7579948" y="1909013"/>
                <a:ext cx="48878" cy="35732"/>
              </a:xfrm>
              <a:custGeom>
                <a:avLst/>
                <a:gdLst>
                  <a:gd name="T0" fmla="*/ 2147483647 w 38"/>
                  <a:gd name="T1" fmla="*/ 0 h 28"/>
                  <a:gd name="T2" fmla="*/ 2147483647 w 38"/>
                  <a:gd name="T3" fmla="*/ 0 h 28"/>
                  <a:gd name="T4" fmla="*/ 2147483647 w 38"/>
                  <a:gd name="T5" fmla="*/ 2147483647 h 28"/>
                  <a:gd name="T6" fmla="*/ 2147483647 w 38"/>
                  <a:gd name="T7" fmla="*/ 2147483647 h 28"/>
                  <a:gd name="T8" fmla="*/ 2147483647 w 38"/>
                  <a:gd name="T9" fmla="*/ 2147483647 h 28"/>
                  <a:gd name="T10" fmla="*/ 2147483647 w 38"/>
                  <a:gd name="T11" fmla="*/ 2147483647 h 28"/>
                  <a:gd name="T12" fmla="*/ 0 w 38"/>
                  <a:gd name="T13" fmla="*/ 2147483647 h 28"/>
                  <a:gd name="T14" fmla="*/ 2147483647 w 38"/>
                  <a:gd name="T15" fmla="*/ 0 h 28"/>
                  <a:gd name="T16" fmla="*/ 2147483647 w 38"/>
                  <a:gd name="T17" fmla="*/ 0 h 28"/>
                  <a:gd name="T18" fmla="*/ 2147483647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28"/>
                  <a:gd name="T32" fmla="*/ 38 w 38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28">
                    <a:moveTo>
                      <a:pt x="18" y="0"/>
                    </a:moveTo>
                    <a:lnTo>
                      <a:pt x="35" y="0"/>
                    </a:lnTo>
                    <a:lnTo>
                      <a:pt x="38" y="15"/>
                    </a:lnTo>
                    <a:lnTo>
                      <a:pt x="38" y="23"/>
                    </a:lnTo>
                    <a:lnTo>
                      <a:pt x="29" y="28"/>
                    </a:lnTo>
                    <a:lnTo>
                      <a:pt x="19" y="26"/>
                    </a:lnTo>
                    <a:lnTo>
                      <a:pt x="0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8203788" y="2738524"/>
                <a:ext cx="340861" cy="313937"/>
              </a:xfrm>
              <a:custGeom>
                <a:avLst/>
                <a:gdLst>
                  <a:gd name="T0" fmla="*/ 2147483647 w 265"/>
                  <a:gd name="T1" fmla="*/ 2147483647 h 246"/>
                  <a:gd name="T2" fmla="*/ 2147483647 w 265"/>
                  <a:gd name="T3" fmla="*/ 2147483647 h 246"/>
                  <a:gd name="T4" fmla="*/ 2147483647 w 265"/>
                  <a:gd name="T5" fmla="*/ 2147483647 h 246"/>
                  <a:gd name="T6" fmla="*/ 2147483647 w 265"/>
                  <a:gd name="T7" fmla="*/ 2147483647 h 246"/>
                  <a:gd name="T8" fmla="*/ 2147483647 w 265"/>
                  <a:gd name="T9" fmla="*/ 2147483647 h 246"/>
                  <a:gd name="T10" fmla="*/ 2147483647 w 265"/>
                  <a:gd name="T11" fmla="*/ 2147483647 h 246"/>
                  <a:gd name="T12" fmla="*/ 2147483647 w 265"/>
                  <a:gd name="T13" fmla="*/ 2147483647 h 246"/>
                  <a:gd name="T14" fmla="*/ 2147483647 w 265"/>
                  <a:gd name="T15" fmla="*/ 2147483647 h 246"/>
                  <a:gd name="T16" fmla="*/ 2147483647 w 265"/>
                  <a:gd name="T17" fmla="*/ 2147483647 h 246"/>
                  <a:gd name="T18" fmla="*/ 2147483647 w 265"/>
                  <a:gd name="T19" fmla="*/ 2147483647 h 246"/>
                  <a:gd name="T20" fmla="*/ 0 w 265"/>
                  <a:gd name="T21" fmla="*/ 2147483647 h 246"/>
                  <a:gd name="T22" fmla="*/ 0 w 265"/>
                  <a:gd name="T23" fmla="*/ 2147483647 h 246"/>
                  <a:gd name="T24" fmla="*/ 2147483647 w 265"/>
                  <a:gd name="T25" fmla="*/ 2147483647 h 246"/>
                  <a:gd name="T26" fmla="*/ 2147483647 w 265"/>
                  <a:gd name="T27" fmla="*/ 2147483647 h 246"/>
                  <a:gd name="T28" fmla="*/ 2147483647 w 265"/>
                  <a:gd name="T29" fmla="*/ 0 h 246"/>
                  <a:gd name="T30" fmla="*/ 2147483647 w 265"/>
                  <a:gd name="T31" fmla="*/ 2147483647 h 246"/>
                  <a:gd name="T32" fmla="*/ 2147483647 w 265"/>
                  <a:gd name="T33" fmla="*/ 0 h 246"/>
                  <a:gd name="T34" fmla="*/ 2147483647 w 265"/>
                  <a:gd name="T35" fmla="*/ 2147483647 h 246"/>
                  <a:gd name="T36" fmla="*/ 2147483647 w 265"/>
                  <a:gd name="T37" fmla="*/ 2147483647 h 246"/>
                  <a:gd name="T38" fmla="*/ 2147483647 w 265"/>
                  <a:gd name="T39" fmla="*/ 2147483647 h 246"/>
                  <a:gd name="T40" fmla="*/ 2147483647 w 265"/>
                  <a:gd name="T41" fmla="*/ 2147483647 h 246"/>
                  <a:gd name="T42" fmla="*/ 2147483647 w 265"/>
                  <a:gd name="T43" fmla="*/ 2147483647 h 246"/>
                  <a:gd name="T44" fmla="*/ 2147483647 w 265"/>
                  <a:gd name="T45" fmla="*/ 2147483647 h 246"/>
                  <a:gd name="T46" fmla="*/ 2147483647 w 265"/>
                  <a:gd name="T47" fmla="*/ 2147483647 h 246"/>
                  <a:gd name="T48" fmla="*/ 2147483647 w 265"/>
                  <a:gd name="T49" fmla="*/ 2147483647 h 246"/>
                  <a:gd name="T50" fmla="*/ 2147483647 w 265"/>
                  <a:gd name="T51" fmla="*/ 2147483647 h 246"/>
                  <a:gd name="T52" fmla="*/ 2147483647 w 265"/>
                  <a:gd name="T53" fmla="*/ 2147483647 h 246"/>
                  <a:gd name="T54" fmla="*/ 2147483647 w 265"/>
                  <a:gd name="T55" fmla="*/ 2147483647 h 246"/>
                  <a:gd name="T56" fmla="*/ 2147483647 w 265"/>
                  <a:gd name="T57" fmla="*/ 2147483647 h 246"/>
                  <a:gd name="T58" fmla="*/ 2147483647 w 265"/>
                  <a:gd name="T59" fmla="*/ 2147483647 h 246"/>
                  <a:gd name="T60" fmla="*/ 2147483647 w 265"/>
                  <a:gd name="T61" fmla="*/ 2147483647 h 246"/>
                  <a:gd name="T62" fmla="*/ 2147483647 w 265"/>
                  <a:gd name="T63" fmla="*/ 2147483647 h 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5"/>
                  <a:gd name="T97" fmla="*/ 0 h 246"/>
                  <a:gd name="T98" fmla="*/ 265 w 265"/>
                  <a:gd name="T99" fmla="*/ 246 h 2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5" h="246">
                    <a:moveTo>
                      <a:pt x="197" y="216"/>
                    </a:moveTo>
                    <a:lnTo>
                      <a:pt x="189" y="216"/>
                    </a:lnTo>
                    <a:lnTo>
                      <a:pt x="173" y="246"/>
                    </a:lnTo>
                    <a:lnTo>
                      <a:pt x="131" y="192"/>
                    </a:lnTo>
                    <a:lnTo>
                      <a:pt x="131" y="184"/>
                    </a:lnTo>
                    <a:lnTo>
                      <a:pt x="115" y="171"/>
                    </a:lnTo>
                    <a:lnTo>
                      <a:pt x="96" y="203"/>
                    </a:lnTo>
                    <a:lnTo>
                      <a:pt x="65" y="192"/>
                    </a:lnTo>
                    <a:lnTo>
                      <a:pt x="35" y="195"/>
                    </a:lnTo>
                    <a:lnTo>
                      <a:pt x="29" y="174"/>
                    </a:lnTo>
                    <a:lnTo>
                      <a:pt x="0" y="158"/>
                    </a:lnTo>
                    <a:lnTo>
                      <a:pt x="0" y="118"/>
                    </a:lnTo>
                    <a:lnTo>
                      <a:pt x="8" y="101"/>
                    </a:lnTo>
                    <a:lnTo>
                      <a:pt x="3" y="96"/>
                    </a:lnTo>
                    <a:lnTo>
                      <a:pt x="30" y="0"/>
                    </a:lnTo>
                    <a:lnTo>
                      <a:pt x="54" y="6"/>
                    </a:lnTo>
                    <a:lnTo>
                      <a:pt x="75" y="0"/>
                    </a:lnTo>
                    <a:lnTo>
                      <a:pt x="96" y="17"/>
                    </a:lnTo>
                    <a:lnTo>
                      <a:pt x="139" y="67"/>
                    </a:lnTo>
                    <a:lnTo>
                      <a:pt x="168" y="45"/>
                    </a:lnTo>
                    <a:lnTo>
                      <a:pt x="185" y="62"/>
                    </a:lnTo>
                    <a:lnTo>
                      <a:pt x="209" y="64"/>
                    </a:lnTo>
                    <a:lnTo>
                      <a:pt x="246" y="17"/>
                    </a:lnTo>
                    <a:lnTo>
                      <a:pt x="265" y="30"/>
                    </a:lnTo>
                    <a:lnTo>
                      <a:pt x="256" y="64"/>
                    </a:lnTo>
                    <a:lnTo>
                      <a:pt x="232" y="75"/>
                    </a:lnTo>
                    <a:lnTo>
                      <a:pt x="232" y="97"/>
                    </a:lnTo>
                    <a:lnTo>
                      <a:pt x="200" y="113"/>
                    </a:lnTo>
                    <a:lnTo>
                      <a:pt x="208" y="150"/>
                    </a:lnTo>
                    <a:lnTo>
                      <a:pt x="197" y="216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8211505" y="2956749"/>
                <a:ext cx="407747" cy="412203"/>
              </a:xfrm>
              <a:custGeom>
                <a:avLst/>
                <a:gdLst>
                  <a:gd name="T0" fmla="*/ 2147483647 w 317"/>
                  <a:gd name="T1" fmla="*/ 2147483647 h 323"/>
                  <a:gd name="T2" fmla="*/ 2147483647 w 317"/>
                  <a:gd name="T3" fmla="*/ 2147483647 h 323"/>
                  <a:gd name="T4" fmla="*/ 2147483647 w 317"/>
                  <a:gd name="T5" fmla="*/ 2147483647 h 323"/>
                  <a:gd name="T6" fmla="*/ 2147483647 w 317"/>
                  <a:gd name="T7" fmla="*/ 2147483647 h 323"/>
                  <a:gd name="T8" fmla="*/ 2147483647 w 317"/>
                  <a:gd name="T9" fmla="*/ 2147483647 h 323"/>
                  <a:gd name="T10" fmla="*/ 2147483647 w 317"/>
                  <a:gd name="T11" fmla="*/ 2147483647 h 323"/>
                  <a:gd name="T12" fmla="*/ 2147483647 w 317"/>
                  <a:gd name="T13" fmla="*/ 2147483647 h 323"/>
                  <a:gd name="T14" fmla="*/ 2147483647 w 317"/>
                  <a:gd name="T15" fmla="*/ 0 h 323"/>
                  <a:gd name="T16" fmla="*/ 2147483647 w 317"/>
                  <a:gd name="T17" fmla="*/ 2147483647 h 323"/>
                  <a:gd name="T18" fmla="*/ 2147483647 w 317"/>
                  <a:gd name="T19" fmla="*/ 2147483647 h 323"/>
                  <a:gd name="T20" fmla="*/ 2147483647 w 317"/>
                  <a:gd name="T21" fmla="*/ 2147483647 h 323"/>
                  <a:gd name="T22" fmla="*/ 2147483647 w 317"/>
                  <a:gd name="T23" fmla="*/ 2147483647 h 323"/>
                  <a:gd name="T24" fmla="*/ 2147483647 w 317"/>
                  <a:gd name="T25" fmla="*/ 2147483647 h 323"/>
                  <a:gd name="T26" fmla="*/ 2147483647 w 317"/>
                  <a:gd name="T27" fmla="*/ 2147483647 h 323"/>
                  <a:gd name="T28" fmla="*/ 2147483647 w 317"/>
                  <a:gd name="T29" fmla="*/ 2147483647 h 323"/>
                  <a:gd name="T30" fmla="*/ 2147483647 w 317"/>
                  <a:gd name="T31" fmla="*/ 2147483647 h 323"/>
                  <a:gd name="T32" fmla="*/ 2147483647 w 317"/>
                  <a:gd name="T33" fmla="*/ 2147483647 h 323"/>
                  <a:gd name="T34" fmla="*/ 2147483647 w 317"/>
                  <a:gd name="T35" fmla="*/ 2147483647 h 323"/>
                  <a:gd name="T36" fmla="*/ 2147483647 w 317"/>
                  <a:gd name="T37" fmla="*/ 2147483647 h 323"/>
                  <a:gd name="T38" fmla="*/ 2147483647 w 317"/>
                  <a:gd name="T39" fmla="*/ 2147483647 h 323"/>
                  <a:gd name="T40" fmla="*/ 2147483647 w 317"/>
                  <a:gd name="T41" fmla="*/ 2147483647 h 323"/>
                  <a:gd name="T42" fmla="*/ 2147483647 w 317"/>
                  <a:gd name="T43" fmla="*/ 2147483647 h 323"/>
                  <a:gd name="T44" fmla="*/ 2147483647 w 317"/>
                  <a:gd name="T45" fmla="*/ 2147483647 h 323"/>
                  <a:gd name="T46" fmla="*/ 2147483647 w 317"/>
                  <a:gd name="T47" fmla="*/ 2147483647 h 323"/>
                  <a:gd name="T48" fmla="*/ 2147483647 w 317"/>
                  <a:gd name="T49" fmla="*/ 2147483647 h 323"/>
                  <a:gd name="T50" fmla="*/ 2147483647 w 317"/>
                  <a:gd name="T51" fmla="*/ 2147483647 h 323"/>
                  <a:gd name="T52" fmla="*/ 2147483647 w 317"/>
                  <a:gd name="T53" fmla="*/ 2147483647 h 323"/>
                  <a:gd name="T54" fmla="*/ 2147483647 w 317"/>
                  <a:gd name="T55" fmla="*/ 2147483647 h 323"/>
                  <a:gd name="T56" fmla="*/ 2147483647 w 317"/>
                  <a:gd name="T57" fmla="*/ 2147483647 h 323"/>
                  <a:gd name="T58" fmla="*/ 2147483647 w 317"/>
                  <a:gd name="T59" fmla="*/ 2147483647 h 323"/>
                  <a:gd name="T60" fmla="*/ 0 w 317"/>
                  <a:gd name="T61" fmla="*/ 2147483647 h 323"/>
                  <a:gd name="T62" fmla="*/ 0 w 317"/>
                  <a:gd name="T63" fmla="*/ 2147483647 h 323"/>
                  <a:gd name="T64" fmla="*/ 2147483647 w 317"/>
                  <a:gd name="T65" fmla="*/ 2147483647 h 323"/>
                  <a:gd name="T66" fmla="*/ 2147483647 w 317"/>
                  <a:gd name="T67" fmla="*/ 2147483647 h 323"/>
                  <a:gd name="T68" fmla="*/ 2147483647 w 317"/>
                  <a:gd name="T69" fmla="*/ 2147483647 h 3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7"/>
                  <a:gd name="T106" fmla="*/ 0 h 323"/>
                  <a:gd name="T107" fmla="*/ 317 w 317"/>
                  <a:gd name="T108" fmla="*/ 323 h 3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7" h="323">
                    <a:moveTo>
                      <a:pt x="21" y="102"/>
                    </a:moveTo>
                    <a:lnTo>
                      <a:pt x="5" y="86"/>
                    </a:lnTo>
                    <a:lnTo>
                      <a:pt x="50" y="73"/>
                    </a:lnTo>
                    <a:lnTo>
                      <a:pt x="72" y="46"/>
                    </a:lnTo>
                    <a:lnTo>
                      <a:pt x="61" y="40"/>
                    </a:lnTo>
                    <a:lnTo>
                      <a:pt x="59" y="21"/>
                    </a:lnTo>
                    <a:lnTo>
                      <a:pt x="90" y="32"/>
                    </a:lnTo>
                    <a:lnTo>
                      <a:pt x="109" y="0"/>
                    </a:lnTo>
                    <a:lnTo>
                      <a:pt x="125" y="13"/>
                    </a:lnTo>
                    <a:lnTo>
                      <a:pt x="125" y="21"/>
                    </a:lnTo>
                    <a:lnTo>
                      <a:pt x="167" y="75"/>
                    </a:lnTo>
                    <a:lnTo>
                      <a:pt x="191" y="117"/>
                    </a:lnTo>
                    <a:lnTo>
                      <a:pt x="219" y="128"/>
                    </a:lnTo>
                    <a:lnTo>
                      <a:pt x="229" y="102"/>
                    </a:lnTo>
                    <a:lnTo>
                      <a:pt x="280" y="129"/>
                    </a:lnTo>
                    <a:lnTo>
                      <a:pt x="266" y="174"/>
                    </a:lnTo>
                    <a:lnTo>
                      <a:pt x="293" y="201"/>
                    </a:lnTo>
                    <a:lnTo>
                      <a:pt x="283" y="232"/>
                    </a:lnTo>
                    <a:lnTo>
                      <a:pt x="309" y="238"/>
                    </a:lnTo>
                    <a:lnTo>
                      <a:pt x="317" y="272"/>
                    </a:lnTo>
                    <a:lnTo>
                      <a:pt x="274" y="277"/>
                    </a:lnTo>
                    <a:lnTo>
                      <a:pt x="216" y="310"/>
                    </a:lnTo>
                    <a:lnTo>
                      <a:pt x="211" y="323"/>
                    </a:lnTo>
                    <a:lnTo>
                      <a:pt x="144" y="299"/>
                    </a:lnTo>
                    <a:lnTo>
                      <a:pt x="143" y="217"/>
                    </a:lnTo>
                    <a:lnTo>
                      <a:pt x="127" y="232"/>
                    </a:lnTo>
                    <a:lnTo>
                      <a:pt x="83" y="222"/>
                    </a:lnTo>
                    <a:lnTo>
                      <a:pt x="83" y="181"/>
                    </a:lnTo>
                    <a:lnTo>
                      <a:pt x="48" y="152"/>
                    </a:lnTo>
                    <a:lnTo>
                      <a:pt x="10" y="166"/>
                    </a:lnTo>
                    <a:lnTo>
                      <a:pt x="0" y="147"/>
                    </a:lnTo>
                    <a:lnTo>
                      <a:pt x="0" y="120"/>
                    </a:lnTo>
                    <a:lnTo>
                      <a:pt x="21" y="102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7559368" y="1891147"/>
                <a:ext cx="48878" cy="84227"/>
              </a:xfrm>
              <a:custGeom>
                <a:avLst/>
                <a:gdLst>
                  <a:gd name="T0" fmla="*/ 2147483647 w 38"/>
                  <a:gd name="T1" fmla="*/ 0 h 66"/>
                  <a:gd name="T2" fmla="*/ 2147483647 w 38"/>
                  <a:gd name="T3" fmla="*/ 2147483647 h 66"/>
                  <a:gd name="T4" fmla="*/ 2147483647 w 38"/>
                  <a:gd name="T5" fmla="*/ 2147483647 h 66"/>
                  <a:gd name="T6" fmla="*/ 2147483647 w 38"/>
                  <a:gd name="T7" fmla="*/ 2147483647 h 66"/>
                  <a:gd name="T8" fmla="*/ 2147483647 w 38"/>
                  <a:gd name="T9" fmla="*/ 2147483647 h 66"/>
                  <a:gd name="T10" fmla="*/ 2147483647 w 38"/>
                  <a:gd name="T11" fmla="*/ 2147483647 h 66"/>
                  <a:gd name="T12" fmla="*/ 2147483647 w 38"/>
                  <a:gd name="T13" fmla="*/ 2147483647 h 66"/>
                  <a:gd name="T14" fmla="*/ 0 w 38"/>
                  <a:gd name="T15" fmla="*/ 2147483647 h 66"/>
                  <a:gd name="T16" fmla="*/ 2147483647 w 38"/>
                  <a:gd name="T17" fmla="*/ 2147483647 h 66"/>
                  <a:gd name="T18" fmla="*/ 2147483647 w 38"/>
                  <a:gd name="T19" fmla="*/ 2147483647 h 66"/>
                  <a:gd name="T20" fmla="*/ 2147483647 w 38"/>
                  <a:gd name="T21" fmla="*/ 0 h 66"/>
                  <a:gd name="T22" fmla="*/ 2147483647 w 38"/>
                  <a:gd name="T23" fmla="*/ 0 h 66"/>
                  <a:gd name="T24" fmla="*/ 2147483647 w 38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66"/>
                  <a:gd name="T41" fmla="*/ 38 w 38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66">
                    <a:moveTo>
                      <a:pt x="27" y="0"/>
                    </a:moveTo>
                    <a:lnTo>
                      <a:pt x="38" y="5"/>
                    </a:lnTo>
                    <a:lnTo>
                      <a:pt x="34" y="14"/>
                    </a:lnTo>
                    <a:lnTo>
                      <a:pt x="16" y="30"/>
                    </a:lnTo>
                    <a:lnTo>
                      <a:pt x="35" y="40"/>
                    </a:lnTo>
                    <a:lnTo>
                      <a:pt x="34" y="66"/>
                    </a:lnTo>
                    <a:lnTo>
                      <a:pt x="14" y="53"/>
                    </a:lnTo>
                    <a:lnTo>
                      <a:pt x="0" y="38"/>
                    </a:lnTo>
                    <a:lnTo>
                      <a:pt x="3" y="19"/>
                    </a:lnTo>
                    <a:lnTo>
                      <a:pt x="14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8705432" y="3467216"/>
                <a:ext cx="273975" cy="313937"/>
              </a:xfrm>
              <a:custGeom>
                <a:avLst/>
                <a:gdLst>
                  <a:gd name="T0" fmla="*/ 2147483647 w 213"/>
                  <a:gd name="T1" fmla="*/ 2147483647 h 246"/>
                  <a:gd name="T2" fmla="*/ 2147483647 w 213"/>
                  <a:gd name="T3" fmla="*/ 2147483647 h 246"/>
                  <a:gd name="T4" fmla="*/ 2147483647 w 213"/>
                  <a:gd name="T5" fmla="*/ 2147483647 h 246"/>
                  <a:gd name="T6" fmla="*/ 2147483647 w 213"/>
                  <a:gd name="T7" fmla="*/ 2147483647 h 246"/>
                  <a:gd name="T8" fmla="*/ 2147483647 w 213"/>
                  <a:gd name="T9" fmla="*/ 2147483647 h 246"/>
                  <a:gd name="T10" fmla="*/ 2147483647 w 213"/>
                  <a:gd name="T11" fmla="*/ 2147483647 h 246"/>
                  <a:gd name="T12" fmla="*/ 2147483647 w 213"/>
                  <a:gd name="T13" fmla="*/ 2147483647 h 246"/>
                  <a:gd name="T14" fmla="*/ 2147483647 w 213"/>
                  <a:gd name="T15" fmla="*/ 2147483647 h 246"/>
                  <a:gd name="T16" fmla="*/ 2147483647 w 213"/>
                  <a:gd name="T17" fmla="*/ 2147483647 h 246"/>
                  <a:gd name="T18" fmla="*/ 2147483647 w 213"/>
                  <a:gd name="T19" fmla="*/ 2147483647 h 246"/>
                  <a:gd name="T20" fmla="*/ 2147483647 w 213"/>
                  <a:gd name="T21" fmla="*/ 2147483647 h 246"/>
                  <a:gd name="T22" fmla="*/ 0 w 213"/>
                  <a:gd name="T23" fmla="*/ 2147483647 h 246"/>
                  <a:gd name="T24" fmla="*/ 2147483647 w 213"/>
                  <a:gd name="T25" fmla="*/ 2147483647 h 246"/>
                  <a:gd name="T26" fmla="*/ 2147483647 w 213"/>
                  <a:gd name="T27" fmla="*/ 2147483647 h 246"/>
                  <a:gd name="T28" fmla="*/ 2147483647 w 213"/>
                  <a:gd name="T29" fmla="*/ 2147483647 h 246"/>
                  <a:gd name="T30" fmla="*/ 2147483647 w 213"/>
                  <a:gd name="T31" fmla="*/ 2147483647 h 246"/>
                  <a:gd name="T32" fmla="*/ 2147483647 w 213"/>
                  <a:gd name="T33" fmla="*/ 2147483647 h 246"/>
                  <a:gd name="T34" fmla="*/ 2147483647 w 213"/>
                  <a:gd name="T35" fmla="*/ 2147483647 h 246"/>
                  <a:gd name="T36" fmla="*/ 2147483647 w 213"/>
                  <a:gd name="T37" fmla="*/ 0 h 246"/>
                  <a:gd name="T38" fmla="*/ 2147483647 w 213"/>
                  <a:gd name="T39" fmla="*/ 2147483647 h 246"/>
                  <a:gd name="T40" fmla="*/ 2147483647 w 213"/>
                  <a:gd name="T41" fmla="*/ 2147483647 h 246"/>
                  <a:gd name="T42" fmla="*/ 2147483647 w 213"/>
                  <a:gd name="T43" fmla="*/ 2147483647 h 246"/>
                  <a:gd name="T44" fmla="*/ 2147483647 w 213"/>
                  <a:gd name="T45" fmla="*/ 2147483647 h 246"/>
                  <a:gd name="T46" fmla="*/ 2147483647 w 213"/>
                  <a:gd name="T47" fmla="*/ 2147483647 h 246"/>
                  <a:gd name="T48" fmla="*/ 2147483647 w 213"/>
                  <a:gd name="T49" fmla="*/ 2147483647 h 246"/>
                  <a:gd name="T50" fmla="*/ 2147483647 w 213"/>
                  <a:gd name="T51" fmla="*/ 2147483647 h 246"/>
                  <a:gd name="T52" fmla="*/ 2147483647 w 213"/>
                  <a:gd name="T53" fmla="*/ 2147483647 h 246"/>
                  <a:gd name="T54" fmla="*/ 2147483647 w 213"/>
                  <a:gd name="T55" fmla="*/ 2147483647 h 246"/>
                  <a:gd name="T56" fmla="*/ 2147483647 w 213"/>
                  <a:gd name="T57" fmla="*/ 2147483647 h 2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3"/>
                  <a:gd name="T88" fmla="*/ 0 h 246"/>
                  <a:gd name="T89" fmla="*/ 213 w 213"/>
                  <a:gd name="T90" fmla="*/ 246 h 2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3" h="246">
                    <a:moveTo>
                      <a:pt x="109" y="195"/>
                    </a:moveTo>
                    <a:lnTo>
                      <a:pt x="104" y="204"/>
                    </a:lnTo>
                    <a:lnTo>
                      <a:pt x="109" y="224"/>
                    </a:lnTo>
                    <a:lnTo>
                      <a:pt x="99" y="219"/>
                    </a:lnTo>
                    <a:lnTo>
                      <a:pt x="90" y="227"/>
                    </a:lnTo>
                    <a:lnTo>
                      <a:pt x="72" y="227"/>
                    </a:lnTo>
                    <a:lnTo>
                      <a:pt x="69" y="246"/>
                    </a:lnTo>
                    <a:lnTo>
                      <a:pt x="58" y="236"/>
                    </a:lnTo>
                    <a:lnTo>
                      <a:pt x="59" y="214"/>
                    </a:lnTo>
                    <a:lnTo>
                      <a:pt x="35" y="203"/>
                    </a:lnTo>
                    <a:lnTo>
                      <a:pt x="31" y="182"/>
                    </a:lnTo>
                    <a:lnTo>
                      <a:pt x="0" y="163"/>
                    </a:lnTo>
                    <a:lnTo>
                      <a:pt x="15" y="158"/>
                    </a:lnTo>
                    <a:lnTo>
                      <a:pt x="15" y="142"/>
                    </a:lnTo>
                    <a:lnTo>
                      <a:pt x="40" y="129"/>
                    </a:lnTo>
                    <a:lnTo>
                      <a:pt x="64" y="131"/>
                    </a:lnTo>
                    <a:lnTo>
                      <a:pt x="23" y="94"/>
                    </a:lnTo>
                    <a:lnTo>
                      <a:pt x="7" y="52"/>
                    </a:lnTo>
                    <a:lnTo>
                      <a:pt x="45" y="0"/>
                    </a:lnTo>
                    <a:lnTo>
                      <a:pt x="72" y="35"/>
                    </a:lnTo>
                    <a:lnTo>
                      <a:pt x="149" y="64"/>
                    </a:lnTo>
                    <a:lnTo>
                      <a:pt x="202" y="46"/>
                    </a:lnTo>
                    <a:lnTo>
                      <a:pt x="213" y="78"/>
                    </a:lnTo>
                    <a:lnTo>
                      <a:pt x="175" y="132"/>
                    </a:lnTo>
                    <a:lnTo>
                      <a:pt x="181" y="155"/>
                    </a:lnTo>
                    <a:lnTo>
                      <a:pt x="119" y="195"/>
                    </a:lnTo>
                    <a:lnTo>
                      <a:pt x="109" y="195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8430171" y="1676752"/>
                <a:ext cx="411606" cy="333081"/>
              </a:xfrm>
              <a:custGeom>
                <a:avLst/>
                <a:gdLst>
                  <a:gd name="T0" fmla="*/ 0 w 320"/>
                  <a:gd name="T1" fmla="*/ 2147483647 h 261"/>
                  <a:gd name="T2" fmla="*/ 2147483647 w 320"/>
                  <a:gd name="T3" fmla="*/ 2147483647 h 261"/>
                  <a:gd name="T4" fmla="*/ 2147483647 w 320"/>
                  <a:gd name="T5" fmla="*/ 0 h 261"/>
                  <a:gd name="T6" fmla="*/ 2147483647 w 320"/>
                  <a:gd name="T7" fmla="*/ 2147483647 h 261"/>
                  <a:gd name="T8" fmla="*/ 2147483647 w 320"/>
                  <a:gd name="T9" fmla="*/ 2147483647 h 261"/>
                  <a:gd name="T10" fmla="*/ 2147483647 w 320"/>
                  <a:gd name="T11" fmla="*/ 2147483647 h 261"/>
                  <a:gd name="T12" fmla="*/ 2147483647 w 320"/>
                  <a:gd name="T13" fmla="*/ 2147483647 h 261"/>
                  <a:gd name="T14" fmla="*/ 2147483647 w 320"/>
                  <a:gd name="T15" fmla="*/ 2147483647 h 261"/>
                  <a:gd name="T16" fmla="*/ 2147483647 w 320"/>
                  <a:gd name="T17" fmla="*/ 2147483647 h 261"/>
                  <a:gd name="T18" fmla="*/ 2147483647 w 320"/>
                  <a:gd name="T19" fmla="*/ 2147483647 h 261"/>
                  <a:gd name="T20" fmla="*/ 2147483647 w 320"/>
                  <a:gd name="T21" fmla="*/ 2147483647 h 261"/>
                  <a:gd name="T22" fmla="*/ 2147483647 w 320"/>
                  <a:gd name="T23" fmla="*/ 2147483647 h 261"/>
                  <a:gd name="T24" fmla="*/ 2147483647 w 320"/>
                  <a:gd name="T25" fmla="*/ 2147483647 h 261"/>
                  <a:gd name="T26" fmla="*/ 2147483647 w 320"/>
                  <a:gd name="T27" fmla="*/ 2147483647 h 261"/>
                  <a:gd name="T28" fmla="*/ 2147483647 w 320"/>
                  <a:gd name="T29" fmla="*/ 2147483647 h 261"/>
                  <a:gd name="T30" fmla="*/ 2147483647 w 320"/>
                  <a:gd name="T31" fmla="*/ 2147483647 h 261"/>
                  <a:gd name="T32" fmla="*/ 2147483647 w 320"/>
                  <a:gd name="T33" fmla="*/ 2147483647 h 261"/>
                  <a:gd name="T34" fmla="*/ 2147483647 w 320"/>
                  <a:gd name="T35" fmla="*/ 2147483647 h 261"/>
                  <a:gd name="T36" fmla="*/ 2147483647 w 320"/>
                  <a:gd name="T37" fmla="*/ 2147483647 h 261"/>
                  <a:gd name="T38" fmla="*/ 2147483647 w 320"/>
                  <a:gd name="T39" fmla="*/ 2147483647 h 261"/>
                  <a:gd name="T40" fmla="*/ 2147483647 w 320"/>
                  <a:gd name="T41" fmla="*/ 2147483647 h 261"/>
                  <a:gd name="T42" fmla="*/ 2147483647 w 320"/>
                  <a:gd name="T43" fmla="*/ 2147483647 h 261"/>
                  <a:gd name="T44" fmla="*/ 2147483647 w 320"/>
                  <a:gd name="T45" fmla="*/ 2147483647 h 261"/>
                  <a:gd name="T46" fmla="*/ 2147483647 w 320"/>
                  <a:gd name="T47" fmla="*/ 2147483647 h 261"/>
                  <a:gd name="T48" fmla="*/ 2147483647 w 320"/>
                  <a:gd name="T49" fmla="*/ 2147483647 h 261"/>
                  <a:gd name="T50" fmla="*/ 2147483647 w 320"/>
                  <a:gd name="T51" fmla="*/ 2147483647 h 261"/>
                  <a:gd name="T52" fmla="*/ 2147483647 w 320"/>
                  <a:gd name="T53" fmla="*/ 2147483647 h 261"/>
                  <a:gd name="T54" fmla="*/ 2147483647 w 320"/>
                  <a:gd name="T55" fmla="*/ 2147483647 h 261"/>
                  <a:gd name="T56" fmla="*/ 2147483647 w 320"/>
                  <a:gd name="T57" fmla="*/ 2147483647 h 261"/>
                  <a:gd name="T58" fmla="*/ 2147483647 w 320"/>
                  <a:gd name="T59" fmla="*/ 2147483647 h 261"/>
                  <a:gd name="T60" fmla="*/ 2147483647 w 320"/>
                  <a:gd name="T61" fmla="*/ 2147483647 h 261"/>
                  <a:gd name="T62" fmla="*/ 2147483647 w 320"/>
                  <a:gd name="T63" fmla="*/ 2147483647 h 261"/>
                  <a:gd name="T64" fmla="*/ 2147483647 w 320"/>
                  <a:gd name="T65" fmla="*/ 2147483647 h 261"/>
                  <a:gd name="T66" fmla="*/ 0 w 320"/>
                  <a:gd name="T67" fmla="*/ 2147483647 h 261"/>
                  <a:gd name="T68" fmla="*/ 0 w 320"/>
                  <a:gd name="T69" fmla="*/ 2147483647 h 261"/>
                  <a:gd name="T70" fmla="*/ 0 w 320"/>
                  <a:gd name="T71" fmla="*/ 2147483647 h 2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0"/>
                  <a:gd name="T109" fmla="*/ 0 h 261"/>
                  <a:gd name="T110" fmla="*/ 320 w 320"/>
                  <a:gd name="T111" fmla="*/ 261 h 2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0" h="261">
                    <a:moveTo>
                      <a:pt x="0" y="7"/>
                    </a:moveTo>
                    <a:lnTo>
                      <a:pt x="24" y="19"/>
                    </a:lnTo>
                    <a:lnTo>
                      <a:pt x="53" y="0"/>
                    </a:lnTo>
                    <a:lnTo>
                      <a:pt x="109" y="13"/>
                    </a:lnTo>
                    <a:lnTo>
                      <a:pt x="155" y="88"/>
                    </a:lnTo>
                    <a:lnTo>
                      <a:pt x="174" y="91"/>
                    </a:lnTo>
                    <a:lnTo>
                      <a:pt x="174" y="74"/>
                    </a:lnTo>
                    <a:lnTo>
                      <a:pt x="206" y="79"/>
                    </a:lnTo>
                    <a:lnTo>
                      <a:pt x="211" y="96"/>
                    </a:lnTo>
                    <a:lnTo>
                      <a:pt x="254" y="96"/>
                    </a:lnTo>
                    <a:lnTo>
                      <a:pt x="278" y="75"/>
                    </a:lnTo>
                    <a:lnTo>
                      <a:pt x="320" y="110"/>
                    </a:lnTo>
                    <a:lnTo>
                      <a:pt x="309" y="141"/>
                    </a:lnTo>
                    <a:lnTo>
                      <a:pt x="265" y="141"/>
                    </a:lnTo>
                    <a:lnTo>
                      <a:pt x="227" y="128"/>
                    </a:lnTo>
                    <a:lnTo>
                      <a:pt x="221" y="110"/>
                    </a:lnTo>
                    <a:lnTo>
                      <a:pt x="198" y="160"/>
                    </a:lnTo>
                    <a:lnTo>
                      <a:pt x="219" y="168"/>
                    </a:lnTo>
                    <a:lnTo>
                      <a:pt x="222" y="192"/>
                    </a:lnTo>
                    <a:lnTo>
                      <a:pt x="238" y="174"/>
                    </a:lnTo>
                    <a:lnTo>
                      <a:pt x="262" y="187"/>
                    </a:lnTo>
                    <a:lnTo>
                      <a:pt x="259" y="243"/>
                    </a:lnTo>
                    <a:lnTo>
                      <a:pt x="243" y="259"/>
                    </a:lnTo>
                    <a:lnTo>
                      <a:pt x="232" y="261"/>
                    </a:lnTo>
                    <a:lnTo>
                      <a:pt x="209" y="242"/>
                    </a:lnTo>
                    <a:lnTo>
                      <a:pt x="161" y="229"/>
                    </a:lnTo>
                    <a:lnTo>
                      <a:pt x="128" y="206"/>
                    </a:lnTo>
                    <a:lnTo>
                      <a:pt x="81" y="194"/>
                    </a:lnTo>
                    <a:lnTo>
                      <a:pt x="83" y="163"/>
                    </a:lnTo>
                    <a:lnTo>
                      <a:pt x="38" y="152"/>
                    </a:lnTo>
                    <a:lnTo>
                      <a:pt x="8" y="114"/>
                    </a:lnTo>
                    <a:lnTo>
                      <a:pt x="21" y="112"/>
                    </a:lnTo>
                    <a:lnTo>
                      <a:pt x="24" y="79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8684852" y="1815853"/>
                <a:ext cx="290697" cy="327976"/>
              </a:xfrm>
              <a:custGeom>
                <a:avLst/>
                <a:gdLst>
                  <a:gd name="T0" fmla="*/ 2147483647 w 226"/>
                  <a:gd name="T1" fmla="*/ 2147483647 h 257"/>
                  <a:gd name="T2" fmla="*/ 2147483647 w 226"/>
                  <a:gd name="T3" fmla="*/ 2147483647 h 257"/>
                  <a:gd name="T4" fmla="*/ 2147483647 w 226"/>
                  <a:gd name="T5" fmla="*/ 2147483647 h 257"/>
                  <a:gd name="T6" fmla="*/ 2147483647 w 226"/>
                  <a:gd name="T7" fmla="*/ 2147483647 h 257"/>
                  <a:gd name="T8" fmla="*/ 2147483647 w 226"/>
                  <a:gd name="T9" fmla="*/ 2147483647 h 257"/>
                  <a:gd name="T10" fmla="*/ 2147483647 w 226"/>
                  <a:gd name="T11" fmla="*/ 2147483647 h 257"/>
                  <a:gd name="T12" fmla="*/ 2147483647 w 226"/>
                  <a:gd name="T13" fmla="*/ 2147483647 h 257"/>
                  <a:gd name="T14" fmla="*/ 2147483647 w 226"/>
                  <a:gd name="T15" fmla="*/ 2147483647 h 257"/>
                  <a:gd name="T16" fmla="*/ 2147483647 w 226"/>
                  <a:gd name="T17" fmla="*/ 2147483647 h 257"/>
                  <a:gd name="T18" fmla="*/ 2147483647 w 226"/>
                  <a:gd name="T19" fmla="*/ 2147483647 h 257"/>
                  <a:gd name="T20" fmla="*/ 2147483647 w 226"/>
                  <a:gd name="T21" fmla="*/ 2147483647 h 257"/>
                  <a:gd name="T22" fmla="*/ 2147483647 w 226"/>
                  <a:gd name="T23" fmla="*/ 2147483647 h 257"/>
                  <a:gd name="T24" fmla="*/ 0 w 226"/>
                  <a:gd name="T25" fmla="*/ 2147483647 h 257"/>
                  <a:gd name="T26" fmla="*/ 2147483647 w 226"/>
                  <a:gd name="T27" fmla="*/ 2147483647 h 257"/>
                  <a:gd name="T28" fmla="*/ 2147483647 w 226"/>
                  <a:gd name="T29" fmla="*/ 2147483647 h 257"/>
                  <a:gd name="T30" fmla="*/ 2147483647 w 226"/>
                  <a:gd name="T31" fmla="*/ 2147483647 h 257"/>
                  <a:gd name="T32" fmla="*/ 2147483647 w 226"/>
                  <a:gd name="T33" fmla="*/ 2147483647 h 257"/>
                  <a:gd name="T34" fmla="*/ 2147483647 w 226"/>
                  <a:gd name="T35" fmla="*/ 2147483647 h 257"/>
                  <a:gd name="T36" fmla="*/ 2147483647 w 226"/>
                  <a:gd name="T37" fmla="*/ 0 h 257"/>
                  <a:gd name="T38" fmla="*/ 2147483647 w 226"/>
                  <a:gd name="T39" fmla="*/ 2147483647 h 257"/>
                  <a:gd name="T40" fmla="*/ 2147483647 w 226"/>
                  <a:gd name="T41" fmla="*/ 2147483647 h 257"/>
                  <a:gd name="T42" fmla="*/ 2147483647 w 226"/>
                  <a:gd name="T43" fmla="*/ 2147483647 h 257"/>
                  <a:gd name="T44" fmla="*/ 2147483647 w 226"/>
                  <a:gd name="T45" fmla="*/ 2147483647 h 257"/>
                  <a:gd name="T46" fmla="*/ 2147483647 w 226"/>
                  <a:gd name="T47" fmla="*/ 2147483647 h 2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6"/>
                  <a:gd name="T73" fmla="*/ 0 h 257"/>
                  <a:gd name="T74" fmla="*/ 226 w 226"/>
                  <a:gd name="T75" fmla="*/ 257 h 2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6" h="257">
                    <a:moveTo>
                      <a:pt x="163" y="120"/>
                    </a:moveTo>
                    <a:lnTo>
                      <a:pt x="152" y="198"/>
                    </a:lnTo>
                    <a:lnTo>
                      <a:pt x="128" y="257"/>
                    </a:lnTo>
                    <a:lnTo>
                      <a:pt x="56" y="208"/>
                    </a:lnTo>
                    <a:lnTo>
                      <a:pt x="34" y="201"/>
                    </a:lnTo>
                    <a:lnTo>
                      <a:pt x="34" y="152"/>
                    </a:lnTo>
                    <a:lnTo>
                      <a:pt x="45" y="150"/>
                    </a:lnTo>
                    <a:lnTo>
                      <a:pt x="61" y="134"/>
                    </a:lnTo>
                    <a:lnTo>
                      <a:pt x="64" y="78"/>
                    </a:lnTo>
                    <a:lnTo>
                      <a:pt x="40" y="65"/>
                    </a:lnTo>
                    <a:lnTo>
                      <a:pt x="24" y="83"/>
                    </a:lnTo>
                    <a:lnTo>
                      <a:pt x="21" y="59"/>
                    </a:lnTo>
                    <a:lnTo>
                      <a:pt x="0" y="51"/>
                    </a:lnTo>
                    <a:lnTo>
                      <a:pt x="23" y="1"/>
                    </a:lnTo>
                    <a:lnTo>
                      <a:pt x="29" y="19"/>
                    </a:lnTo>
                    <a:lnTo>
                      <a:pt x="67" y="32"/>
                    </a:lnTo>
                    <a:lnTo>
                      <a:pt x="111" y="32"/>
                    </a:lnTo>
                    <a:lnTo>
                      <a:pt x="122" y="1"/>
                    </a:lnTo>
                    <a:lnTo>
                      <a:pt x="175" y="0"/>
                    </a:lnTo>
                    <a:lnTo>
                      <a:pt x="226" y="19"/>
                    </a:lnTo>
                    <a:lnTo>
                      <a:pt x="207" y="62"/>
                    </a:lnTo>
                    <a:lnTo>
                      <a:pt x="163" y="12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8678421" y="2081296"/>
                <a:ext cx="187795" cy="307557"/>
              </a:xfrm>
              <a:custGeom>
                <a:avLst/>
                <a:gdLst>
                  <a:gd name="T0" fmla="*/ 2147483647 w 146"/>
                  <a:gd name="T1" fmla="*/ 2147483647 h 241"/>
                  <a:gd name="T2" fmla="*/ 2147483647 w 146"/>
                  <a:gd name="T3" fmla="*/ 2147483647 h 241"/>
                  <a:gd name="T4" fmla="*/ 2147483647 w 146"/>
                  <a:gd name="T5" fmla="*/ 2147483647 h 241"/>
                  <a:gd name="T6" fmla="*/ 2147483647 w 146"/>
                  <a:gd name="T7" fmla="*/ 2147483647 h 241"/>
                  <a:gd name="T8" fmla="*/ 2147483647 w 146"/>
                  <a:gd name="T9" fmla="*/ 2147483647 h 241"/>
                  <a:gd name="T10" fmla="*/ 2147483647 w 146"/>
                  <a:gd name="T11" fmla="*/ 2147483647 h 241"/>
                  <a:gd name="T12" fmla="*/ 2147483647 w 146"/>
                  <a:gd name="T13" fmla="*/ 0 h 241"/>
                  <a:gd name="T14" fmla="*/ 2147483647 w 146"/>
                  <a:gd name="T15" fmla="*/ 2147483647 h 241"/>
                  <a:gd name="T16" fmla="*/ 2147483647 w 146"/>
                  <a:gd name="T17" fmla="*/ 2147483647 h 241"/>
                  <a:gd name="T18" fmla="*/ 0 w 146"/>
                  <a:gd name="T19" fmla="*/ 2147483647 h 241"/>
                  <a:gd name="T20" fmla="*/ 2147483647 w 146"/>
                  <a:gd name="T21" fmla="*/ 2147483647 h 241"/>
                  <a:gd name="T22" fmla="*/ 2147483647 w 146"/>
                  <a:gd name="T23" fmla="*/ 2147483647 h 241"/>
                  <a:gd name="T24" fmla="*/ 2147483647 w 146"/>
                  <a:gd name="T25" fmla="*/ 2147483647 h 241"/>
                  <a:gd name="T26" fmla="*/ 2147483647 w 146"/>
                  <a:gd name="T27" fmla="*/ 2147483647 h 241"/>
                  <a:gd name="T28" fmla="*/ 2147483647 w 146"/>
                  <a:gd name="T29" fmla="*/ 2147483647 h 241"/>
                  <a:gd name="T30" fmla="*/ 2147483647 w 146"/>
                  <a:gd name="T31" fmla="*/ 2147483647 h 241"/>
                  <a:gd name="T32" fmla="*/ 2147483647 w 146"/>
                  <a:gd name="T33" fmla="*/ 2147483647 h 241"/>
                  <a:gd name="T34" fmla="*/ 2147483647 w 146"/>
                  <a:gd name="T35" fmla="*/ 2147483647 h 241"/>
                  <a:gd name="T36" fmla="*/ 2147483647 w 146"/>
                  <a:gd name="T37" fmla="*/ 2147483647 h 2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241"/>
                  <a:gd name="T59" fmla="*/ 146 w 146"/>
                  <a:gd name="T60" fmla="*/ 241 h 2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241">
                    <a:moveTo>
                      <a:pt x="128" y="174"/>
                    </a:moveTo>
                    <a:lnTo>
                      <a:pt x="136" y="105"/>
                    </a:lnTo>
                    <a:lnTo>
                      <a:pt x="144" y="89"/>
                    </a:lnTo>
                    <a:lnTo>
                      <a:pt x="132" y="72"/>
                    </a:lnTo>
                    <a:lnTo>
                      <a:pt x="133" y="49"/>
                    </a:lnTo>
                    <a:lnTo>
                      <a:pt x="61" y="0"/>
                    </a:lnTo>
                    <a:lnTo>
                      <a:pt x="15" y="105"/>
                    </a:lnTo>
                    <a:lnTo>
                      <a:pt x="15" y="134"/>
                    </a:lnTo>
                    <a:lnTo>
                      <a:pt x="0" y="142"/>
                    </a:lnTo>
                    <a:lnTo>
                      <a:pt x="39" y="163"/>
                    </a:lnTo>
                    <a:lnTo>
                      <a:pt x="44" y="193"/>
                    </a:lnTo>
                    <a:lnTo>
                      <a:pt x="66" y="227"/>
                    </a:lnTo>
                    <a:lnTo>
                      <a:pt x="71" y="241"/>
                    </a:lnTo>
                    <a:lnTo>
                      <a:pt x="112" y="240"/>
                    </a:lnTo>
                    <a:lnTo>
                      <a:pt x="146" y="193"/>
                    </a:lnTo>
                    <a:lnTo>
                      <a:pt x="128" y="17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8660413" y="2262512"/>
                <a:ext cx="102902" cy="136551"/>
              </a:xfrm>
              <a:custGeom>
                <a:avLst/>
                <a:gdLst>
                  <a:gd name="T0" fmla="*/ 2147483647 w 80"/>
                  <a:gd name="T1" fmla="*/ 2147483647 h 107"/>
                  <a:gd name="T2" fmla="*/ 2147483647 w 80"/>
                  <a:gd name="T3" fmla="*/ 2147483647 h 107"/>
                  <a:gd name="T4" fmla="*/ 2147483647 w 80"/>
                  <a:gd name="T5" fmla="*/ 0 h 107"/>
                  <a:gd name="T6" fmla="*/ 0 w 80"/>
                  <a:gd name="T7" fmla="*/ 2147483647 h 107"/>
                  <a:gd name="T8" fmla="*/ 2147483647 w 80"/>
                  <a:gd name="T9" fmla="*/ 2147483647 h 107"/>
                  <a:gd name="T10" fmla="*/ 2147483647 w 80"/>
                  <a:gd name="T11" fmla="*/ 2147483647 h 107"/>
                  <a:gd name="T12" fmla="*/ 2147483647 w 80"/>
                  <a:gd name="T13" fmla="*/ 2147483647 h 107"/>
                  <a:gd name="T14" fmla="*/ 2147483647 w 80"/>
                  <a:gd name="T15" fmla="*/ 2147483647 h 107"/>
                  <a:gd name="T16" fmla="*/ 2147483647 w 80"/>
                  <a:gd name="T17" fmla="*/ 2147483647 h 107"/>
                  <a:gd name="T18" fmla="*/ 2147483647 w 80"/>
                  <a:gd name="T19" fmla="*/ 2147483647 h 107"/>
                  <a:gd name="T20" fmla="*/ 2147483647 w 80"/>
                  <a:gd name="T21" fmla="*/ 2147483647 h 107"/>
                  <a:gd name="T22" fmla="*/ 2147483647 w 80"/>
                  <a:gd name="T23" fmla="*/ 2147483647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107"/>
                  <a:gd name="T38" fmla="*/ 80 w 80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107">
                    <a:moveTo>
                      <a:pt x="58" y="51"/>
                    </a:moveTo>
                    <a:lnTo>
                      <a:pt x="53" y="21"/>
                    </a:lnTo>
                    <a:lnTo>
                      <a:pt x="14" y="0"/>
                    </a:lnTo>
                    <a:lnTo>
                      <a:pt x="0" y="19"/>
                    </a:lnTo>
                    <a:lnTo>
                      <a:pt x="14" y="75"/>
                    </a:lnTo>
                    <a:lnTo>
                      <a:pt x="32" y="72"/>
                    </a:lnTo>
                    <a:lnTo>
                      <a:pt x="40" y="107"/>
                    </a:lnTo>
                    <a:lnTo>
                      <a:pt x="56" y="88"/>
                    </a:lnTo>
                    <a:lnTo>
                      <a:pt x="80" y="85"/>
                    </a:lnTo>
                    <a:lnTo>
                      <a:pt x="5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8331129" y="1665265"/>
                <a:ext cx="397457" cy="422413"/>
              </a:xfrm>
              <a:custGeom>
                <a:avLst/>
                <a:gdLst>
                  <a:gd name="T0" fmla="*/ 0 w 309"/>
                  <a:gd name="T1" fmla="*/ 2147483647 h 331"/>
                  <a:gd name="T2" fmla="*/ 2147483647 w 309"/>
                  <a:gd name="T3" fmla="*/ 0 h 331"/>
                  <a:gd name="T4" fmla="*/ 2147483647 w 309"/>
                  <a:gd name="T5" fmla="*/ 2147483647 h 331"/>
                  <a:gd name="T6" fmla="*/ 2147483647 w 309"/>
                  <a:gd name="T7" fmla="*/ 2147483647 h 331"/>
                  <a:gd name="T8" fmla="*/ 2147483647 w 309"/>
                  <a:gd name="T9" fmla="*/ 2147483647 h 331"/>
                  <a:gd name="T10" fmla="*/ 2147483647 w 309"/>
                  <a:gd name="T11" fmla="*/ 2147483647 h 331"/>
                  <a:gd name="T12" fmla="*/ 2147483647 w 309"/>
                  <a:gd name="T13" fmla="*/ 2147483647 h 331"/>
                  <a:gd name="T14" fmla="*/ 2147483647 w 309"/>
                  <a:gd name="T15" fmla="*/ 2147483647 h 331"/>
                  <a:gd name="T16" fmla="*/ 2147483647 w 309"/>
                  <a:gd name="T17" fmla="*/ 2147483647 h 331"/>
                  <a:gd name="T18" fmla="*/ 2147483647 w 309"/>
                  <a:gd name="T19" fmla="*/ 2147483647 h 331"/>
                  <a:gd name="T20" fmla="*/ 2147483647 w 309"/>
                  <a:gd name="T21" fmla="*/ 2147483647 h 331"/>
                  <a:gd name="T22" fmla="*/ 2147483647 w 309"/>
                  <a:gd name="T23" fmla="*/ 2147483647 h 331"/>
                  <a:gd name="T24" fmla="*/ 2147483647 w 309"/>
                  <a:gd name="T25" fmla="*/ 2147483647 h 331"/>
                  <a:gd name="T26" fmla="*/ 2147483647 w 309"/>
                  <a:gd name="T27" fmla="*/ 2147483647 h 331"/>
                  <a:gd name="T28" fmla="*/ 2147483647 w 309"/>
                  <a:gd name="T29" fmla="*/ 2147483647 h 331"/>
                  <a:gd name="T30" fmla="*/ 2147483647 w 309"/>
                  <a:gd name="T31" fmla="*/ 2147483647 h 331"/>
                  <a:gd name="T32" fmla="*/ 2147483647 w 309"/>
                  <a:gd name="T33" fmla="*/ 2147483647 h 331"/>
                  <a:gd name="T34" fmla="*/ 2147483647 w 309"/>
                  <a:gd name="T35" fmla="*/ 2147483647 h 331"/>
                  <a:gd name="T36" fmla="*/ 2147483647 w 309"/>
                  <a:gd name="T37" fmla="*/ 2147483647 h 331"/>
                  <a:gd name="T38" fmla="*/ 2147483647 w 309"/>
                  <a:gd name="T39" fmla="*/ 2147483647 h 331"/>
                  <a:gd name="T40" fmla="*/ 2147483647 w 309"/>
                  <a:gd name="T41" fmla="*/ 2147483647 h 331"/>
                  <a:gd name="T42" fmla="*/ 2147483647 w 309"/>
                  <a:gd name="T43" fmla="*/ 2147483647 h 331"/>
                  <a:gd name="T44" fmla="*/ 2147483647 w 309"/>
                  <a:gd name="T45" fmla="*/ 2147483647 h 331"/>
                  <a:gd name="T46" fmla="*/ 2147483647 w 309"/>
                  <a:gd name="T47" fmla="*/ 2147483647 h 331"/>
                  <a:gd name="T48" fmla="*/ 2147483647 w 309"/>
                  <a:gd name="T49" fmla="*/ 2147483647 h 331"/>
                  <a:gd name="T50" fmla="*/ 2147483647 w 309"/>
                  <a:gd name="T51" fmla="*/ 2147483647 h 331"/>
                  <a:gd name="T52" fmla="*/ 2147483647 w 309"/>
                  <a:gd name="T53" fmla="*/ 2147483647 h 331"/>
                  <a:gd name="T54" fmla="*/ 2147483647 w 309"/>
                  <a:gd name="T55" fmla="*/ 2147483647 h 331"/>
                  <a:gd name="T56" fmla="*/ 2147483647 w 309"/>
                  <a:gd name="T57" fmla="*/ 2147483647 h 331"/>
                  <a:gd name="T58" fmla="*/ 0 w 309"/>
                  <a:gd name="T59" fmla="*/ 2147483647 h 331"/>
                  <a:gd name="T60" fmla="*/ 0 w 309"/>
                  <a:gd name="T61" fmla="*/ 2147483647 h 331"/>
                  <a:gd name="T62" fmla="*/ 0 w 309"/>
                  <a:gd name="T63" fmla="*/ 2147483647 h 3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9"/>
                  <a:gd name="T97" fmla="*/ 0 h 331"/>
                  <a:gd name="T98" fmla="*/ 309 w 309"/>
                  <a:gd name="T99" fmla="*/ 331 h 3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9" h="331">
                    <a:moveTo>
                      <a:pt x="0" y="17"/>
                    </a:moveTo>
                    <a:lnTo>
                      <a:pt x="54" y="0"/>
                    </a:lnTo>
                    <a:lnTo>
                      <a:pt x="77" y="16"/>
                    </a:lnTo>
                    <a:lnTo>
                      <a:pt x="101" y="88"/>
                    </a:lnTo>
                    <a:lnTo>
                      <a:pt x="98" y="121"/>
                    </a:lnTo>
                    <a:lnTo>
                      <a:pt x="85" y="123"/>
                    </a:lnTo>
                    <a:lnTo>
                      <a:pt x="115" y="161"/>
                    </a:lnTo>
                    <a:lnTo>
                      <a:pt x="160" y="172"/>
                    </a:lnTo>
                    <a:lnTo>
                      <a:pt x="158" y="203"/>
                    </a:lnTo>
                    <a:lnTo>
                      <a:pt x="205" y="215"/>
                    </a:lnTo>
                    <a:lnTo>
                      <a:pt x="238" y="238"/>
                    </a:lnTo>
                    <a:lnTo>
                      <a:pt x="286" y="251"/>
                    </a:lnTo>
                    <a:lnTo>
                      <a:pt x="309" y="270"/>
                    </a:lnTo>
                    <a:lnTo>
                      <a:pt x="258" y="308"/>
                    </a:lnTo>
                    <a:lnTo>
                      <a:pt x="221" y="299"/>
                    </a:lnTo>
                    <a:lnTo>
                      <a:pt x="102" y="331"/>
                    </a:lnTo>
                    <a:lnTo>
                      <a:pt x="99" y="316"/>
                    </a:lnTo>
                    <a:lnTo>
                      <a:pt x="85" y="315"/>
                    </a:lnTo>
                    <a:lnTo>
                      <a:pt x="90" y="287"/>
                    </a:lnTo>
                    <a:lnTo>
                      <a:pt x="64" y="295"/>
                    </a:lnTo>
                    <a:lnTo>
                      <a:pt x="56" y="222"/>
                    </a:lnTo>
                    <a:lnTo>
                      <a:pt x="64" y="201"/>
                    </a:lnTo>
                    <a:lnTo>
                      <a:pt x="59" y="177"/>
                    </a:lnTo>
                    <a:lnTo>
                      <a:pt x="70" y="163"/>
                    </a:lnTo>
                    <a:lnTo>
                      <a:pt x="72" y="139"/>
                    </a:lnTo>
                    <a:lnTo>
                      <a:pt x="53" y="111"/>
                    </a:lnTo>
                    <a:lnTo>
                      <a:pt x="50" y="57"/>
                    </a:lnTo>
                    <a:lnTo>
                      <a:pt x="34" y="35"/>
                    </a:lnTo>
                    <a:lnTo>
                      <a:pt x="5" y="44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8328556" y="2009831"/>
                <a:ext cx="428328" cy="252681"/>
              </a:xfrm>
              <a:custGeom>
                <a:avLst/>
                <a:gdLst>
                  <a:gd name="T0" fmla="*/ 2147483647 w 333"/>
                  <a:gd name="T1" fmla="*/ 2147483647 h 198"/>
                  <a:gd name="T2" fmla="*/ 2147483647 w 333"/>
                  <a:gd name="T3" fmla="*/ 2147483647 h 198"/>
                  <a:gd name="T4" fmla="*/ 2147483647 w 333"/>
                  <a:gd name="T5" fmla="*/ 2147483647 h 198"/>
                  <a:gd name="T6" fmla="*/ 2147483647 w 333"/>
                  <a:gd name="T7" fmla="*/ 2147483647 h 198"/>
                  <a:gd name="T8" fmla="*/ 2147483647 w 333"/>
                  <a:gd name="T9" fmla="*/ 2147483647 h 198"/>
                  <a:gd name="T10" fmla="*/ 2147483647 w 333"/>
                  <a:gd name="T11" fmla="*/ 2147483647 h 198"/>
                  <a:gd name="T12" fmla="*/ 2147483647 w 333"/>
                  <a:gd name="T13" fmla="*/ 2147483647 h 198"/>
                  <a:gd name="T14" fmla="*/ 2147483647 w 333"/>
                  <a:gd name="T15" fmla="*/ 2147483647 h 198"/>
                  <a:gd name="T16" fmla="*/ 2147483647 w 333"/>
                  <a:gd name="T17" fmla="*/ 0 h 198"/>
                  <a:gd name="T18" fmla="*/ 2147483647 w 333"/>
                  <a:gd name="T19" fmla="*/ 2147483647 h 198"/>
                  <a:gd name="T20" fmla="*/ 2147483647 w 333"/>
                  <a:gd name="T21" fmla="*/ 2147483647 h 198"/>
                  <a:gd name="T22" fmla="*/ 2147483647 w 333"/>
                  <a:gd name="T23" fmla="*/ 2147483647 h 198"/>
                  <a:gd name="T24" fmla="*/ 2147483647 w 333"/>
                  <a:gd name="T25" fmla="*/ 2147483647 h 198"/>
                  <a:gd name="T26" fmla="*/ 2147483647 w 333"/>
                  <a:gd name="T27" fmla="*/ 2147483647 h 198"/>
                  <a:gd name="T28" fmla="*/ 2147483647 w 333"/>
                  <a:gd name="T29" fmla="*/ 2147483647 h 198"/>
                  <a:gd name="T30" fmla="*/ 2147483647 w 333"/>
                  <a:gd name="T31" fmla="*/ 2147483647 h 198"/>
                  <a:gd name="T32" fmla="*/ 2147483647 w 333"/>
                  <a:gd name="T33" fmla="*/ 2147483647 h 198"/>
                  <a:gd name="T34" fmla="*/ 2147483647 w 333"/>
                  <a:gd name="T35" fmla="*/ 2147483647 h 198"/>
                  <a:gd name="T36" fmla="*/ 2147483647 w 333"/>
                  <a:gd name="T37" fmla="*/ 2147483647 h 198"/>
                  <a:gd name="T38" fmla="*/ 2147483647 w 333"/>
                  <a:gd name="T39" fmla="*/ 2147483647 h 198"/>
                  <a:gd name="T40" fmla="*/ 2147483647 w 333"/>
                  <a:gd name="T41" fmla="*/ 2147483647 h 198"/>
                  <a:gd name="T42" fmla="*/ 2147483647 w 333"/>
                  <a:gd name="T43" fmla="*/ 2147483647 h 198"/>
                  <a:gd name="T44" fmla="*/ 0 w 333"/>
                  <a:gd name="T45" fmla="*/ 2147483647 h 198"/>
                  <a:gd name="T46" fmla="*/ 2147483647 w 333"/>
                  <a:gd name="T47" fmla="*/ 2147483647 h 198"/>
                  <a:gd name="T48" fmla="*/ 2147483647 w 333"/>
                  <a:gd name="T49" fmla="*/ 2147483647 h 198"/>
                  <a:gd name="T50" fmla="*/ 2147483647 w 333"/>
                  <a:gd name="T51" fmla="*/ 2147483647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3"/>
                  <a:gd name="T79" fmla="*/ 0 h 198"/>
                  <a:gd name="T80" fmla="*/ 333 w 333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3" h="198">
                    <a:moveTo>
                      <a:pt x="13" y="45"/>
                    </a:moveTo>
                    <a:lnTo>
                      <a:pt x="66" y="25"/>
                    </a:lnTo>
                    <a:lnTo>
                      <a:pt x="92" y="17"/>
                    </a:lnTo>
                    <a:lnTo>
                      <a:pt x="87" y="45"/>
                    </a:lnTo>
                    <a:lnTo>
                      <a:pt x="101" y="46"/>
                    </a:lnTo>
                    <a:lnTo>
                      <a:pt x="104" y="61"/>
                    </a:lnTo>
                    <a:lnTo>
                      <a:pt x="223" y="29"/>
                    </a:lnTo>
                    <a:lnTo>
                      <a:pt x="260" y="38"/>
                    </a:lnTo>
                    <a:lnTo>
                      <a:pt x="311" y="0"/>
                    </a:lnTo>
                    <a:lnTo>
                      <a:pt x="311" y="49"/>
                    </a:lnTo>
                    <a:lnTo>
                      <a:pt x="333" y="56"/>
                    </a:lnTo>
                    <a:lnTo>
                      <a:pt x="287" y="161"/>
                    </a:lnTo>
                    <a:lnTo>
                      <a:pt x="287" y="190"/>
                    </a:lnTo>
                    <a:lnTo>
                      <a:pt x="272" y="198"/>
                    </a:lnTo>
                    <a:lnTo>
                      <a:pt x="228" y="168"/>
                    </a:lnTo>
                    <a:lnTo>
                      <a:pt x="208" y="181"/>
                    </a:lnTo>
                    <a:lnTo>
                      <a:pt x="186" y="163"/>
                    </a:lnTo>
                    <a:lnTo>
                      <a:pt x="154" y="171"/>
                    </a:lnTo>
                    <a:lnTo>
                      <a:pt x="140" y="147"/>
                    </a:lnTo>
                    <a:lnTo>
                      <a:pt x="96" y="177"/>
                    </a:lnTo>
                    <a:lnTo>
                      <a:pt x="48" y="133"/>
                    </a:lnTo>
                    <a:lnTo>
                      <a:pt x="61" y="101"/>
                    </a:lnTo>
                    <a:lnTo>
                      <a:pt x="0" y="54"/>
                    </a:lnTo>
                    <a:lnTo>
                      <a:pt x="13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8468759" y="3675231"/>
                <a:ext cx="325426" cy="271825"/>
              </a:xfrm>
              <a:custGeom>
                <a:avLst/>
                <a:gdLst>
                  <a:gd name="T0" fmla="*/ 2147483647 w 253"/>
                  <a:gd name="T1" fmla="*/ 2147483647 h 213"/>
                  <a:gd name="T2" fmla="*/ 2147483647 w 253"/>
                  <a:gd name="T3" fmla="*/ 2147483647 h 213"/>
                  <a:gd name="T4" fmla="*/ 2147483647 w 253"/>
                  <a:gd name="T5" fmla="*/ 2147483647 h 213"/>
                  <a:gd name="T6" fmla="*/ 2147483647 w 253"/>
                  <a:gd name="T7" fmla="*/ 2147483647 h 213"/>
                  <a:gd name="T8" fmla="*/ 2147483647 w 253"/>
                  <a:gd name="T9" fmla="*/ 2147483647 h 213"/>
                  <a:gd name="T10" fmla="*/ 2147483647 w 253"/>
                  <a:gd name="T11" fmla="*/ 2147483647 h 213"/>
                  <a:gd name="T12" fmla="*/ 2147483647 w 253"/>
                  <a:gd name="T13" fmla="*/ 2147483647 h 213"/>
                  <a:gd name="T14" fmla="*/ 2147483647 w 253"/>
                  <a:gd name="T15" fmla="*/ 2147483647 h 213"/>
                  <a:gd name="T16" fmla="*/ 2147483647 w 253"/>
                  <a:gd name="T17" fmla="*/ 2147483647 h 213"/>
                  <a:gd name="T18" fmla="*/ 2147483647 w 253"/>
                  <a:gd name="T19" fmla="*/ 2147483647 h 213"/>
                  <a:gd name="T20" fmla="*/ 2147483647 w 253"/>
                  <a:gd name="T21" fmla="*/ 2147483647 h 213"/>
                  <a:gd name="T22" fmla="*/ 2147483647 w 253"/>
                  <a:gd name="T23" fmla="*/ 2147483647 h 213"/>
                  <a:gd name="T24" fmla="*/ 2147483647 w 253"/>
                  <a:gd name="T25" fmla="*/ 2147483647 h 213"/>
                  <a:gd name="T26" fmla="*/ 2147483647 w 253"/>
                  <a:gd name="T27" fmla="*/ 2147483647 h 213"/>
                  <a:gd name="T28" fmla="*/ 0 w 253"/>
                  <a:gd name="T29" fmla="*/ 2147483647 h 213"/>
                  <a:gd name="T30" fmla="*/ 2147483647 w 253"/>
                  <a:gd name="T31" fmla="*/ 2147483647 h 213"/>
                  <a:gd name="T32" fmla="*/ 2147483647 w 253"/>
                  <a:gd name="T33" fmla="*/ 2147483647 h 213"/>
                  <a:gd name="T34" fmla="*/ 2147483647 w 253"/>
                  <a:gd name="T35" fmla="*/ 2147483647 h 213"/>
                  <a:gd name="T36" fmla="*/ 2147483647 w 253"/>
                  <a:gd name="T37" fmla="*/ 2147483647 h 213"/>
                  <a:gd name="T38" fmla="*/ 2147483647 w 253"/>
                  <a:gd name="T39" fmla="*/ 2147483647 h 213"/>
                  <a:gd name="T40" fmla="*/ 2147483647 w 253"/>
                  <a:gd name="T41" fmla="*/ 2147483647 h 213"/>
                  <a:gd name="T42" fmla="*/ 2147483647 w 253"/>
                  <a:gd name="T43" fmla="*/ 0 h 213"/>
                  <a:gd name="T44" fmla="*/ 2147483647 w 253"/>
                  <a:gd name="T45" fmla="*/ 0 h 213"/>
                  <a:gd name="T46" fmla="*/ 2147483647 w 253"/>
                  <a:gd name="T47" fmla="*/ 2147483647 h 213"/>
                  <a:gd name="T48" fmla="*/ 2147483647 w 253"/>
                  <a:gd name="T49" fmla="*/ 2147483647 h 213"/>
                  <a:gd name="T50" fmla="*/ 2147483647 w 253"/>
                  <a:gd name="T51" fmla="*/ 2147483647 h 213"/>
                  <a:gd name="T52" fmla="*/ 2147483647 w 253"/>
                  <a:gd name="T53" fmla="*/ 2147483647 h 213"/>
                  <a:gd name="T54" fmla="*/ 2147483647 w 253"/>
                  <a:gd name="T55" fmla="*/ 2147483647 h 213"/>
                  <a:gd name="T56" fmla="*/ 2147483647 w 253"/>
                  <a:gd name="T57" fmla="*/ 2147483647 h 213"/>
                  <a:gd name="T58" fmla="*/ 2147483647 w 253"/>
                  <a:gd name="T59" fmla="*/ 2147483647 h 213"/>
                  <a:gd name="T60" fmla="*/ 2147483647 w 253"/>
                  <a:gd name="T61" fmla="*/ 2147483647 h 213"/>
                  <a:gd name="T62" fmla="*/ 2147483647 w 253"/>
                  <a:gd name="T63" fmla="*/ 2147483647 h 213"/>
                  <a:gd name="T64" fmla="*/ 2147483647 w 253"/>
                  <a:gd name="T65" fmla="*/ 2147483647 h 213"/>
                  <a:gd name="T66" fmla="*/ 2147483647 w 253"/>
                  <a:gd name="T67" fmla="*/ 2147483647 h 213"/>
                  <a:gd name="T68" fmla="*/ 2147483647 w 253"/>
                  <a:gd name="T69" fmla="*/ 2147483647 h 213"/>
                  <a:gd name="T70" fmla="*/ 2147483647 w 253"/>
                  <a:gd name="T71" fmla="*/ 2147483647 h 213"/>
                  <a:gd name="T72" fmla="*/ 2147483647 w 253"/>
                  <a:gd name="T73" fmla="*/ 2147483647 h 213"/>
                  <a:gd name="T74" fmla="*/ 2147483647 w 253"/>
                  <a:gd name="T75" fmla="*/ 2147483647 h 213"/>
                  <a:gd name="T76" fmla="*/ 2147483647 w 253"/>
                  <a:gd name="T77" fmla="*/ 2147483647 h 213"/>
                  <a:gd name="T78" fmla="*/ 2147483647 w 253"/>
                  <a:gd name="T79" fmla="*/ 2147483647 h 213"/>
                  <a:gd name="T80" fmla="*/ 2147483647 w 253"/>
                  <a:gd name="T81" fmla="*/ 2147483647 h 213"/>
                  <a:gd name="T82" fmla="*/ 2147483647 w 253"/>
                  <a:gd name="T83" fmla="*/ 2147483647 h 213"/>
                  <a:gd name="T84" fmla="*/ 2147483647 w 253"/>
                  <a:gd name="T85" fmla="*/ 2147483647 h 213"/>
                  <a:gd name="T86" fmla="*/ 2147483647 w 253"/>
                  <a:gd name="T87" fmla="*/ 2147483647 h 2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3"/>
                  <a:gd name="T133" fmla="*/ 0 h 213"/>
                  <a:gd name="T134" fmla="*/ 253 w 253"/>
                  <a:gd name="T135" fmla="*/ 213 h 2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3" h="213">
                    <a:moveTo>
                      <a:pt x="101" y="203"/>
                    </a:moveTo>
                    <a:lnTo>
                      <a:pt x="47" y="193"/>
                    </a:lnTo>
                    <a:lnTo>
                      <a:pt x="53" y="201"/>
                    </a:lnTo>
                    <a:lnTo>
                      <a:pt x="40" y="213"/>
                    </a:lnTo>
                    <a:lnTo>
                      <a:pt x="31" y="206"/>
                    </a:lnTo>
                    <a:lnTo>
                      <a:pt x="32" y="195"/>
                    </a:lnTo>
                    <a:lnTo>
                      <a:pt x="8" y="185"/>
                    </a:lnTo>
                    <a:lnTo>
                      <a:pt x="3" y="177"/>
                    </a:lnTo>
                    <a:lnTo>
                      <a:pt x="5" y="161"/>
                    </a:lnTo>
                    <a:lnTo>
                      <a:pt x="21" y="152"/>
                    </a:lnTo>
                    <a:lnTo>
                      <a:pt x="7" y="137"/>
                    </a:lnTo>
                    <a:lnTo>
                      <a:pt x="3" y="117"/>
                    </a:lnTo>
                    <a:lnTo>
                      <a:pt x="23" y="113"/>
                    </a:lnTo>
                    <a:lnTo>
                      <a:pt x="10" y="97"/>
                    </a:lnTo>
                    <a:lnTo>
                      <a:pt x="0" y="54"/>
                    </a:lnTo>
                    <a:lnTo>
                      <a:pt x="24" y="38"/>
                    </a:lnTo>
                    <a:lnTo>
                      <a:pt x="13" y="25"/>
                    </a:lnTo>
                    <a:lnTo>
                      <a:pt x="48" y="22"/>
                    </a:lnTo>
                    <a:lnTo>
                      <a:pt x="66" y="37"/>
                    </a:lnTo>
                    <a:lnTo>
                      <a:pt x="107" y="1"/>
                    </a:lnTo>
                    <a:lnTo>
                      <a:pt x="136" y="19"/>
                    </a:lnTo>
                    <a:lnTo>
                      <a:pt x="149" y="0"/>
                    </a:lnTo>
                    <a:lnTo>
                      <a:pt x="184" y="0"/>
                    </a:lnTo>
                    <a:lnTo>
                      <a:pt x="215" y="19"/>
                    </a:lnTo>
                    <a:lnTo>
                      <a:pt x="219" y="40"/>
                    </a:lnTo>
                    <a:lnTo>
                      <a:pt x="243" y="51"/>
                    </a:lnTo>
                    <a:lnTo>
                      <a:pt x="242" y="73"/>
                    </a:lnTo>
                    <a:lnTo>
                      <a:pt x="253" y="83"/>
                    </a:lnTo>
                    <a:lnTo>
                      <a:pt x="250" y="93"/>
                    </a:lnTo>
                    <a:lnTo>
                      <a:pt x="226" y="104"/>
                    </a:lnTo>
                    <a:lnTo>
                      <a:pt x="216" y="99"/>
                    </a:lnTo>
                    <a:lnTo>
                      <a:pt x="207" y="123"/>
                    </a:lnTo>
                    <a:lnTo>
                      <a:pt x="184" y="145"/>
                    </a:lnTo>
                    <a:lnTo>
                      <a:pt x="207" y="142"/>
                    </a:lnTo>
                    <a:lnTo>
                      <a:pt x="199" y="173"/>
                    </a:lnTo>
                    <a:lnTo>
                      <a:pt x="181" y="166"/>
                    </a:lnTo>
                    <a:lnTo>
                      <a:pt x="173" y="176"/>
                    </a:lnTo>
                    <a:lnTo>
                      <a:pt x="144" y="184"/>
                    </a:lnTo>
                    <a:lnTo>
                      <a:pt x="143" y="197"/>
                    </a:lnTo>
                    <a:lnTo>
                      <a:pt x="123" y="189"/>
                    </a:lnTo>
                    <a:lnTo>
                      <a:pt x="104" y="193"/>
                    </a:lnTo>
                    <a:lnTo>
                      <a:pt x="101" y="20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8426312" y="2929950"/>
                <a:ext cx="385880" cy="302453"/>
              </a:xfrm>
              <a:custGeom>
                <a:avLst/>
                <a:gdLst>
                  <a:gd name="T0" fmla="*/ 2147483647 w 300"/>
                  <a:gd name="T1" fmla="*/ 2147483647 h 237"/>
                  <a:gd name="T2" fmla="*/ 2147483647 w 300"/>
                  <a:gd name="T3" fmla="*/ 2147483647 h 237"/>
                  <a:gd name="T4" fmla="*/ 2147483647 w 300"/>
                  <a:gd name="T5" fmla="*/ 0 h 237"/>
                  <a:gd name="T6" fmla="*/ 2147483647 w 300"/>
                  <a:gd name="T7" fmla="*/ 2147483647 h 237"/>
                  <a:gd name="T8" fmla="*/ 2147483647 w 300"/>
                  <a:gd name="T9" fmla="*/ 2147483647 h 237"/>
                  <a:gd name="T10" fmla="*/ 2147483647 w 300"/>
                  <a:gd name="T11" fmla="*/ 2147483647 h 237"/>
                  <a:gd name="T12" fmla="*/ 2147483647 w 300"/>
                  <a:gd name="T13" fmla="*/ 2147483647 h 237"/>
                  <a:gd name="T14" fmla="*/ 2147483647 w 300"/>
                  <a:gd name="T15" fmla="*/ 2147483647 h 237"/>
                  <a:gd name="T16" fmla="*/ 2147483647 w 300"/>
                  <a:gd name="T17" fmla="*/ 2147483647 h 237"/>
                  <a:gd name="T18" fmla="*/ 2147483647 w 300"/>
                  <a:gd name="T19" fmla="*/ 2147483647 h 237"/>
                  <a:gd name="T20" fmla="*/ 2147483647 w 300"/>
                  <a:gd name="T21" fmla="*/ 2147483647 h 237"/>
                  <a:gd name="T22" fmla="*/ 2147483647 w 300"/>
                  <a:gd name="T23" fmla="*/ 2147483647 h 237"/>
                  <a:gd name="T24" fmla="*/ 2147483647 w 300"/>
                  <a:gd name="T25" fmla="*/ 2147483647 h 237"/>
                  <a:gd name="T26" fmla="*/ 2147483647 w 300"/>
                  <a:gd name="T27" fmla="*/ 2147483647 h 237"/>
                  <a:gd name="T28" fmla="*/ 2147483647 w 300"/>
                  <a:gd name="T29" fmla="*/ 2147483647 h 237"/>
                  <a:gd name="T30" fmla="*/ 2147483647 w 300"/>
                  <a:gd name="T31" fmla="*/ 2147483647 h 237"/>
                  <a:gd name="T32" fmla="*/ 2147483647 w 300"/>
                  <a:gd name="T33" fmla="*/ 2147483647 h 237"/>
                  <a:gd name="T34" fmla="*/ 2147483647 w 300"/>
                  <a:gd name="T35" fmla="*/ 2147483647 h 237"/>
                  <a:gd name="T36" fmla="*/ 2147483647 w 300"/>
                  <a:gd name="T37" fmla="*/ 2147483647 h 237"/>
                  <a:gd name="T38" fmla="*/ 2147483647 w 300"/>
                  <a:gd name="T39" fmla="*/ 2147483647 h 237"/>
                  <a:gd name="T40" fmla="*/ 2147483647 w 300"/>
                  <a:gd name="T41" fmla="*/ 2147483647 h 237"/>
                  <a:gd name="T42" fmla="*/ 2147483647 w 300"/>
                  <a:gd name="T43" fmla="*/ 2147483647 h 237"/>
                  <a:gd name="T44" fmla="*/ 2147483647 w 300"/>
                  <a:gd name="T45" fmla="*/ 2147483647 h 237"/>
                  <a:gd name="T46" fmla="*/ 2147483647 w 300"/>
                  <a:gd name="T47" fmla="*/ 2147483647 h 237"/>
                  <a:gd name="T48" fmla="*/ 2147483647 w 300"/>
                  <a:gd name="T49" fmla="*/ 2147483647 h 237"/>
                  <a:gd name="T50" fmla="*/ 0 w 300"/>
                  <a:gd name="T51" fmla="*/ 2147483647 h 237"/>
                  <a:gd name="T52" fmla="*/ 2147483647 w 300"/>
                  <a:gd name="T53" fmla="*/ 2147483647 h 237"/>
                  <a:gd name="T54" fmla="*/ 2147483647 w 300"/>
                  <a:gd name="T55" fmla="*/ 2147483647 h 237"/>
                  <a:gd name="T56" fmla="*/ 2147483647 w 300"/>
                  <a:gd name="T57" fmla="*/ 2147483647 h 2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0"/>
                  <a:gd name="T88" fmla="*/ 0 h 237"/>
                  <a:gd name="T89" fmla="*/ 300 w 300"/>
                  <a:gd name="T90" fmla="*/ 237 h 2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0" h="237">
                    <a:moveTo>
                      <a:pt x="16" y="66"/>
                    </a:moveTo>
                    <a:lnTo>
                      <a:pt x="24" y="66"/>
                    </a:lnTo>
                    <a:lnTo>
                      <a:pt x="35" y="0"/>
                    </a:lnTo>
                    <a:lnTo>
                      <a:pt x="48" y="29"/>
                    </a:lnTo>
                    <a:lnTo>
                      <a:pt x="76" y="54"/>
                    </a:lnTo>
                    <a:lnTo>
                      <a:pt x="99" y="50"/>
                    </a:lnTo>
                    <a:lnTo>
                      <a:pt x="113" y="67"/>
                    </a:lnTo>
                    <a:lnTo>
                      <a:pt x="132" y="64"/>
                    </a:lnTo>
                    <a:lnTo>
                      <a:pt x="163" y="5"/>
                    </a:lnTo>
                    <a:lnTo>
                      <a:pt x="206" y="53"/>
                    </a:lnTo>
                    <a:lnTo>
                      <a:pt x="222" y="37"/>
                    </a:lnTo>
                    <a:lnTo>
                      <a:pt x="230" y="58"/>
                    </a:lnTo>
                    <a:lnTo>
                      <a:pt x="260" y="74"/>
                    </a:lnTo>
                    <a:lnTo>
                      <a:pt x="265" y="106"/>
                    </a:lnTo>
                    <a:lnTo>
                      <a:pt x="300" y="134"/>
                    </a:lnTo>
                    <a:lnTo>
                      <a:pt x="291" y="179"/>
                    </a:lnTo>
                    <a:lnTo>
                      <a:pt x="243" y="210"/>
                    </a:lnTo>
                    <a:lnTo>
                      <a:pt x="196" y="219"/>
                    </a:lnTo>
                    <a:lnTo>
                      <a:pt x="161" y="237"/>
                    </a:lnTo>
                    <a:lnTo>
                      <a:pt x="126" y="222"/>
                    </a:lnTo>
                    <a:lnTo>
                      <a:pt x="99" y="195"/>
                    </a:lnTo>
                    <a:lnTo>
                      <a:pt x="113" y="150"/>
                    </a:lnTo>
                    <a:lnTo>
                      <a:pt x="62" y="123"/>
                    </a:lnTo>
                    <a:lnTo>
                      <a:pt x="52" y="149"/>
                    </a:lnTo>
                    <a:lnTo>
                      <a:pt x="24" y="138"/>
                    </a:lnTo>
                    <a:lnTo>
                      <a:pt x="0" y="96"/>
                    </a:lnTo>
                    <a:lnTo>
                      <a:pt x="16" y="66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8461040" y="2758943"/>
                <a:ext cx="309991" cy="256510"/>
              </a:xfrm>
              <a:custGeom>
                <a:avLst/>
                <a:gdLst>
                  <a:gd name="T0" fmla="*/ 2147483647 w 241"/>
                  <a:gd name="T1" fmla="*/ 0 h 201"/>
                  <a:gd name="T2" fmla="*/ 2147483647 w 241"/>
                  <a:gd name="T3" fmla="*/ 2147483647 h 201"/>
                  <a:gd name="T4" fmla="*/ 2147483647 w 241"/>
                  <a:gd name="T5" fmla="*/ 2147483647 h 201"/>
                  <a:gd name="T6" fmla="*/ 2147483647 w 241"/>
                  <a:gd name="T7" fmla="*/ 2147483647 h 201"/>
                  <a:gd name="T8" fmla="*/ 2147483647 w 241"/>
                  <a:gd name="T9" fmla="*/ 2147483647 h 201"/>
                  <a:gd name="T10" fmla="*/ 2147483647 w 241"/>
                  <a:gd name="T11" fmla="*/ 2147483647 h 201"/>
                  <a:gd name="T12" fmla="*/ 2147483647 w 241"/>
                  <a:gd name="T13" fmla="*/ 2147483647 h 201"/>
                  <a:gd name="T14" fmla="*/ 2147483647 w 241"/>
                  <a:gd name="T15" fmla="*/ 2147483647 h 201"/>
                  <a:gd name="T16" fmla="*/ 2147483647 w 241"/>
                  <a:gd name="T17" fmla="*/ 2147483647 h 201"/>
                  <a:gd name="T18" fmla="*/ 0 w 241"/>
                  <a:gd name="T19" fmla="*/ 2147483647 h 201"/>
                  <a:gd name="T20" fmla="*/ 2147483647 w 241"/>
                  <a:gd name="T21" fmla="*/ 2147483647 h 201"/>
                  <a:gd name="T22" fmla="*/ 2147483647 w 241"/>
                  <a:gd name="T23" fmla="*/ 2147483647 h 201"/>
                  <a:gd name="T24" fmla="*/ 2147483647 w 241"/>
                  <a:gd name="T25" fmla="*/ 2147483647 h 201"/>
                  <a:gd name="T26" fmla="*/ 2147483647 w 241"/>
                  <a:gd name="T27" fmla="*/ 2147483647 h 201"/>
                  <a:gd name="T28" fmla="*/ 2147483647 w 241"/>
                  <a:gd name="T29" fmla="*/ 2147483647 h 201"/>
                  <a:gd name="T30" fmla="*/ 2147483647 w 241"/>
                  <a:gd name="T31" fmla="*/ 2147483647 h 201"/>
                  <a:gd name="T32" fmla="*/ 2147483647 w 241"/>
                  <a:gd name="T33" fmla="*/ 2147483647 h 201"/>
                  <a:gd name="T34" fmla="*/ 2147483647 w 241"/>
                  <a:gd name="T35" fmla="*/ 2147483647 h 201"/>
                  <a:gd name="T36" fmla="*/ 2147483647 w 241"/>
                  <a:gd name="T37" fmla="*/ 2147483647 h 201"/>
                  <a:gd name="T38" fmla="*/ 2147483647 w 241"/>
                  <a:gd name="T39" fmla="*/ 2147483647 h 201"/>
                  <a:gd name="T40" fmla="*/ 2147483647 w 241"/>
                  <a:gd name="T41" fmla="*/ 2147483647 h 201"/>
                  <a:gd name="T42" fmla="*/ 2147483647 w 241"/>
                  <a:gd name="T43" fmla="*/ 2147483647 h 201"/>
                  <a:gd name="T44" fmla="*/ 2147483647 w 241"/>
                  <a:gd name="T45" fmla="*/ 2147483647 h 201"/>
                  <a:gd name="T46" fmla="*/ 2147483647 w 241"/>
                  <a:gd name="T47" fmla="*/ 2147483647 h 201"/>
                  <a:gd name="T48" fmla="*/ 2147483647 w 241"/>
                  <a:gd name="T49" fmla="*/ 2147483647 h 201"/>
                  <a:gd name="T50" fmla="*/ 2147483647 w 241"/>
                  <a:gd name="T51" fmla="*/ 0 h 201"/>
                  <a:gd name="T52" fmla="*/ 2147483647 w 241"/>
                  <a:gd name="T53" fmla="*/ 0 h 201"/>
                  <a:gd name="T54" fmla="*/ 2147483647 w 241"/>
                  <a:gd name="T55" fmla="*/ 0 h 2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1"/>
                  <a:gd name="T85" fmla="*/ 0 h 201"/>
                  <a:gd name="T86" fmla="*/ 241 w 241"/>
                  <a:gd name="T87" fmla="*/ 201 h 2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1" h="201">
                    <a:moveTo>
                      <a:pt x="169" y="0"/>
                    </a:moveTo>
                    <a:lnTo>
                      <a:pt x="129" y="3"/>
                    </a:lnTo>
                    <a:lnTo>
                      <a:pt x="105" y="21"/>
                    </a:lnTo>
                    <a:lnTo>
                      <a:pt x="99" y="13"/>
                    </a:lnTo>
                    <a:lnTo>
                      <a:pt x="88" y="17"/>
                    </a:lnTo>
                    <a:lnTo>
                      <a:pt x="80" y="40"/>
                    </a:lnTo>
                    <a:lnTo>
                      <a:pt x="93" y="51"/>
                    </a:lnTo>
                    <a:lnTo>
                      <a:pt x="64" y="75"/>
                    </a:lnTo>
                    <a:lnTo>
                      <a:pt x="32" y="81"/>
                    </a:lnTo>
                    <a:lnTo>
                      <a:pt x="0" y="97"/>
                    </a:lnTo>
                    <a:lnTo>
                      <a:pt x="8" y="134"/>
                    </a:lnTo>
                    <a:lnTo>
                      <a:pt x="21" y="163"/>
                    </a:lnTo>
                    <a:lnTo>
                      <a:pt x="49" y="188"/>
                    </a:lnTo>
                    <a:lnTo>
                      <a:pt x="72" y="184"/>
                    </a:lnTo>
                    <a:lnTo>
                      <a:pt x="86" y="201"/>
                    </a:lnTo>
                    <a:lnTo>
                      <a:pt x="105" y="198"/>
                    </a:lnTo>
                    <a:lnTo>
                      <a:pt x="136" y="139"/>
                    </a:lnTo>
                    <a:lnTo>
                      <a:pt x="179" y="187"/>
                    </a:lnTo>
                    <a:lnTo>
                      <a:pt x="195" y="171"/>
                    </a:lnTo>
                    <a:lnTo>
                      <a:pt x="241" y="126"/>
                    </a:lnTo>
                    <a:lnTo>
                      <a:pt x="208" y="80"/>
                    </a:lnTo>
                    <a:lnTo>
                      <a:pt x="185" y="69"/>
                    </a:lnTo>
                    <a:lnTo>
                      <a:pt x="200" y="32"/>
                    </a:lnTo>
                    <a:lnTo>
                      <a:pt x="181" y="14"/>
                    </a:lnTo>
                    <a:lnTo>
                      <a:pt x="187" y="3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8417307" y="2354396"/>
                <a:ext cx="325426" cy="350947"/>
              </a:xfrm>
              <a:custGeom>
                <a:avLst/>
                <a:gdLst>
                  <a:gd name="T0" fmla="*/ 2147483647 w 253"/>
                  <a:gd name="T1" fmla="*/ 2147483647 h 275"/>
                  <a:gd name="T2" fmla="*/ 2147483647 w 253"/>
                  <a:gd name="T3" fmla="*/ 0 h 275"/>
                  <a:gd name="T4" fmla="*/ 2147483647 w 253"/>
                  <a:gd name="T5" fmla="*/ 2147483647 h 275"/>
                  <a:gd name="T6" fmla="*/ 2147483647 w 253"/>
                  <a:gd name="T7" fmla="*/ 0 h 275"/>
                  <a:gd name="T8" fmla="*/ 2147483647 w 253"/>
                  <a:gd name="T9" fmla="*/ 2147483647 h 275"/>
                  <a:gd name="T10" fmla="*/ 2147483647 w 253"/>
                  <a:gd name="T11" fmla="*/ 2147483647 h 275"/>
                  <a:gd name="T12" fmla="*/ 2147483647 w 253"/>
                  <a:gd name="T13" fmla="*/ 2147483647 h 275"/>
                  <a:gd name="T14" fmla="*/ 2147483647 w 253"/>
                  <a:gd name="T15" fmla="*/ 2147483647 h 275"/>
                  <a:gd name="T16" fmla="*/ 2147483647 w 253"/>
                  <a:gd name="T17" fmla="*/ 2147483647 h 275"/>
                  <a:gd name="T18" fmla="*/ 2147483647 w 253"/>
                  <a:gd name="T19" fmla="*/ 2147483647 h 275"/>
                  <a:gd name="T20" fmla="*/ 2147483647 w 253"/>
                  <a:gd name="T21" fmla="*/ 2147483647 h 275"/>
                  <a:gd name="T22" fmla="*/ 2147483647 w 253"/>
                  <a:gd name="T23" fmla="*/ 2147483647 h 275"/>
                  <a:gd name="T24" fmla="*/ 2147483647 w 253"/>
                  <a:gd name="T25" fmla="*/ 2147483647 h 275"/>
                  <a:gd name="T26" fmla="*/ 2147483647 w 253"/>
                  <a:gd name="T27" fmla="*/ 2147483647 h 275"/>
                  <a:gd name="T28" fmla="*/ 2147483647 w 253"/>
                  <a:gd name="T29" fmla="*/ 2147483647 h 275"/>
                  <a:gd name="T30" fmla="*/ 2147483647 w 253"/>
                  <a:gd name="T31" fmla="*/ 2147483647 h 275"/>
                  <a:gd name="T32" fmla="*/ 2147483647 w 253"/>
                  <a:gd name="T33" fmla="*/ 2147483647 h 275"/>
                  <a:gd name="T34" fmla="*/ 2147483647 w 253"/>
                  <a:gd name="T35" fmla="*/ 2147483647 h 275"/>
                  <a:gd name="T36" fmla="*/ 0 w 253"/>
                  <a:gd name="T37" fmla="*/ 2147483647 h 275"/>
                  <a:gd name="T38" fmla="*/ 2147483647 w 253"/>
                  <a:gd name="T39" fmla="*/ 2147483647 h 275"/>
                  <a:gd name="T40" fmla="*/ 2147483647 w 253"/>
                  <a:gd name="T41" fmla="*/ 2147483647 h 275"/>
                  <a:gd name="T42" fmla="*/ 2147483647 w 253"/>
                  <a:gd name="T43" fmla="*/ 2147483647 h 275"/>
                  <a:gd name="T44" fmla="*/ 2147483647 w 253"/>
                  <a:gd name="T45" fmla="*/ 2147483647 h 275"/>
                  <a:gd name="T46" fmla="*/ 2147483647 w 253"/>
                  <a:gd name="T47" fmla="*/ 2147483647 h 2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53"/>
                  <a:gd name="T73" fmla="*/ 0 h 275"/>
                  <a:gd name="T74" fmla="*/ 253 w 253"/>
                  <a:gd name="T75" fmla="*/ 275 h 2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53" h="275">
                    <a:moveTo>
                      <a:pt x="155" y="18"/>
                    </a:moveTo>
                    <a:lnTo>
                      <a:pt x="179" y="0"/>
                    </a:lnTo>
                    <a:lnTo>
                      <a:pt x="203" y="3"/>
                    </a:lnTo>
                    <a:lnTo>
                      <a:pt x="221" y="0"/>
                    </a:lnTo>
                    <a:lnTo>
                      <a:pt x="229" y="35"/>
                    </a:lnTo>
                    <a:lnTo>
                      <a:pt x="218" y="54"/>
                    </a:lnTo>
                    <a:lnTo>
                      <a:pt x="248" y="48"/>
                    </a:lnTo>
                    <a:lnTo>
                      <a:pt x="253" y="56"/>
                    </a:lnTo>
                    <a:lnTo>
                      <a:pt x="179" y="152"/>
                    </a:lnTo>
                    <a:lnTo>
                      <a:pt x="146" y="171"/>
                    </a:lnTo>
                    <a:lnTo>
                      <a:pt x="147" y="219"/>
                    </a:lnTo>
                    <a:lnTo>
                      <a:pt x="85" y="275"/>
                    </a:lnTo>
                    <a:lnTo>
                      <a:pt x="74" y="267"/>
                    </a:lnTo>
                    <a:lnTo>
                      <a:pt x="101" y="218"/>
                    </a:lnTo>
                    <a:lnTo>
                      <a:pt x="61" y="192"/>
                    </a:lnTo>
                    <a:lnTo>
                      <a:pt x="55" y="166"/>
                    </a:lnTo>
                    <a:lnTo>
                      <a:pt x="13" y="154"/>
                    </a:lnTo>
                    <a:lnTo>
                      <a:pt x="23" y="120"/>
                    </a:lnTo>
                    <a:lnTo>
                      <a:pt x="0" y="93"/>
                    </a:lnTo>
                    <a:lnTo>
                      <a:pt x="99" y="43"/>
                    </a:lnTo>
                    <a:lnTo>
                      <a:pt x="120" y="14"/>
                    </a:lnTo>
                    <a:lnTo>
                      <a:pt x="155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8001843" y="1461077"/>
                <a:ext cx="312563" cy="324147"/>
              </a:xfrm>
              <a:custGeom>
                <a:avLst/>
                <a:gdLst>
                  <a:gd name="T0" fmla="*/ 2147483647 w 243"/>
                  <a:gd name="T1" fmla="*/ 2147483647 h 254"/>
                  <a:gd name="T2" fmla="*/ 2147483647 w 243"/>
                  <a:gd name="T3" fmla="*/ 2147483647 h 254"/>
                  <a:gd name="T4" fmla="*/ 2147483647 w 243"/>
                  <a:gd name="T5" fmla="*/ 2147483647 h 254"/>
                  <a:gd name="T6" fmla="*/ 2147483647 w 243"/>
                  <a:gd name="T7" fmla="*/ 2147483647 h 254"/>
                  <a:gd name="T8" fmla="*/ 2147483647 w 243"/>
                  <a:gd name="T9" fmla="*/ 2147483647 h 254"/>
                  <a:gd name="T10" fmla="*/ 0 w 243"/>
                  <a:gd name="T11" fmla="*/ 2147483647 h 254"/>
                  <a:gd name="T12" fmla="*/ 2147483647 w 243"/>
                  <a:gd name="T13" fmla="*/ 2147483647 h 254"/>
                  <a:gd name="T14" fmla="*/ 2147483647 w 243"/>
                  <a:gd name="T15" fmla="*/ 2147483647 h 254"/>
                  <a:gd name="T16" fmla="*/ 2147483647 w 243"/>
                  <a:gd name="T17" fmla="*/ 2147483647 h 254"/>
                  <a:gd name="T18" fmla="*/ 2147483647 w 243"/>
                  <a:gd name="T19" fmla="*/ 2147483647 h 254"/>
                  <a:gd name="T20" fmla="*/ 2147483647 w 243"/>
                  <a:gd name="T21" fmla="*/ 2147483647 h 254"/>
                  <a:gd name="T22" fmla="*/ 2147483647 w 243"/>
                  <a:gd name="T23" fmla="*/ 2147483647 h 254"/>
                  <a:gd name="T24" fmla="*/ 2147483647 w 243"/>
                  <a:gd name="T25" fmla="*/ 0 h 254"/>
                  <a:gd name="T26" fmla="*/ 2147483647 w 243"/>
                  <a:gd name="T27" fmla="*/ 2147483647 h 254"/>
                  <a:gd name="T28" fmla="*/ 2147483647 w 243"/>
                  <a:gd name="T29" fmla="*/ 2147483647 h 254"/>
                  <a:gd name="T30" fmla="*/ 2147483647 w 243"/>
                  <a:gd name="T31" fmla="*/ 2147483647 h 254"/>
                  <a:gd name="T32" fmla="*/ 2147483647 w 243"/>
                  <a:gd name="T33" fmla="*/ 2147483647 h 254"/>
                  <a:gd name="T34" fmla="*/ 2147483647 w 243"/>
                  <a:gd name="T35" fmla="*/ 2147483647 h 254"/>
                  <a:gd name="T36" fmla="*/ 2147483647 w 243"/>
                  <a:gd name="T37" fmla="*/ 2147483647 h 254"/>
                  <a:gd name="T38" fmla="*/ 2147483647 w 243"/>
                  <a:gd name="T39" fmla="*/ 2147483647 h 254"/>
                  <a:gd name="T40" fmla="*/ 2147483647 w 243"/>
                  <a:gd name="T41" fmla="*/ 2147483647 h 254"/>
                  <a:gd name="T42" fmla="*/ 2147483647 w 243"/>
                  <a:gd name="T43" fmla="*/ 2147483647 h 254"/>
                  <a:gd name="T44" fmla="*/ 2147483647 w 243"/>
                  <a:gd name="T45" fmla="*/ 2147483647 h 254"/>
                  <a:gd name="T46" fmla="*/ 2147483647 w 243"/>
                  <a:gd name="T47" fmla="*/ 2147483647 h 254"/>
                  <a:gd name="T48" fmla="*/ 2147483647 w 243"/>
                  <a:gd name="T49" fmla="*/ 2147483647 h 254"/>
                  <a:gd name="T50" fmla="*/ 2147483647 w 243"/>
                  <a:gd name="T51" fmla="*/ 2147483647 h 254"/>
                  <a:gd name="T52" fmla="*/ 2147483647 w 243"/>
                  <a:gd name="T53" fmla="*/ 2147483647 h 254"/>
                  <a:gd name="T54" fmla="*/ 2147483647 w 243"/>
                  <a:gd name="T55" fmla="*/ 2147483647 h 2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3"/>
                  <a:gd name="T85" fmla="*/ 0 h 254"/>
                  <a:gd name="T86" fmla="*/ 243 w 243"/>
                  <a:gd name="T87" fmla="*/ 254 h 2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3" h="254">
                    <a:moveTo>
                      <a:pt x="166" y="251"/>
                    </a:moveTo>
                    <a:lnTo>
                      <a:pt x="106" y="254"/>
                    </a:lnTo>
                    <a:lnTo>
                      <a:pt x="99" y="240"/>
                    </a:lnTo>
                    <a:lnTo>
                      <a:pt x="74" y="244"/>
                    </a:lnTo>
                    <a:lnTo>
                      <a:pt x="26" y="212"/>
                    </a:lnTo>
                    <a:lnTo>
                      <a:pt x="0" y="212"/>
                    </a:lnTo>
                    <a:lnTo>
                      <a:pt x="2" y="156"/>
                    </a:lnTo>
                    <a:lnTo>
                      <a:pt x="32" y="118"/>
                    </a:lnTo>
                    <a:lnTo>
                      <a:pt x="30" y="59"/>
                    </a:lnTo>
                    <a:lnTo>
                      <a:pt x="74" y="62"/>
                    </a:lnTo>
                    <a:lnTo>
                      <a:pt x="112" y="44"/>
                    </a:lnTo>
                    <a:lnTo>
                      <a:pt x="110" y="22"/>
                    </a:lnTo>
                    <a:lnTo>
                      <a:pt x="134" y="0"/>
                    </a:lnTo>
                    <a:lnTo>
                      <a:pt x="147" y="4"/>
                    </a:lnTo>
                    <a:lnTo>
                      <a:pt x="130" y="54"/>
                    </a:lnTo>
                    <a:lnTo>
                      <a:pt x="146" y="62"/>
                    </a:lnTo>
                    <a:lnTo>
                      <a:pt x="144" y="102"/>
                    </a:lnTo>
                    <a:lnTo>
                      <a:pt x="166" y="99"/>
                    </a:lnTo>
                    <a:lnTo>
                      <a:pt x="243" y="147"/>
                    </a:lnTo>
                    <a:lnTo>
                      <a:pt x="221" y="168"/>
                    </a:lnTo>
                    <a:lnTo>
                      <a:pt x="192" y="155"/>
                    </a:lnTo>
                    <a:lnTo>
                      <a:pt x="184" y="180"/>
                    </a:lnTo>
                    <a:lnTo>
                      <a:pt x="192" y="204"/>
                    </a:lnTo>
                    <a:lnTo>
                      <a:pt x="178" y="227"/>
                    </a:lnTo>
                    <a:lnTo>
                      <a:pt x="182" y="243"/>
                    </a:lnTo>
                    <a:lnTo>
                      <a:pt x="166" y="2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8392869" y="3209430"/>
                <a:ext cx="405174" cy="336908"/>
              </a:xfrm>
              <a:custGeom>
                <a:avLst/>
                <a:gdLst>
                  <a:gd name="T0" fmla="*/ 2147483647 w 315"/>
                  <a:gd name="T1" fmla="*/ 2147483647 h 264"/>
                  <a:gd name="T2" fmla="*/ 2147483647 w 315"/>
                  <a:gd name="T3" fmla="*/ 2147483647 h 264"/>
                  <a:gd name="T4" fmla="*/ 2147483647 w 315"/>
                  <a:gd name="T5" fmla="*/ 0 h 264"/>
                  <a:gd name="T6" fmla="*/ 2147483647 w 315"/>
                  <a:gd name="T7" fmla="*/ 2147483647 h 264"/>
                  <a:gd name="T8" fmla="*/ 2147483647 w 315"/>
                  <a:gd name="T9" fmla="*/ 2147483647 h 264"/>
                  <a:gd name="T10" fmla="*/ 2147483647 w 315"/>
                  <a:gd name="T11" fmla="*/ 2147483647 h 264"/>
                  <a:gd name="T12" fmla="*/ 2147483647 w 315"/>
                  <a:gd name="T13" fmla="*/ 2147483647 h 264"/>
                  <a:gd name="T14" fmla="*/ 2147483647 w 315"/>
                  <a:gd name="T15" fmla="*/ 2147483647 h 264"/>
                  <a:gd name="T16" fmla="*/ 2147483647 w 315"/>
                  <a:gd name="T17" fmla="*/ 2147483647 h 264"/>
                  <a:gd name="T18" fmla="*/ 2147483647 w 315"/>
                  <a:gd name="T19" fmla="*/ 2147483647 h 264"/>
                  <a:gd name="T20" fmla="*/ 2147483647 w 315"/>
                  <a:gd name="T21" fmla="*/ 2147483647 h 264"/>
                  <a:gd name="T22" fmla="*/ 2147483647 w 315"/>
                  <a:gd name="T23" fmla="*/ 2147483647 h 264"/>
                  <a:gd name="T24" fmla="*/ 2147483647 w 315"/>
                  <a:gd name="T25" fmla="*/ 2147483647 h 264"/>
                  <a:gd name="T26" fmla="*/ 2147483647 w 315"/>
                  <a:gd name="T27" fmla="*/ 2147483647 h 264"/>
                  <a:gd name="T28" fmla="*/ 2147483647 w 315"/>
                  <a:gd name="T29" fmla="*/ 2147483647 h 264"/>
                  <a:gd name="T30" fmla="*/ 2147483647 w 315"/>
                  <a:gd name="T31" fmla="*/ 2147483647 h 264"/>
                  <a:gd name="T32" fmla="*/ 2147483647 w 315"/>
                  <a:gd name="T33" fmla="*/ 2147483647 h 264"/>
                  <a:gd name="T34" fmla="*/ 2147483647 w 315"/>
                  <a:gd name="T35" fmla="*/ 2147483647 h 264"/>
                  <a:gd name="T36" fmla="*/ 0 w 315"/>
                  <a:gd name="T37" fmla="*/ 2147483647 h 264"/>
                  <a:gd name="T38" fmla="*/ 2147483647 w 315"/>
                  <a:gd name="T39" fmla="*/ 2147483647 h 264"/>
                  <a:gd name="T40" fmla="*/ 2147483647 w 315"/>
                  <a:gd name="T41" fmla="*/ 2147483647 h 264"/>
                  <a:gd name="T42" fmla="*/ 2147483647 w 315"/>
                  <a:gd name="T43" fmla="*/ 2147483647 h 264"/>
                  <a:gd name="T44" fmla="*/ 2147483647 w 315"/>
                  <a:gd name="T45" fmla="*/ 2147483647 h 264"/>
                  <a:gd name="T46" fmla="*/ 2147483647 w 315"/>
                  <a:gd name="T47" fmla="*/ 2147483647 h 264"/>
                  <a:gd name="T48" fmla="*/ 2147483647 w 315"/>
                  <a:gd name="T49" fmla="*/ 2147483647 h 264"/>
                  <a:gd name="T50" fmla="*/ 2147483647 w 315"/>
                  <a:gd name="T51" fmla="*/ 2147483647 h 264"/>
                  <a:gd name="T52" fmla="*/ 2147483647 w 315"/>
                  <a:gd name="T53" fmla="*/ 2147483647 h 264"/>
                  <a:gd name="T54" fmla="*/ 2147483647 w 315"/>
                  <a:gd name="T55" fmla="*/ 2147483647 h 264"/>
                  <a:gd name="T56" fmla="*/ 2147483647 w 315"/>
                  <a:gd name="T57" fmla="*/ 2147483647 h 264"/>
                  <a:gd name="T58" fmla="*/ 2147483647 w 315"/>
                  <a:gd name="T59" fmla="*/ 2147483647 h 264"/>
                  <a:gd name="T60" fmla="*/ 2147483647 w 315"/>
                  <a:gd name="T61" fmla="*/ 2147483647 h 264"/>
                  <a:gd name="T62" fmla="*/ 2147483647 w 315"/>
                  <a:gd name="T63" fmla="*/ 2147483647 h 264"/>
                  <a:gd name="T64" fmla="*/ 2147483647 w 315"/>
                  <a:gd name="T65" fmla="*/ 2147483647 h 264"/>
                  <a:gd name="T66" fmla="*/ 2147483647 w 315"/>
                  <a:gd name="T67" fmla="*/ 2147483647 h 2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5"/>
                  <a:gd name="T103" fmla="*/ 0 h 264"/>
                  <a:gd name="T104" fmla="*/ 315 w 315"/>
                  <a:gd name="T105" fmla="*/ 264 h 2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5" h="264">
                    <a:moveTo>
                      <a:pt x="152" y="3"/>
                    </a:moveTo>
                    <a:lnTo>
                      <a:pt x="187" y="18"/>
                    </a:lnTo>
                    <a:lnTo>
                      <a:pt x="222" y="0"/>
                    </a:lnTo>
                    <a:lnTo>
                      <a:pt x="266" y="67"/>
                    </a:lnTo>
                    <a:lnTo>
                      <a:pt x="301" y="72"/>
                    </a:lnTo>
                    <a:lnTo>
                      <a:pt x="315" y="112"/>
                    </a:lnTo>
                    <a:lnTo>
                      <a:pt x="293" y="122"/>
                    </a:lnTo>
                    <a:lnTo>
                      <a:pt x="246" y="160"/>
                    </a:lnTo>
                    <a:lnTo>
                      <a:pt x="234" y="187"/>
                    </a:lnTo>
                    <a:lnTo>
                      <a:pt x="205" y="184"/>
                    </a:lnTo>
                    <a:lnTo>
                      <a:pt x="182" y="170"/>
                    </a:lnTo>
                    <a:lnTo>
                      <a:pt x="154" y="200"/>
                    </a:lnTo>
                    <a:lnTo>
                      <a:pt x="134" y="181"/>
                    </a:lnTo>
                    <a:lnTo>
                      <a:pt x="106" y="205"/>
                    </a:lnTo>
                    <a:lnTo>
                      <a:pt x="82" y="242"/>
                    </a:lnTo>
                    <a:lnTo>
                      <a:pt x="91" y="259"/>
                    </a:lnTo>
                    <a:lnTo>
                      <a:pt x="54" y="264"/>
                    </a:lnTo>
                    <a:lnTo>
                      <a:pt x="40" y="230"/>
                    </a:lnTo>
                    <a:lnTo>
                      <a:pt x="0" y="218"/>
                    </a:lnTo>
                    <a:lnTo>
                      <a:pt x="8" y="183"/>
                    </a:lnTo>
                    <a:lnTo>
                      <a:pt x="35" y="189"/>
                    </a:lnTo>
                    <a:lnTo>
                      <a:pt x="43" y="178"/>
                    </a:lnTo>
                    <a:lnTo>
                      <a:pt x="32" y="168"/>
                    </a:lnTo>
                    <a:lnTo>
                      <a:pt x="42" y="139"/>
                    </a:lnTo>
                    <a:lnTo>
                      <a:pt x="58" y="141"/>
                    </a:lnTo>
                    <a:lnTo>
                      <a:pt x="70" y="125"/>
                    </a:lnTo>
                    <a:lnTo>
                      <a:pt x="75" y="112"/>
                    </a:lnTo>
                    <a:lnTo>
                      <a:pt x="133" y="79"/>
                    </a:lnTo>
                    <a:lnTo>
                      <a:pt x="176" y="74"/>
                    </a:lnTo>
                    <a:lnTo>
                      <a:pt x="168" y="40"/>
                    </a:lnTo>
                    <a:lnTo>
                      <a:pt x="142" y="3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8413449" y="3365122"/>
                <a:ext cx="374304" cy="357327"/>
              </a:xfrm>
              <a:custGeom>
                <a:avLst/>
                <a:gdLst>
                  <a:gd name="T0" fmla="*/ 2147483647 w 291"/>
                  <a:gd name="T1" fmla="*/ 2147483647 h 280"/>
                  <a:gd name="T2" fmla="*/ 2147483647 w 291"/>
                  <a:gd name="T3" fmla="*/ 2147483647 h 280"/>
                  <a:gd name="T4" fmla="*/ 2147483647 w 291"/>
                  <a:gd name="T5" fmla="*/ 2147483647 h 280"/>
                  <a:gd name="T6" fmla="*/ 2147483647 w 291"/>
                  <a:gd name="T7" fmla="*/ 2147483647 h 280"/>
                  <a:gd name="T8" fmla="*/ 2147483647 w 291"/>
                  <a:gd name="T9" fmla="*/ 0 h 280"/>
                  <a:gd name="T10" fmla="*/ 2147483647 w 291"/>
                  <a:gd name="T11" fmla="*/ 2147483647 h 280"/>
                  <a:gd name="T12" fmla="*/ 2147483647 w 291"/>
                  <a:gd name="T13" fmla="*/ 2147483647 h 280"/>
                  <a:gd name="T14" fmla="*/ 2147483647 w 291"/>
                  <a:gd name="T15" fmla="*/ 2147483647 h 280"/>
                  <a:gd name="T16" fmla="*/ 2147483647 w 291"/>
                  <a:gd name="T17" fmla="*/ 2147483647 h 280"/>
                  <a:gd name="T18" fmla="*/ 2147483647 w 291"/>
                  <a:gd name="T19" fmla="*/ 2147483647 h 280"/>
                  <a:gd name="T20" fmla="*/ 2147483647 w 291"/>
                  <a:gd name="T21" fmla="*/ 2147483647 h 280"/>
                  <a:gd name="T22" fmla="*/ 2147483647 w 291"/>
                  <a:gd name="T23" fmla="*/ 2147483647 h 280"/>
                  <a:gd name="T24" fmla="*/ 2147483647 w 291"/>
                  <a:gd name="T25" fmla="*/ 2147483647 h 280"/>
                  <a:gd name="T26" fmla="*/ 2147483647 w 291"/>
                  <a:gd name="T27" fmla="*/ 2147483647 h 280"/>
                  <a:gd name="T28" fmla="*/ 2147483647 w 291"/>
                  <a:gd name="T29" fmla="*/ 2147483647 h 280"/>
                  <a:gd name="T30" fmla="*/ 2147483647 w 291"/>
                  <a:gd name="T31" fmla="*/ 2147483647 h 280"/>
                  <a:gd name="T32" fmla="*/ 0 w 291"/>
                  <a:gd name="T33" fmla="*/ 2147483647 h 280"/>
                  <a:gd name="T34" fmla="*/ 2147483647 w 291"/>
                  <a:gd name="T35" fmla="*/ 2147483647 h 280"/>
                  <a:gd name="T36" fmla="*/ 2147483647 w 291"/>
                  <a:gd name="T37" fmla="*/ 2147483647 h 280"/>
                  <a:gd name="T38" fmla="*/ 2147483647 w 291"/>
                  <a:gd name="T39" fmla="*/ 2147483647 h 280"/>
                  <a:gd name="T40" fmla="*/ 2147483647 w 291"/>
                  <a:gd name="T41" fmla="*/ 2147483647 h 280"/>
                  <a:gd name="T42" fmla="*/ 2147483647 w 291"/>
                  <a:gd name="T43" fmla="*/ 2147483647 h 280"/>
                  <a:gd name="T44" fmla="*/ 2147483647 w 291"/>
                  <a:gd name="T45" fmla="*/ 2147483647 h 280"/>
                  <a:gd name="T46" fmla="*/ 2147483647 w 291"/>
                  <a:gd name="T47" fmla="*/ 2147483647 h 280"/>
                  <a:gd name="T48" fmla="*/ 2147483647 w 291"/>
                  <a:gd name="T49" fmla="*/ 2147483647 h 280"/>
                  <a:gd name="T50" fmla="*/ 2147483647 w 291"/>
                  <a:gd name="T51" fmla="*/ 2147483647 h 280"/>
                  <a:gd name="T52" fmla="*/ 2147483647 w 291"/>
                  <a:gd name="T53" fmla="*/ 2147483647 h 280"/>
                  <a:gd name="T54" fmla="*/ 2147483647 w 291"/>
                  <a:gd name="T55" fmla="*/ 2147483647 h 280"/>
                  <a:gd name="T56" fmla="*/ 2147483647 w 291"/>
                  <a:gd name="T57" fmla="*/ 2147483647 h 280"/>
                  <a:gd name="T58" fmla="*/ 2147483647 w 291"/>
                  <a:gd name="T59" fmla="*/ 2147483647 h 280"/>
                  <a:gd name="T60" fmla="*/ 2147483647 w 291"/>
                  <a:gd name="T61" fmla="*/ 2147483647 h 280"/>
                  <a:gd name="T62" fmla="*/ 2147483647 w 291"/>
                  <a:gd name="T63" fmla="*/ 2147483647 h 280"/>
                  <a:gd name="T64" fmla="*/ 2147483647 w 291"/>
                  <a:gd name="T65" fmla="*/ 2147483647 h 280"/>
                  <a:gd name="T66" fmla="*/ 2147483647 w 291"/>
                  <a:gd name="T67" fmla="*/ 2147483647 h 280"/>
                  <a:gd name="T68" fmla="*/ 2147483647 w 291"/>
                  <a:gd name="T69" fmla="*/ 2147483647 h 280"/>
                  <a:gd name="T70" fmla="*/ 2147483647 w 291"/>
                  <a:gd name="T71" fmla="*/ 2147483647 h 280"/>
                  <a:gd name="T72" fmla="*/ 2147483647 w 291"/>
                  <a:gd name="T73" fmla="*/ 2147483647 h 280"/>
                  <a:gd name="T74" fmla="*/ 2147483647 w 291"/>
                  <a:gd name="T75" fmla="*/ 2147483647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91"/>
                  <a:gd name="T115" fmla="*/ 0 h 280"/>
                  <a:gd name="T116" fmla="*/ 291 w 291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91" h="280">
                    <a:moveTo>
                      <a:pt x="272" y="80"/>
                    </a:moveTo>
                    <a:lnTo>
                      <a:pt x="275" y="61"/>
                    </a:lnTo>
                    <a:lnTo>
                      <a:pt x="262" y="40"/>
                    </a:lnTo>
                    <a:lnTo>
                      <a:pt x="283" y="13"/>
                    </a:lnTo>
                    <a:lnTo>
                      <a:pt x="277" y="0"/>
                    </a:lnTo>
                    <a:lnTo>
                      <a:pt x="230" y="38"/>
                    </a:lnTo>
                    <a:lnTo>
                      <a:pt x="218" y="65"/>
                    </a:lnTo>
                    <a:lnTo>
                      <a:pt x="189" y="62"/>
                    </a:lnTo>
                    <a:lnTo>
                      <a:pt x="166" y="48"/>
                    </a:lnTo>
                    <a:lnTo>
                      <a:pt x="138" y="78"/>
                    </a:lnTo>
                    <a:lnTo>
                      <a:pt x="118" y="59"/>
                    </a:lnTo>
                    <a:lnTo>
                      <a:pt x="90" y="83"/>
                    </a:lnTo>
                    <a:lnTo>
                      <a:pt x="66" y="120"/>
                    </a:lnTo>
                    <a:lnTo>
                      <a:pt x="75" y="137"/>
                    </a:lnTo>
                    <a:lnTo>
                      <a:pt x="38" y="142"/>
                    </a:lnTo>
                    <a:lnTo>
                      <a:pt x="19" y="145"/>
                    </a:lnTo>
                    <a:lnTo>
                      <a:pt x="0" y="168"/>
                    </a:lnTo>
                    <a:lnTo>
                      <a:pt x="10" y="184"/>
                    </a:lnTo>
                    <a:lnTo>
                      <a:pt x="6" y="209"/>
                    </a:lnTo>
                    <a:lnTo>
                      <a:pt x="22" y="219"/>
                    </a:lnTo>
                    <a:lnTo>
                      <a:pt x="14" y="243"/>
                    </a:lnTo>
                    <a:lnTo>
                      <a:pt x="34" y="243"/>
                    </a:lnTo>
                    <a:lnTo>
                      <a:pt x="56" y="268"/>
                    </a:lnTo>
                    <a:lnTo>
                      <a:pt x="91" y="265"/>
                    </a:lnTo>
                    <a:lnTo>
                      <a:pt x="109" y="280"/>
                    </a:lnTo>
                    <a:lnTo>
                      <a:pt x="150" y="244"/>
                    </a:lnTo>
                    <a:lnTo>
                      <a:pt x="179" y="262"/>
                    </a:lnTo>
                    <a:lnTo>
                      <a:pt x="192" y="243"/>
                    </a:lnTo>
                    <a:lnTo>
                      <a:pt x="227" y="243"/>
                    </a:lnTo>
                    <a:lnTo>
                      <a:pt x="242" y="238"/>
                    </a:lnTo>
                    <a:lnTo>
                      <a:pt x="242" y="222"/>
                    </a:lnTo>
                    <a:lnTo>
                      <a:pt x="267" y="209"/>
                    </a:lnTo>
                    <a:lnTo>
                      <a:pt x="291" y="211"/>
                    </a:lnTo>
                    <a:lnTo>
                      <a:pt x="250" y="174"/>
                    </a:lnTo>
                    <a:lnTo>
                      <a:pt x="234" y="132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6940672" y="3603767"/>
                <a:ext cx="375591" cy="265442"/>
              </a:xfrm>
              <a:custGeom>
                <a:avLst/>
                <a:gdLst>
                  <a:gd name="T0" fmla="*/ 2147483647 w 292"/>
                  <a:gd name="T1" fmla="*/ 2147483647 h 208"/>
                  <a:gd name="T2" fmla="*/ 2147483647 w 292"/>
                  <a:gd name="T3" fmla="*/ 2147483647 h 208"/>
                  <a:gd name="T4" fmla="*/ 2147483647 w 292"/>
                  <a:gd name="T5" fmla="*/ 2147483647 h 208"/>
                  <a:gd name="T6" fmla="*/ 2147483647 w 292"/>
                  <a:gd name="T7" fmla="*/ 0 h 208"/>
                  <a:gd name="T8" fmla="*/ 2147483647 w 292"/>
                  <a:gd name="T9" fmla="*/ 2147483647 h 208"/>
                  <a:gd name="T10" fmla="*/ 2147483647 w 292"/>
                  <a:gd name="T11" fmla="*/ 2147483647 h 208"/>
                  <a:gd name="T12" fmla="*/ 2147483647 w 292"/>
                  <a:gd name="T13" fmla="*/ 2147483647 h 208"/>
                  <a:gd name="T14" fmla="*/ 2147483647 w 292"/>
                  <a:gd name="T15" fmla="*/ 2147483647 h 208"/>
                  <a:gd name="T16" fmla="*/ 2147483647 w 292"/>
                  <a:gd name="T17" fmla="*/ 2147483647 h 208"/>
                  <a:gd name="T18" fmla="*/ 2147483647 w 292"/>
                  <a:gd name="T19" fmla="*/ 2147483647 h 208"/>
                  <a:gd name="T20" fmla="*/ 2147483647 w 292"/>
                  <a:gd name="T21" fmla="*/ 2147483647 h 208"/>
                  <a:gd name="T22" fmla="*/ 2147483647 w 292"/>
                  <a:gd name="T23" fmla="*/ 2147483647 h 208"/>
                  <a:gd name="T24" fmla="*/ 2147483647 w 292"/>
                  <a:gd name="T25" fmla="*/ 2147483647 h 208"/>
                  <a:gd name="T26" fmla="*/ 2147483647 w 292"/>
                  <a:gd name="T27" fmla="*/ 2147483647 h 208"/>
                  <a:gd name="T28" fmla="*/ 2147483647 w 292"/>
                  <a:gd name="T29" fmla="*/ 2147483647 h 208"/>
                  <a:gd name="T30" fmla="*/ 2147483647 w 292"/>
                  <a:gd name="T31" fmla="*/ 2147483647 h 208"/>
                  <a:gd name="T32" fmla="*/ 2147483647 w 292"/>
                  <a:gd name="T33" fmla="*/ 2147483647 h 208"/>
                  <a:gd name="T34" fmla="*/ 2147483647 w 292"/>
                  <a:gd name="T35" fmla="*/ 2147483647 h 208"/>
                  <a:gd name="T36" fmla="*/ 2147483647 w 292"/>
                  <a:gd name="T37" fmla="*/ 2147483647 h 208"/>
                  <a:gd name="T38" fmla="*/ 0 w 292"/>
                  <a:gd name="T39" fmla="*/ 2147483647 h 208"/>
                  <a:gd name="T40" fmla="*/ 2147483647 w 292"/>
                  <a:gd name="T41" fmla="*/ 2147483647 h 208"/>
                  <a:gd name="T42" fmla="*/ 2147483647 w 292"/>
                  <a:gd name="T43" fmla="*/ 2147483647 h 208"/>
                  <a:gd name="T44" fmla="*/ 2147483647 w 292"/>
                  <a:gd name="T45" fmla="*/ 2147483647 h 208"/>
                  <a:gd name="T46" fmla="*/ 2147483647 w 292"/>
                  <a:gd name="T47" fmla="*/ 2147483647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2"/>
                  <a:gd name="T73" fmla="*/ 0 h 208"/>
                  <a:gd name="T74" fmla="*/ 292 w 292"/>
                  <a:gd name="T75" fmla="*/ 208 h 20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2" h="208">
                    <a:moveTo>
                      <a:pt x="46" y="24"/>
                    </a:moveTo>
                    <a:lnTo>
                      <a:pt x="67" y="45"/>
                    </a:lnTo>
                    <a:lnTo>
                      <a:pt x="68" y="21"/>
                    </a:lnTo>
                    <a:lnTo>
                      <a:pt x="177" y="0"/>
                    </a:lnTo>
                    <a:lnTo>
                      <a:pt x="188" y="9"/>
                    </a:lnTo>
                    <a:lnTo>
                      <a:pt x="201" y="1"/>
                    </a:lnTo>
                    <a:lnTo>
                      <a:pt x="222" y="9"/>
                    </a:lnTo>
                    <a:lnTo>
                      <a:pt x="207" y="35"/>
                    </a:lnTo>
                    <a:lnTo>
                      <a:pt x="231" y="46"/>
                    </a:lnTo>
                    <a:lnTo>
                      <a:pt x="238" y="77"/>
                    </a:lnTo>
                    <a:lnTo>
                      <a:pt x="292" y="134"/>
                    </a:lnTo>
                    <a:lnTo>
                      <a:pt x="263" y="150"/>
                    </a:lnTo>
                    <a:lnTo>
                      <a:pt x="249" y="192"/>
                    </a:lnTo>
                    <a:lnTo>
                      <a:pt x="206" y="177"/>
                    </a:lnTo>
                    <a:lnTo>
                      <a:pt x="180" y="208"/>
                    </a:lnTo>
                    <a:lnTo>
                      <a:pt x="86" y="185"/>
                    </a:lnTo>
                    <a:lnTo>
                      <a:pt x="76" y="155"/>
                    </a:lnTo>
                    <a:lnTo>
                      <a:pt x="43" y="121"/>
                    </a:lnTo>
                    <a:lnTo>
                      <a:pt x="33" y="128"/>
                    </a:lnTo>
                    <a:lnTo>
                      <a:pt x="0" y="126"/>
                    </a:lnTo>
                    <a:lnTo>
                      <a:pt x="16" y="33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7480905" y="3300037"/>
                <a:ext cx="414178" cy="442831"/>
              </a:xfrm>
              <a:custGeom>
                <a:avLst/>
                <a:gdLst>
                  <a:gd name="T0" fmla="*/ 2147483647 w 322"/>
                  <a:gd name="T1" fmla="*/ 2147483647 h 347"/>
                  <a:gd name="T2" fmla="*/ 2147483647 w 322"/>
                  <a:gd name="T3" fmla="*/ 2147483647 h 347"/>
                  <a:gd name="T4" fmla="*/ 0 w 322"/>
                  <a:gd name="T5" fmla="*/ 2147483647 h 347"/>
                  <a:gd name="T6" fmla="*/ 2147483647 w 322"/>
                  <a:gd name="T7" fmla="*/ 2147483647 h 347"/>
                  <a:gd name="T8" fmla="*/ 0 w 322"/>
                  <a:gd name="T9" fmla="*/ 2147483647 h 347"/>
                  <a:gd name="T10" fmla="*/ 2147483647 w 322"/>
                  <a:gd name="T11" fmla="*/ 2147483647 h 347"/>
                  <a:gd name="T12" fmla="*/ 2147483647 w 322"/>
                  <a:gd name="T13" fmla="*/ 2147483647 h 347"/>
                  <a:gd name="T14" fmla="*/ 2147483647 w 322"/>
                  <a:gd name="T15" fmla="*/ 2147483647 h 347"/>
                  <a:gd name="T16" fmla="*/ 2147483647 w 322"/>
                  <a:gd name="T17" fmla="*/ 2147483647 h 347"/>
                  <a:gd name="T18" fmla="*/ 2147483647 w 322"/>
                  <a:gd name="T19" fmla="*/ 0 h 347"/>
                  <a:gd name="T20" fmla="*/ 2147483647 w 322"/>
                  <a:gd name="T21" fmla="*/ 2147483647 h 347"/>
                  <a:gd name="T22" fmla="*/ 2147483647 w 322"/>
                  <a:gd name="T23" fmla="*/ 2147483647 h 347"/>
                  <a:gd name="T24" fmla="*/ 2147483647 w 322"/>
                  <a:gd name="T25" fmla="*/ 2147483647 h 347"/>
                  <a:gd name="T26" fmla="*/ 2147483647 w 322"/>
                  <a:gd name="T27" fmla="*/ 2147483647 h 347"/>
                  <a:gd name="T28" fmla="*/ 2147483647 w 322"/>
                  <a:gd name="T29" fmla="*/ 2147483647 h 347"/>
                  <a:gd name="T30" fmla="*/ 2147483647 w 322"/>
                  <a:gd name="T31" fmla="*/ 2147483647 h 347"/>
                  <a:gd name="T32" fmla="*/ 2147483647 w 322"/>
                  <a:gd name="T33" fmla="*/ 2147483647 h 347"/>
                  <a:gd name="T34" fmla="*/ 2147483647 w 322"/>
                  <a:gd name="T35" fmla="*/ 2147483647 h 347"/>
                  <a:gd name="T36" fmla="*/ 2147483647 w 322"/>
                  <a:gd name="T37" fmla="*/ 2147483647 h 347"/>
                  <a:gd name="T38" fmla="*/ 2147483647 w 322"/>
                  <a:gd name="T39" fmla="*/ 2147483647 h 347"/>
                  <a:gd name="T40" fmla="*/ 2147483647 w 322"/>
                  <a:gd name="T41" fmla="*/ 2147483647 h 347"/>
                  <a:gd name="T42" fmla="*/ 2147483647 w 322"/>
                  <a:gd name="T43" fmla="*/ 2147483647 h 347"/>
                  <a:gd name="T44" fmla="*/ 2147483647 w 322"/>
                  <a:gd name="T45" fmla="*/ 2147483647 h 347"/>
                  <a:gd name="T46" fmla="*/ 2147483647 w 322"/>
                  <a:gd name="T47" fmla="*/ 2147483647 h 347"/>
                  <a:gd name="T48" fmla="*/ 2147483647 w 322"/>
                  <a:gd name="T49" fmla="*/ 2147483647 h 347"/>
                  <a:gd name="T50" fmla="*/ 2147483647 w 322"/>
                  <a:gd name="T51" fmla="*/ 2147483647 h 347"/>
                  <a:gd name="T52" fmla="*/ 2147483647 w 322"/>
                  <a:gd name="T53" fmla="*/ 2147483647 h 347"/>
                  <a:gd name="T54" fmla="*/ 2147483647 w 322"/>
                  <a:gd name="T55" fmla="*/ 2147483647 h 347"/>
                  <a:gd name="T56" fmla="*/ 2147483647 w 322"/>
                  <a:gd name="T57" fmla="*/ 2147483647 h 347"/>
                  <a:gd name="T58" fmla="*/ 2147483647 w 322"/>
                  <a:gd name="T59" fmla="*/ 2147483647 h 347"/>
                  <a:gd name="T60" fmla="*/ 2147483647 w 322"/>
                  <a:gd name="T61" fmla="*/ 2147483647 h 34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22"/>
                  <a:gd name="T94" fmla="*/ 0 h 347"/>
                  <a:gd name="T95" fmla="*/ 322 w 322"/>
                  <a:gd name="T96" fmla="*/ 347 h 34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22" h="347">
                    <a:moveTo>
                      <a:pt x="13" y="219"/>
                    </a:moveTo>
                    <a:lnTo>
                      <a:pt x="23" y="187"/>
                    </a:lnTo>
                    <a:lnTo>
                      <a:pt x="0" y="167"/>
                    </a:lnTo>
                    <a:lnTo>
                      <a:pt x="15" y="163"/>
                    </a:lnTo>
                    <a:lnTo>
                      <a:pt x="0" y="127"/>
                    </a:lnTo>
                    <a:lnTo>
                      <a:pt x="72" y="94"/>
                    </a:lnTo>
                    <a:lnTo>
                      <a:pt x="69" y="81"/>
                    </a:lnTo>
                    <a:lnTo>
                      <a:pt x="127" y="81"/>
                    </a:lnTo>
                    <a:lnTo>
                      <a:pt x="155" y="24"/>
                    </a:lnTo>
                    <a:lnTo>
                      <a:pt x="179" y="0"/>
                    </a:lnTo>
                    <a:lnTo>
                      <a:pt x="186" y="22"/>
                    </a:lnTo>
                    <a:lnTo>
                      <a:pt x="200" y="20"/>
                    </a:lnTo>
                    <a:lnTo>
                      <a:pt x="224" y="83"/>
                    </a:lnTo>
                    <a:lnTo>
                      <a:pt x="253" y="119"/>
                    </a:lnTo>
                    <a:lnTo>
                      <a:pt x="259" y="190"/>
                    </a:lnTo>
                    <a:lnTo>
                      <a:pt x="303" y="209"/>
                    </a:lnTo>
                    <a:lnTo>
                      <a:pt x="285" y="236"/>
                    </a:lnTo>
                    <a:lnTo>
                      <a:pt x="322" y="252"/>
                    </a:lnTo>
                    <a:lnTo>
                      <a:pt x="298" y="279"/>
                    </a:lnTo>
                    <a:lnTo>
                      <a:pt x="272" y="310"/>
                    </a:lnTo>
                    <a:lnTo>
                      <a:pt x="243" y="307"/>
                    </a:lnTo>
                    <a:lnTo>
                      <a:pt x="243" y="340"/>
                    </a:lnTo>
                    <a:lnTo>
                      <a:pt x="219" y="347"/>
                    </a:lnTo>
                    <a:lnTo>
                      <a:pt x="215" y="331"/>
                    </a:lnTo>
                    <a:lnTo>
                      <a:pt x="168" y="331"/>
                    </a:lnTo>
                    <a:lnTo>
                      <a:pt x="146" y="305"/>
                    </a:lnTo>
                    <a:lnTo>
                      <a:pt x="127" y="247"/>
                    </a:lnTo>
                    <a:lnTo>
                      <a:pt x="63" y="206"/>
                    </a:lnTo>
                    <a:lnTo>
                      <a:pt x="13" y="219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7199213" y="3499121"/>
                <a:ext cx="311278" cy="210569"/>
              </a:xfrm>
              <a:custGeom>
                <a:avLst/>
                <a:gdLst>
                  <a:gd name="T0" fmla="*/ 2147483647 w 242"/>
                  <a:gd name="T1" fmla="*/ 2147483647 h 165"/>
                  <a:gd name="T2" fmla="*/ 2147483647 w 242"/>
                  <a:gd name="T3" fmla="*/ 2147483647 h 165"/>
                  <a:gd name="T4" fmla="*/ 2147483647 w 242"/>
                  <a:gd name="T5" fmla="*/ 2147483647 h 165"/>
                  <a:gd name="T6" fmla="*/ 2147483647 w 242"/>
                  <a:gd name="T7" fmla="*/ 2147483647 h 165"/>
                  <a:gd name="T8" fmla="*/ 2147483647 w 242"/>
                  <a:gd name="T9" fmla="*/ 2147483647 h 165"/>
                  <a:gd name="T10" fmla="*/ 2147483647 w 242"/>
                  <a:gd name="T11" fmla="*/ 2147483647 h 165"/>
                  <a:gd name="T12" fmla="*/ 0 w 242"/>
                  <a:gd name="T13" fmla="*/ 2147483647 h 165"/>
                  <a:gd name="T14" fmla="*/ 2147483647 w 242"/>
                  <a:gd name="T15" fmla="*/ 2147483647 h 165"/>
                  <a:gd name="T16" fmla="*/ 2147483647 w 242"/>
                  <a:gd name="T17" fmla="*/ 2147483647 h 165"/>
                  <a:gd name="T18" fmla="*/ 2147483647 w 242"/>
                  <a:gd name="T19" fmla="*/ 2147483647 h 165"/>
                  <a:gd name="T20" fmla="*/ 2147483647 w 242"/>
                  <a:gd name="T21" fmla="*/ 2147483647 h 165"/>
                  <a:gd name="T22" fmla="*/ 2147483647 w 242"/>
                  <a:gd name="T23" fmla="*/ 0 h 165"/>
                  <a:gd name="T24" fmla="*/ 2147483647 w 242"/>
                  <a:gd name="T25" fmla="*/ 0 h 165"/>
                  <a:gd name="T26" fmla="*/ 2147483647 w 242"/>
                  <a:gd name="T27" fmla="*/ 2147483647 h 165"/>
                  <a:gd name="T28" fmla="*/ 2147483647 w 242"/>
                  <a:gd name="T29" fmla="*/ 2147483647 h 165"/>
                  <a:gd name="T30" fmla="*/ 2147483647 w 242"/>
                  <a:gd name="T31" fmla="*/ 2147483647 h 165"/>
                  <a:gd name="T32" fmla="*/ 2147483647 w 242"/>
                  <a:gd name="T33" fmla="*/ 2147483647 h 165"/>
                  <a:gd name="T34" fmla="*/ 2147483647 w 242"/>
                  <a:gd name="T35" fmla="*/ 2147483647 h 165"/>
                  <a:gd name="T36" fmla="*/ 2147483647 w 242"/>
                  <a:gd name="T37" fmla="*/ 2147483647 h 165"/>
                  <a:gd name="T38" fmla="*/ 2147483647 w 242"/>
                  <a:gd name="T39" fmla="*/ 2147483647 h 165"/>
                  <a:gd name="T40" fmla="*/ 2147483647 w 242"/>
                  <a:gd name="T41" fmla="*/ 2147483647 h 165"/>
                  <a:gd name="T42" fmla="*/ 2147483647 w 242"/>
                  <a:gd name="T43" fmla="*/ 2147483647 h 165"/>
                  <a:gd name="T44" fmla="*/ 2147483647 w 242"/>
                  <a:gd name="T45" fmla="*/ 2147483647 h 165"/>
                  <a:gd name="T46" fmla="*/ 2147483647 w 242"/>
                  <a:gd name="T47" fmla="*/ 2147483647 h 165"/>
                  <a:gd name="T48" fmla="*/ 2147483647 w 242"/>
                  <a:gd name="T49" fmla="*/ 2147483647 h 1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2"/>
                  <a:gd name="T76" fmla="*/ 0 h 165"/>
                  <a:gd name="T77" fmla="*/ 242 w 242"/>
                  <a:gd name="T78" fmla="*/ 165 h 1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2" h="165">
                    <a:moveTo>
                      <a:pt x="96" y="165"/>
                    </a:moveTo>
                    <a:lnTo>
                      <a:pt x="83" y="152"/>
                    </a:lnTo>
                    <a:lnTo>
                      <a:pt x="37" y="159"/>
                    </a:lnTo>
                    <a:lnTo>
                      <a:pt x="30" y="128"/>
                    </a:lnTo>
                    <a:lnTo>
                      <a:pt x="6" y="117"/>
                    </a:lnTo>
                    <a:lnTo>
                      <a:pt x="21" y="91"/>
                    </a:lnTo>
                    <a:lnTo>
                      <a:pt x="0" y="83"/>
                    </a:lnTo>
                    <a:lnTo>
                      <a:pt x="13" y="61"/>
                    </a:lnTo>
                    <a:lnTo>
                      <a:pt x="27" y="66"/>
                    </a:lnTo>
                    <a:lnTo>
                      <a:pt x="43" y="24"/>
                    </a:lnTo>
                    <a:lnTo>
                      <a:pt x="29" y="13"/>
                    </a:lnTo>
                    <a:lnTo>
                      <a:pt x="35" y="0"/>
                    </a:lnTo>
                    <a:lnTo>
                      <a:pt x="69" y="0"/>
                    </a:lnTo>
                    <a:lnTo>
                      <a:pt x="122" y="42"/>
                    </a:lnTo>
                    <a:lnTo>
                      <a:pt x="219" y="11"/>
                    </a:lnTo>
                    <a:lnTo>
                      <a:pt x="242" y="31"/>
                    </a:lnTo>
                    <a:lnTo>
                      <a:pt x="232" y="63"/>
                    </a:lnTo>
                    <a:lnTo>
                      <a:pt x="187" y="75"/>
                    </a:lnTo>
                    <a:lnTo>
                      <a:pt x="192" y="93"/>
                    </a:lnTo>
                    <a:lnTo>
                      <a:pt x="162" y="128"/>
                    </a:lnTo>
                    <a:lnTo>
                      <a:pt x="120" y="138"/>
                    </a:lnTo>
                    <a:lnTo>
                      <a:pt x="122" y="154"/>
                    </a:lnTo>
                    <a:lnTo>
                      <a:pt x="96" y="165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7268671" y="3264305"/>
                <a:ext cx="304846" cy="288414"/>
              </a:xfrm>
              <a:custGeom>
                <a:avLst/>
                <a:gdLst>
                  <a:gd name="T0" fmla="*/ 2147483647 w 237"/>
                  <a:gd name="T1" fmla="*/ 0 h 226"/>
                  <a:gd name="T2" fmla="*/ 2147483647 w 237"/>
                  <a:gd name="T3" fmla="*/ 2147483647 h 226"/>
                  <a:gd name="T4" fmla="*/ 2147483647 w 237"/>
                  <a:gd name="T5" fmla="*/ 2147483647 h 226"/>
                  <a:gd name="T6" fmla="*/ 2147483647 w 237"/>
                  <a:gd name="T7" fmla="*/ 2147483647 h 226"/>
                  <a:gd name="T8" fmla="*/ 2147483647 w 237"/>
                  <a:gd name="T9" fmla="*/ 2147483647 h 226"/>
                  <a:gd name="T10" fmla="*/ 2147483647 w 237"/>
                  <a:gd name="T11" fmla="*/ 2147483647 h 226"/>
                  <a:gd name="T12" fmla="*/ 2147483647 w 237"/>
                  <a:gd name="T13" fmla="*/ 2147483647 h 226"/>
                  <a:gd name="T14" fmla="*/ 2147483647 w 237"/>
                  <a:gd name="T15" fmla="*/ 2147483647 h 226"/>
                  <a:gd name="T16" fmla="*/ 2147483647 w 237"/>
                  <a:gd name="T17" fmla="*/ 2147483647 h 226"/>
                  <a:gd name="T18" fmla="*/ 2147483647 w 237"/>
                  <a:gd name="T19" fmla="*/ 2147483647 h 226"/>
                  <a:gd name="T20" fmla="*/ 2147483647 w 237"/>
                  <a:gd name="T21" fmla="*/ 2147483647 h 226"/>
                  <a:gd name="T22" fmla="*/ 2147483647 w 237"/>
                  <a:gd name="T23" fmla="*/ 2147483647 h 226"/>
                  <a:gd name="T24" fmla="*/ 0 w 237"/>
                  <a:gd name="T25" fmla="*/ 2147483647 h 226"/>
                  <a:gd name="T26" fmla="*/ 2147483647 w 237"/>
                  <a:gd name="T27" fmla="*/ 2147483647 h 226"/>
                  <a:gd name="T28" fmla="*/ 2147483647 w 237"/>
                  <a:gd name="T29" fmla="*/ 2147483647 h 226"/>
                  <a:gd name="T30" fmla="*/ 2147483647 w 237"/>
                  <a:gd name="T31" fmla="*/ 2147483647 h 226"/>
                  <a:gd name="T32" fmla="*/ 2147483647 w 237"/>
                  <a:gd name="T33" fmla="*/ 0 h 226"/>
                  <a:gd name="T34" fmla="*/ 2147483647 w 237"/>
                  <a:gd name="T35" fmla="*/ 0 h 226"/>
                  <a:gd name="T36" fmla="*/ 2147483647 w 237"/>
                  <a:gd name="T37" fmla="*/ 0 h 2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7"/>
                  <a:gd name="T58" fmla="*/ 0 h 226"/>
                  <a:gd name="T59" fmla="*/ 237 w 237"/>
                  <a:gd name="T60" fmla="*/ 226 h 2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7" h="226">
                    <a:moveTo>
                      <a:pt x="124" y="0"/>
                    </a:moveTo>
                    <a:lnTo>
                      <a:pt x="152" y="29"/>
                    </a:lnTo>
                    <a:lnTo>
                      <a:pt x="210" y="18"/>
                    </a:lnTo>
                    <a:lnTo>
                      <a:pt x="229" y="72"/>
                    </a:lnTo>
                    <a:lnTo>
                      <a:pt x="226" y="93"/>
                    </a:lnTo>
                    <a:lnTo>
                      <a:pt x="234" y="109"/>
                    </a:lnTo>
                    <a:lnTo>
                      <a:pt x="237" y="122"/>
                    </a:lnTo>
                    <a:lnTo>
                      <a:pt x="165" y="155"/>
                    </a:lnTo>
                    <a:lnTo>
                      <a:pt x="180" y="191"/>
                    </a:lnTo>
                    <a:lnTo>
                      <a:pt x="165" y="195"/>
                    </a:lnTo>
                    <a:lnTo>
                      <a:pt x="68" y="226"/>
                    </a:lnTo>
                    <a:lnTo>
                      <a:pt x="15" y="184"/>
                    </a:lnTo>
                    <a:lnTo>
                      <a:pt x="0" y="140"/>
                    </a:lnTo>
                    <a:lnTo>
                      <a:pt x="21" y="125"/>
                    </a:lnTo>
                    <a:lnTo>
                      <a:pt x="88" y="44"/>
                    </a:lnTo>
                    <a:lnTo>
                      <a:pt x="85" y="5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7119463" y="3662470"/>
                <a:ext cx="409033" cy="422413"/>
              </a:xfrm>
              <a:custGeom>
                <a:avLst/>
                <a:gdLst>
                  <a:gd name="T0" fmla="*/ 2147483647 w 318"/>
                  <a:gd name="T1" fmla="*/ 2147483647 h 331"/>
                  <a:gd name="T2" fmla="*/ 2147483647 w 318"/>
                  <a:gd name="T3" fmla="*/ 2147483647 h 331"/>
                  <a:gd name="T4" fmla="*/ 2147483647 w 318"/>
                  <a:gd name="T5" fmla="*/ 2147483647 h 331"/>
                  <a:gd name="T6" fmla="*/ 2147483647 w 318"/>
                  <a:gd name="T7" fmla="*/ 2147483647 h 331"/>
                  <a:gd name="T8" fmla="*/ 2147483647 w 318"/>
                  <a:gd name="T9" fmla="*/ 2147483647 h 331"/>
                  <a:gd name="T10" fmla="*/ 2147483647 w 318"/>
                  <a:gd name="T11" fmla="*/ 2147483647 h 331"/>
                  <a:gd name="T12" fmla="*/ 2147483647 w 318"/>
                  <a:gd name="T13" fmla="*/ 2147483647 h 331"/>
                  <a:gd name="T14" fmla="*/ 2147483647 w 318"/>
                  <a:gd name="T15" fmla="*/ 2147483647 h 331"/>
                  <a:gd name="T16" fmla="*/ 2147483647 w 318"/>
                  <a:gd name="T17" fmla="*/ 2147483647 h 331"/>
                  <a:gd name="T18" fmla="*/ 2147483647 w 318"/>
                  <a:gd name="T19" fmla="*/ 2147483647 h 331"/>
                  <a:gd name="T20" fmla="*/ 2147483647 w 318"/>
                  <a:gd name="T21" fmla="*/ 2147483647 h 331"/>
                  <a:gd name="T22" fmla="*/ 2147483647 w 318"/>
                  <a:gd name="T23" fmla="*/ 2147483647 h 331"/>
                  <a:gd name="T24" fmla="*/ 2147483647 w 318"/>
                  <a:gd name="T25" fmla="*/ 2147483647 h 331"/>
                  <a:gd name="T26" fmla="*/ 2147483647 w 318"/>
                  <a:gd name="T27" fmla="*/ 2147483647 h 331"/>
                  <a:gd name="T28" fmla="*/ 2147483647 w 318"/>
                  <a:gd name="T29" fmla="*/ 2147483647 h 331"/>
                  <a:gd name="T30" fmla="*/ 2147483647 w 318"/>
                  <a:gd name="T31" fmla="*/ 2147483647 h 331"/>
                  <a:gd name="T32" fmla="*/ 2147483647 w 318"/>
                  <a:gd name="T33" fmla="*/ 2147483647 h 331"/>
                  <a:gd name="T34" fmla="*/ 2147483647 w 318"/>
                  <a:gd name="T35" fmla="*/ 2147483647 h 331"/>
                  <a:gd name="T36" fmla="*/ 0 w 318"/>
                  <a:gd name="T37" fmla="*/ 2147483647 h 331"/>
                  <a:gd name="T38" fmla="*/ 2147483647 w 318"/>
                  <a:gd name="T39" fmla="*/ 2147483647 h 331"/>
                  <a:gd name="T40" fmla="*/ 2147483647 w 318"/>
                  <a:gd name="T41" fmla="*/ 2147483647 h 331"/>
                  <a:gd name="T42" fmla="*/ 2147483647 w 318"/>
                  <a:gd name="T43" fmla="*/ 2147483647 h 331"/>
                  <a:gd name="T44" fmla="*/ 0 w 318"/>
                  <a:gd name="T45" fmla="*/ 2147483647 h 331"/>
                  <a:gd name="T46" fmla="*/ 2147483647 w 318"/>
                  <a:gd name="T47" fmla="*/ 2147483647 h 331"/>
                  <a:gd name="T48" fmla="*/ 2147483647 w 318"/>
                  <a:gd name="T49" fmla="*/ 2147483647 h 331"/>
                  <a:gd name="T50" fmla="*/ 2147483647 w 318"/>
                  <a:gd name="T51" fmla="*/ 2147483647 h 331"/>
                  <a:gd name="T52" fmla="*/ 2147483647 w 318"/>
                  <a:gd name="T53" fmla="*/ 2147483647 h 331"/>
                  <a:gd name="T54" fmla="*/ 2147483647 w 318"/>
                  <a:gd name="T55" fmla="*/ 2147483647 h 331"/>
                  <a:gd name="T56" fmla="*/ 2147483647 w 318"/>
                  <a:gd name="T57" fmla="*/ 2147483647 h 331"/>
                  <a:gd name="T58" fmla="*/ 2147483647 w 318"/>
                  <a:gd name="T59" fmla="*/ 2147483647 h 331"/>
                  <a:gd name="T60" fmla="*/ 2147483647 w 318"/>
                  <a:gd name="T61" fmla="*/ 2147483647 h 331"/>
                  <a:gd name="T62" fmla="*/ 2147483647 w 318"/>
                  <a:gd name="T63" fmla="*/ 2147483647 h 331"/>
                  <a:gd name="T64" fmla="*/ 2147483647 w 318"/>
                  <a:gd name="T65" fmla="*/ 2147483647 h 331"/>
                  <a:gd name="T66" fmla="*/ 2147483647 w 318"/>
                  <a:gd name="T67" fmla="*/ 0 h 331"/>
                  <a:gd name="T68" fmla="*/ 2147483647 w 318"/>
                  <a:gd name="T69" fmla="*/ 2147483647 h 331"/>
                  <a:gd name="T70" fmla="*/ 2147483647 w 318"/>
                  <a:gd name="T71" fmla="*/ 2147483647 h 331"/>
                  <a:gd name="T72" fmla="*/ 2147483647 w 318"/>
                  <a:gd name="T73" fmla="*/ 2147483647 h 331"/>
                  <a:gd name="T74" fmla="*/ 2147483647 w 318"/>
                  <a:gd name="T75" fmla="*/ 2147483647 h 331"/>
                  <a:gd name="T76" fmla="*/ 2147483647 w 318"/>
                  <a:gd name="T77" fmla="*/ 2147483647 h 3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8"/>
                  <a:gd name="T118" fmla="*/ 0 h 331"/>
                  <a:gd name="T119" fmla="*/ 318 w 318"/>
                  <a:gd name="T120" fmla="*/ 331 h 3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8" h="331">
                    <a:moveTo>
                      <a:pt x="318" y="136"/>
                    </a:moveTo>
                    <a:lnTo>
                      <a:pt x="283" y="133"/>
                    </a:lnTo>
                    <a:lnTo>
                      <a:pt x="251" y="178"/>
                    </a:lnTo>
                    <a:lnTo>
                      <a:pt x="212" y="175"/>
                    </a:lnTo>
                    <a:lnTo>
                      <a:pt x="206" y="194"/>
                    </a:lnTo>
                    <a:lnTo>
                      <a:pt x="182" y="162"/>
                    </a:lnTo>
                    <a:lnTo>
                      <a:pt x="168" y="173"/>
                    </a:lnTo>
                    <a:lnTo>
                      <a:pt x="190" y="189"/>
                    </a:lnTo>
                    <a:lnTo>
                      <a:pt x="155" y="202"/>
                    </a:lnTo>
                    <a:lnTo>
                      <a:pt x="169" y="215"/>
                    </a:lnTo>
                    <a:lnTo>
                      <a:pt x="161" y="226"/>
                    </a:lnTo>
                    <a:lnTo>
                      <a:pt x="136" y="207"/>
                    </a:lnTo>
                    <a:lnTo>
                      <a:pt x="107" y="224"/>
                    </a:lnTo>
                    <a:lnTo>
                      <a:pt x="112" y="250"/>
                    </a:lnTo>
                    <a:lnTo>
                      <a:pt x="75" y="270"/>
                    </a:lnTo>
                    <a:lnTo>
                      <a:pt x="81" y="298"/>
                    </a:lnTo>
                    <a:lnTo>
                      <a:pt x="41" y="286"/>
                    </a:lnTo>
                    <a:lnTo>
                      <a:pt x="41" y="331"/>
                    </a:lnTo>
                    <a:lnTo>
                      <a:pt x="0" y="330"/>
                    </a:lnTo>
                    <a:lnTo>
                      <a:pt x="1" y="280"/>
                    </a:lnTo>
                    <a:lnTo>
                      <a:pt x="20" y="285"/>
                    </a:lnTo>
                    <a:lnTo>
                      <a:pt x="36" y="255"/>
                    </a:lnTo>
                    <a:lnTo>
                      <a:pt x="0" y="210"/>
                    </a:lnTo>
                    <a:lnTo>
                      <a:pt x="41" y="162"/>
                    </a:lnTo>
                    <a:lnTo>
                      <a:pt x="67" y="131"/>
                    </a:lnTo>
                    <a:lnTo>
                      <a:pt x="110" y="146"/>
                    </a:lnTo>
                    <a:lnTo>
                      <a:pt x="124" y="104"/>
                    </a:lnTo>
                    <a:lnTo>
                      <a:pt x="153" y="88"/>
                    </a:lnTo>
                    <a:lnTo>
                      <a:pt x="99" y="31"/>
                    </a:lnTo>
                    <a:lnTo>
                      <a:pt x="145" y="24"/>
                    </a:lnTo>
                    <a:lnTo>
                      <a:pt x="158" y="37"/>
                    </a:lnTo>
                    <a:lnTo>
                      <a:pt x="184" y="26"/>
                    </a:lnTo>
                    <a:lnTo>
                      <a:pt x="182" y="10"/>
                    </a:lnTo>
                    <a:lnTo>
                      <a:pt x="224" y="0"/>
                    </a:lnTo>
                    <a:lnTo>
                      <a:pt x="259" y="82"/>
                    </a:lnTo>
                    <a:lnTo>
                      <a:pt x="318" y="123"/>
                    </a:lnTo>
                    <a:lnTo>
                      <a:pt x="318" y="136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7407587" y="3562929"/>
                <a:ext cx="355010" cy="282035"/>
              </a:xfrm>
              <a:custGeom>
                <a:avLst/>
                <a:gdLst>
                  <a:gd name="T0" fmla="*/ 2147483647 w 276"/>
                  <a:gd name="T1" fmla="*/ 2147483647 h 221"/>
                  <a:gd name="T2" fmla="*/ 2147483647 w 276"/>
                  <a:gd name="T3" fmla="*/ 2147483647 h 221"/>
                  <a:gd name="T4" fmla="*/ 2147483647 w 276"/>
                  <a:gd name="T5" fmla="*/ 2147483647 h 221"/>
                  <a:gd name="T6" fmla="*/ 2147483647 w 276"/>
                  <a:gd name="T7" fmla="*/ 2147483647 h 221"/>
                  <a:gd name="T8" fmla="*/ 2147483647 w 276"/>
                  <a:gd name="T9" fmla="*/ 2147483647 h 221"/>
                  <a:gd name="T10" fmla="*/ 2147483647 w 276"/>
                  <a:gd name="T11" fmla="*/ 2147483647 h 221"/>
                  <a:gd name="T12" fmla="*/ 2147483647 w 276"/>
                  <a:gd name="T13" fmla="*/ 2147483647 h 221"/>
                  <a:gd name="T14" fmla="*/ 2147483647 w 276"/>
                  <a:gd name="T15" fmla="*/ 2147483647 h 221"/>
                  <a:gd name="T16" fmla="*/ 2147483647 w 276"/>
                  <a:gd name="T17" fmla="*/ 2147483647 h 221"/>
                  <a:gd name="T18" fmla="*/ 2147483647 w 276"/>
                  <a:gd name="T19" fmla="*/ 2147483647 h 221"/>
                  <a:gd name="T20" fmla="*/ 2147483647 w 276"/>
                  <a:gd name="T21" fmla="*/ 2147483647 h 221"/>
                  <a:gd name="T22" fmla="*/ 2147483647 w 276"/>
                  <a:gd name="T23" fmla="*/ 2147483647 h 221"/>
                  <a:gd name="T24" fmla="*/ 2147483647 w 276"/>
                  <a:gd name="T25" fmla="*/ 2147483647 h 221"/>
                  <a:gd name="T26" fmla="*/ 0 w 276"/>
                  <a:gd name="T27" fmla="*/ 2147483647 h 221"/>
                  <a:gd name="T28" fmla="*/ 2147483647 w 276"/>
                  <a:gd name="T29" fmla="*/ 2147483647 h 221"/>
                  <a:gd name="T30" fmla="*/ 2147483647 w 276"/>
                  <a:gd name="T31" fmla="*/ 2147483647 h 221"/>
                  <a:gd name="T32" fmla="*/ 2147483647 w 276"/>
                  <a:gd name="T33" fmla="*/ 2147483647 h 221"/>
                  <a:gd name="T34" fmla="*/ 2147483647 w 276"/>
                  <a:gd name="T35" fmla="*/ 0 h 221"/>
                  <a:gd name="T36" fmla="*/ 2147483647 w 276"/>
                  <a:gd name="T37" fmla="*/ 2147483647 h 221"/>
                  <a:gd name="T38" fmla="*/ 2147483647 w 276"/>
                  <a:gd name="T39" fmla="*/ 2147483647 h 221"/>
                  <a:gd name="T40" fmla="*/ 2147483647 w 276"/>
                  <a:gd name="T41" fmla="*/ 2147483647 h 221"/>
                  <a:gd name="T42" fmla="*/ 2147483647 w 276"/>
                  <a:gd name="T43" fmla="*/ 2147483647 h 2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6"/>
                  <a:gd name="T67" fmla="*/ 0 h 221"/>
                  <a:gd name="T68" fmla="*/ 276 w 276"/>
                  <a:gd name="T69" fmla="*/ 221 h 2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6" h="221">
                    <a:moveTo>
                      <a:pt x="203" y="99"/>
                    </a:moveTo>
                    <a:lnTo>
                      <a:pt x="225" y="125"/>
                    </a:lnTo>
                    <a:lnTo>
                      <a:pt x="272" y="125"/>
                    </a:lnTo>
                    <a:lnTo>
                      <a:pt x="276" y="141"/>
                    </a:lnTo>
                    <a:lnTo>
                      <a:pt x="248" y="158"/>
                    </a:lnTo>
                    <a:lnTo>
                      <a:pt x="214" y="150"/>
                    </a:lnTo>
                    <a:lnTo>
                      <a:pt x="220" y="200"/>
                    </a:lnTo>
                    <a:lnTo>
                      <a:pt x="204" y="214"/>
                    </a:lnTo>
                    <a:lnTo>
                      <a:pt x="136" y="206"/>
                    </a:lnTo>
                    <a:lnTo>
                      <a:pt x="132" y="221"/>
                    </a:lnTo>
                    <a:lnTo>
                      <a:pt x="94" y="214"/>
                    </a:lnTo>
                    <a:lnTo>
                      <a:pt x="94" y="201"/>
                    </a:lnTo>
                    <a:lnTo>
                      <a:pt x="35" y="160"/>
                    </a:lnTo>
                    <a:lnTo>
                      <a:pt x="0" y="78"/>
                    </a:lnTo>
                    <a:lnTo>
                      <a:pt x="30" y="43"/>
                    </a:lnTo>
                    <a:lnTo>
                      <a:pt x="25" y="25"/>
                    </a:lnTo>
                    <a:lnTo>
                      <a:pt x="70" y="13"/>
                    </a:lnTo>
                    <a:lnTo>
                      <a:pt x="120" y="0"/>
                    </a:lnTo>
                    <a:lnTo>
                      <a:pt x="184" y="41"/>
                    </a:lnTo>
                    <a:lnTo>
                      <a:pt x="203" y="99"/>
                    </a:lnTo>
                    <a:close/>
                  </a:path>
                </a:pathLst>
              </a:custGeom>
              <a:solidFill>
                <a:srgbClr val="C195C4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6981832" y="3356189"/>
                <a:ext cx="313849" cy="274377"/>
              </a:xfrm>
              <a:custGeom>
                <a:avLst/>
                <a:gdLst>
                  <a:gd name="T0" fmla="*/ 2147483647 w 244"/>
                  <a:gd name="T1" fmla="*/ 0 h 215"/>
                  <a:gd name="T2" fmla="*/ 2147483647 w 244"/>
                  <a:gd name="T3" fmla="*/ 2147483647 h 215"/>
                  <a:gd name="T4" fmla="*/ 2147483647 w 244"/>
                  <a:gd name="T5" fmla="*/ 2147483647 h 215"/>
                  <a:gd name="T6" fmla="*/ 2147483647 w 244"/>
                  <a:gd name="T7" fmla="*/ 2147483647 h 215"/>
                  <a:gd name="T8" fmla="*/ 2147483647 w 244"/>
                  <a:gd name="T9" fmla="*/ 2147483647 h 215"/>
                  <a:gd name="T10" fmla="*/ 2147483647 w 244"/>
                  <a:gd name="T11" fmla="*/ 2147483647 h 215"/>
                  <a:gd name="T12" fmla="*/ 2147483647 w 244"/>
                  <a:gd name="T13" fmla="*/ 2147483647 h 215"/>
                  <a:gd name="T14" fmla="*/ 2147483647 w 244"/>
                  <a:gd name="T15" fmla="*/ 2147483647 h 215"/>
                  <a:gd name="T16" fmla="*/ 2147483647 w 244"/>
                  <a:gd name="T17" fmla="*/ 2147483647 h 215"/>
                  <a:gd name="T18" fmla="*/ 2147483647 w 244"/>
                  <a:gd name="T19" fmla="*/ 2147483647 h 215"/>
                  <a:gd name="T20" fmla="*/ 2147483647 w 244"/>
                  <a:gd name="T21" fmla="*/ 2147483647 h 215"/>
                  <a:gd name="T22" fmla="*/ 2147483647 w 244"/>
                  <a:gd name="T23" fmla="*/ 2147483647 h 215"/>
                  <a:gd name="T24" fmla="*/ 2147483647 w 244"/>
                  <a:gd name="T25" fmla="*/ 2147483647 h 215"/>
                  <a:gd name="T26" fmla="*/ 2147483647 w 244"/>
                  <a:gd name="T27" fmla="*/ 2147483647 h 215"/>
                  <a:gd name="T28" fmla="*/ 2147483647 w 244"/>
                  <a:gd name="T29" fmla="*/ 2147483647 h 215"/>
                  <a:gd name="T30" fmla="*/ 2147483647 w 244"/>
                  <a:gd name="T31" fmla="*/ 2147483647 h 215"/>
                  <a:gd name="T32" fmla="*/ 2147483647 w 244"/>
                  <a:gd name="T33" fmla="*/ 2147483647 h 215"/>
                  <a:gd name="T34" fmla="*/ 2147483647 w 244"/>
                  <a:gd name="T35" fmla="*/ 2147483647 h 215"/>
                  <a:gd name="T36" fmla="*/ 0 w 244"/>
                  <a:gd name="T37" fmla="*/ 2147483647 h 215"/>
                  <a:gd name="T38" fmla="*/ 0 w 244"/>
                  <a:gd name="T39" fmla="*/ 2147483647 h 215"/>
                  <a:gd name="T40" fmla="*/ 2147483647 w 244"/>
                  <a:gd name="T41" fmla="*/ 2147483647 h 215"/>
                  <a:gd name="T42" fmla="*/ 2147483647 w 244"/>
                  <a:gd name="T43" fmla="*/ 2147483647 h 215"/>
                  <a:gd name="T44" fmla="*/ 2147483647 w 244"/>
                  <a:gd name="T45" fmla="*/ 2147483647 h 215"/>
                  <a:gd name="T46" fmla="*/ 2147483647 w 244"/>
                  <a:gd name="T47" fmla="*/ 2147483647 h 215"/>
                  <a:gd name="T48" fmla="*/ 2147483647 w 244"/>
                  <a:gd name="T49" fmla="*/ 2147483647 h 215"/>
                  <a:gd name="T50" fmla="*/ 2147483647 w 244"/>
                  <a:gd name="T51" fmla="*/ 2147483647 h 215"/>
                  <a:gd name="T52" fmla="*/ 2147483647 w 244"/>
                  <a:gd name="T53" fmla="*/ 0 h 2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"/>
                  <a:gd name="T82" fmla="*/ 0 h 215"/>
                  <a:gd name="T83" fmla="*/ 244 w 244"/>
                  <a:gd name="T84" fmla="*/ 215 h 2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" h="215">
                    <a:moveTo>
                      <a:pt x="87" y="0"/>
                    </a:moveTo>
                    <a:lnTo>
                      <a:pt x="103" y="31"/>
                    </a:lnTo>
                    <a:lnTo>
                      <a:pt x="190" y="23"/>
                    </a:lnTo>
                    <a:lnTo>
                      <a:pt x="193" y="48"/>
                    </a:lnTo>
                    <a:lnTo>
                      <a:pt x="220" y="37"/>
                    </a:lnTo>
                    <a:lnTo>
                      <a:pt x="244" y="53"/>
                    </a:lnTo>
                    <a:lnTo>
                      <a:pt x="223" y="68"/>
                    </a:lnTo>
                    <a:lnTo>
                      <a:pt x="238" y="112"/>
                    </a:lnTo>
                    <a:lnTo>
                      <a:pt x="204" y="112"/>
                    </a:lnTo>
                    <a:lnTo>
                      <a:pt x="198" y="125"/>
                    </a:lnTo>
                    <a:lnTo>
                      <a:pt x="212" y="136"/>
                    </a:lnTo>
                    <a:lnTo>
                      <a:pt x="196" y="178"/>
                    </a:lnTo>
                    <a:lnTo>
                      <a:pt x="182" y="173"/>
                    </a:lnTo>
                    <a:lnTo>
                      <a:pt x="169" y="195"/>
                    </a:lnTo>
                    <a:lnTo>
                      <a:pt x="156" y="203"/>
                    </a:lnTo>
                    <a:lnTo>
                      <a:pt x="145" y="194"/>
                    </a:lnTo>
                    <a:lnTo>
                      <a:pt x="36" y="215"/>
                    </a:lnTo>
                    <a:lnTo>
                      <a:pt x="48" y="176"/>
                    </a:lnTo>
                    <a:lnTo>
                      <a:pt x="0" y="165"/>
                    </a:lnTo>
                    <a:lnTo>
                      <a:pt x="0" y="147"/>
                    </a:lnTo>
                    <a:lnTo>
                      <a:pt x="19" y="133"/>
                    </a:lnTo>
                    <a:lnTo>
                      <a:pt x="9" y="112"/>
                    </a:lnTo>
                    <a:lnTo>
                      <a:pt x="27" y="107"/>
                    </a:lnTo>
                    <a:lnTo>
                      <a:pt x="24" y="71"/>
                    </a:lnTo>
                    <a:lnTo>
                      <a:pt x="65" y="32"/>
                    </a:lnTo>
                    <a:lnTo>
                      <a:pt x="48" y="1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8678421" y="1815853"/>
                <a:ext cx="297129" cy="573001"/>
              </a:xfrm>
              <a:custGeom>
                <a:avLst/>
                <a:gdLst>
                  <a:gd name="T0" fmla="*/ 2147483647 w 231"/>
                  <a:gd name="T1" fmla="*/ 2147483647 h 449"/>
                  <a:gd name="T2" fmla="*/ 2147483647 w 231"/>
                  <a:gd name="T3" fmla="*/ 2147483647 h 449"/>
                  <a:gd name="T4" fmla="*/ 2147483647 w 231"/>
                  <a:gd name="T5" fmla="*/ 2147483647 h 449"/>
                  <a:gd name="T6" fmla="*/ 2147483647 w 231"/>
                  <a:gd name="T7" fmla="*/ 0 h 449"/>
                  <a:gd name="T8" fmla="*/ 2147483647 w 231"/>
                  <a:gd name="T9" fmla="*/ 2147483647 h 449"/>
                  <a:gd name="T10" fmla="*/ 2147483647 w 231"/>
                  <a:gd name="T11" fmla="*/ 2147483647 h 449"/>
                  <a:gd name="T12" fmla="*/ 2147483647 w 231"/>
                  <a:gd name="T13" fmla="*/ 2147483647 h 449"/>
                  <a:gd name="T14" fmla="*/ 2147483647 w 231"/>
                  <a:gd name="T15" fmla="*/ 2147483647 h 449"/>
                  <a:gd name="T16" fmla="*/ 2147483647 w 231"/>
                  <a:gd name="T17" fmla="*/ 2147483647 h 449"/>
                  <a:gd name="T18" fmla="*/ 2147483647 w 231"/>
                  <a:gd name="T19" fmla="*/ 2147483647 h 449"/>
                  <a:gd name="T20" fmla="*/ 2147483647 w 231"/>
                  <a:gd name="T21" fmla="*/ 2147483647 h 449"/>
                  <a:gd name="T22" fmla="*/ 2147483647 w 231"/>
                  <a:gd name="T23" fmla="*/ 2147483647 h 449"/>
                  <a:gd name="T24" fmla="*/ 2147483647 w 231"/>
                  <a:gd name="T25" fmla="*/ 2147483647 h 449"/>
                  <a:gd name="T26" fmla="*/ 2147483647 w 231"/>
                  <a:gd name="T27" fmla="*/ 2147483647 h 449"/>
                  <a:gd name="T28" fmla="*/ 2147483647 w 231"/>
                  <a:gd name="T29" fmla="*/ 2147483647 h 449"/>
                  <a:gd name="T30" fmla="*/ 2147483647 w 231"/>
                  <a:gd name="T31" fmla="*/ 2147483647 h 449"/>
                  <a:gd name="T32" fmla="*/ 2147483647 w 231"/>
                  <a:gd name="T33" fmla="*/ 2147483647 h 449"/>
                  <a:gd name="T34" fmla="*/ 2147483647 w 231"/>
                  <a:gd name="T35" fmla="*/ 2147483647 h 449"/>
                  <a:gd name="T36" fmla="*/ 2147483647 w 231"/>
                  <a:gd name="T37" fmla="*/ 2147483647 h 449"/>
                  <a:gd name="T38" fmla="*/ 2147483647 w 231"/>
                  <a:gd name="T39" fmla="*/ 2147483647 h 449"/>
                  <a:gd name="T40" fmla="*/ 2147483647 w 231"/>
                  <a:gd name="T41" fmla="*/ 2147483647 h 449"/>
                  <a:gd name="T42" fmla="*/ 0 w 231"/>
                  <a:gd name="T43" fmla="*/ 2147483647 h 449"/>
                  <a:gd name="T44" fmla="*/ 2147483647 w 231"/>
                  <a:gd name="T45" fmla="*/ 2147483647 h 449"/>
                  <a:gd name="T46" fmla="*/ 2147483647 w 231"/>
                  <a:gd name="T47" fmla="*/ 2147483647 h 449"/>
                  <a:gd name="T48" fmla="*/ 2147483647 w 231"/>
                  <a:gd name="T49" fmla="*/ 2147483647 h 449"/>
                  <a:gd name="T50" fmla="*/ 2147483647 w 231"/>
                  <a:gd name="T51" fmla="*/ 2147483647 h 449"/>
                  <a:gd name="T52" fmla="*/ 2147483647 w 231"/>
                  <a:gd name="T53" fmla="*/ 2147483647 h 449"/>
                  <a:gd name="T54" fmla="*/ 2147483647 w 231"/>
                  <a:gd name="T55" fmla="*/ 2147483647 h 449"/>
                  <a:gd name="T56" fmla="*/ 2147483647 w 231"/>
                  <a:gd name="T57" fmla="*/ 2147483647 h 449"/>
                  <a:gd name="T58" fmla="*/ 2147483647 w 231"/>
                  <a:gd name="T59" fmla="*/ 2147483647 h 449"/>
                  <a:gd name="T60" fmla="*/ 2147483647 w 231"/>
                  <a:gd name="T61" fmla="*/ 2147483647 h 449"/>
                  <a:gd name="T62" fmla="*/ 2147483647 w 231"/>
                  <a:gd name="T63" fmla="*/ 2147483647 h 449"/>
                  <a:gd name="T64" fmla="*/ 2147483647 w 231"/>
                  <a:gd name="T65" fmla="*/ 2147483647 h 449"/>
                  <a:gd name="T66" fmla="*/ 2147483647 w 231"/>
                  <a:gd name="T67" fmla="*/ 2147483647 h 449"/>
                  <a:gd name="T68" fmla="*/ 2147483647 w 231"/>
                  <a:gd name="T69" fmla="*/ 2147483647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1"/>
                  <a:gd name="T106" fmla="*/ 0 h 449"/>
                  <a:gd name="T107" fmla="*/ 231 w 231"/>
                  <a:gd name="T108" fmla="*/ 449 h 4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1" h="449">
                    <a:moveTo>
                      <a:pt x="168" y="120"/>
                    </a:moveTo>
                    <a:lnTo>
                      <a:pt x="212" y="62"/>
                    </a:lnTo>
                    <a:lnTo>
                      <a:pt x="231" y="19"/>
                    </a:lnTo>
                    <a:lnTo>
                      <a:pt x="180" y="0"/>
                    </a:lnTo>
                    <a:lnTo>
                      <a:pt x="127" y="1"/>
                    </a:lnTo>
                    <a:lnTo>
                      <a:pt x="116" y="32"/>
                    </a:lnTo>
                    <a:lnTo>
                      <a:pt x="72" y="32"/>
                    </a:lnTo>
                    <a:lnTo>
                      <a:pt x="34" y="19"/>
                    </a:lnTo>
                    <a:lnTo>
                      <a:pt x="28" y="1"/>
                    </a:lnTo>
                    <a:lnTo>
                      <a:pt x="5" y="51"/>
                    </a:lnTo>
                    <a:lnTo>
                      <a:pt x="26" y="59"/>
                    </a:lnTo>
                    <a:lnTo>
                      <a:pt x="29" y="83"/>
                    </a:lnTo>
                    <a:lnTo>
                      <a:pt x="45" y="65"/>
                    </a:lnTo>
                    <a:lnTo>
                      <a:pt x="69" y="78"/>
                    </a:lnTo>
                    <a:lnTo>
                      <a:pt x="66" y="134"/>
                    </a:lnTo>
                    <a:lnTo>
                      <a:pt x="50" y="150"/>
                    </a:lnTo>
                    <a:lnTo>
                      <a:pt x="39" y="152"/>
                    </a:lnTo>
                    <a:lnTo>
                      <a:pt x="39" y="201"/>
                    </a:lnTo>
                    <a:lnTo>
                      <a:pt x="61" y="208"/>
                    </a:lnTo>
                    <a:lnTo>
                      <a:pt x="15" y="313"/>
                    </a:lnTo>
                    <a:lnTo>
                      <a:pt x="15" y="342"/>
                    </a:lnTo>
                    <a:lnTo>
                      <a:pt x="0" y="350"/>
                    </a:lnTo>
                    <a:lnTo>
                      <a:pt x="39" y="371"/>
                    </a:lnTo>
                    <a:lnTo>
                      <a:pt x="44" y="401"/>
                    </a:lnTo>
                    <a:lnTo>
                      <a:pt x="66" y="435"/>
                    </a:lnTo>
                    <a:lnTo>
                      <a:pt x="71" y="449"/>
                    </a:lnTo>
                    <a:lnTo>
                      <a:pt x="112" y="448"/>
                    </a:lnTo>
                    <a:lnTo>
                      <a:pt x="146" y="401"/>
                    </a:lnTo>
                    <a:lnTo>
                      <a:pt x="128" y="382"/>
                    </a:lnTo>
                    <a:lnTo>
                      <a:pt x="136" y="313"/>
                    </a:lnTo>
                    <a:lnTo>
                      <a:pt x="144" y="297"/>
                    </a:lnTo>
                    <a:lnTo>
                      <a:pt x="132" y="280"/>
                    </a:lnTo>
                    <a:lnTo>
                      <a:pt x="133" y="257"/>
                    </a:lnTo>
                    <a:lnTo>
                      <a:pt x="157" y="198"/>
                    </a:lnTo>
                    <a:lnTo>
                      <a:pt x="168" y="12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7730440" y="2091505"/>
                <a:ext cx="639275" cy="769530"/>
              </a:xfrm>
              <a:custGeom>
                <a:avLst/>
                <a:gdLst>
                  <a:gd name="T0" fmla="*/ 2147483647 w 497"/>
                  <a:gd name="T1" fmla="*/ 2147483647 h 603"/>
                  <a:gd name="T2" fmla="*/ 2147483647 w 497"/>
                  <a:gd name="T3" fmla="*/ 2147483647 h 603"/>
                  <a:gd name="T4" fmla="*/ 2147483647 w 497"/>
                  <a:gd name="T5" fmla="*/ 2147483647 h 603"/>
                  <a:gd name="T6" fmla="*/ 2147483647 w 497"/>
                  <a:gd name="T7" fmla="*/ 2147483647 h 603"/>
                  <a:gd name="T8" fmla="*/ 2147483647 w 497"/>
                  <a:gd name="T9" fmla="*/ 2147483647 h 603"/>
                  <a:gd name="T10" fmla="*/ 2147483647 w 497"/>
                  <a:gd name="T11" fmla="*/ 2147483647 h 603"/>
                  <a:gd name="T12" fmla="*/ 2147483647 w 497"/>
                  <a:gd name="T13" fmla="*/ 2147483647 h 603"/>
                  <a:gd name="T14" fmla="*/ 2147483647 w 497"/>
                  <a:gd name="T15" fmla="*/ 2147483647 h 603"/>
                  <a:gd name="T16" fmla="*/ 2147483647 w 497"/>
                  <a:gd name="T17" fmla="*/ 2147483647 h 603"/>
                  <a:gd name="T18" fmla="*/ 2147483647 w 497"/>
                  <a:gd name="T19" fmla="*/ 2147483647 h 603"/>
                  <a:gd name="T20" fmla="*/ 2147483647 w 497"/>
                  <a:gd name="T21" fmla="*/ 2147483647 h 603"/>
                  <a:gd name="T22" fmla="*/ 2147483647 w 497"/>
                  <a:gd name="T23" fmla="*/ 2147483647 h 603"/>
                  <a:gd name="T24" fmla="*/ 2147483647 w 497"/>
                  <a:gd name="T25" fmla="*/ 2147483647 h 603"/>
                  <a:gd name="T26" fmla="*/ 2147483647 w 497"/>
                  <a:gd name="T27" fmla="*/ 2147483647 h 603"/>
                  <a:gd name="T28" fmla="*/ 2147483647 w 497"/>
                  <a:gd name="T29" fmla="*/ 2147483647 h 603"/>
                  <a:gd name="T30" fmla="*/ 2147483647 w 497"/>
                  <a:gd name="T31" fmla="*/ 2147483647 h 603"/>
                  <a:gd name="T32" fmla="*/ 2147483647 w 497"/>
                  <a:gd name="T33" fmla="*/ 2147483647 h 603"/>
                  <a:gd name="T34" fmla="*/ 2147483647 w 497"/>
                  <a:gd name="T35" fmla="*/ 2147483647 h 603"/>
                  <a:gd name="T36" fmla="*/ 2147483647 w 497"/>
                  <a:gd name="T37" fmla="*/ 2147483647 h 603"/>
                  <a:gd name="T38" fmla="*/ 2147483647 w 497"/>
                  <a:gd name="T39" fmla="*/ 2147483647 h 603"/>
                  <a:gd name="T40" fmla="*/ 2147483647 w 497"/>
                  <a:gd name="T41" fmla="*/ 2147483647 h 603"/>
                  <a:gd name="T42" fmla="*/ 2147483647 w 497"/>
                  <a:gd name="T43" fmla="*/ 2147483647 h 603"/>
                  <a:gd name="T44" fmla="*/ 2147483647 w 497"/>
                  <a:gd name="T45" fmla="*/ 2147483647 h 603"/>
                  <a:gd name="T46" fmla="*/ 2147483647 w 497"/>
                  <a:gd name="T47" fmla="*/ 2147483647 h 603"/>
                  <a:gd name="T48" fmla="*/ 2147483647 w 497"/>
                  <a:gd name="T49" fmla="*/ 2147483647 h 603"/>
                  <a:gd name="T50" fmla="*/ 2147483647 w 497"/>
                  <a:gd name="T51" fmla="*/ 2147483647 h 603"/>
                  <a:gd name="T52" fmla="*/ 2147483647 w 497"/>
                  <a:gd name="T53" fmla="*/ 2147483647 h 603"/>
                  <a:gd name="T54" fmla="*/ 2147483647 w 497"/>
                  <a:gd name="T55" fmla="*/ 2147483647 h 603"/>
                  <a:gd name="T56" fmla="*/ 2147483647 w 497"/>
                  <a:gd name="T57" fmla="*/ 2147483647 h 603"/>
                  <a:gd name="T58" fmla="*/ 2147483647 w 497"/>
                  <a:gd name="T59" fmla="*/ 2147483647 h 603"/>
                  <a:gd name="T60" fmla="*/ 2147483647 w 497"/>
                  <a:gd name="T61" fmla="*/ 2147483647 h 603"/>
                  <a:gd name="T62" fmla="*/ 2147483647 w 497"/>
                  <a:gd name="T63" fmla="*/ 2147483647 h 603"/>
                  <a:gd name="T64" fmla="*/ 2147483647 w 497"/>
                  <a:gd name="T65" fmla="*/ 2147483647 h 603"/>
                  <a:gd name="T66" fmla="*/ 2147483647 w 497"/>
                  <a:gd name="T67" fmla="*/ 2147483647 h 603"/>
                  <a:gd name="T68" fmla="*/ 2147483647 w 497"/>
                  <a:gd name="T69" fmla="*/ 2147483647 h 603"/>
                  <a:gd name="T70" fmla="*/ 2147483647 w 497"/>
                  <a:gd name="T71" fmla="*/ 2147483647 h 603"/>
                  <a:gd name="T72" fmla="*/ 2147483647 w 497"/>
                  <a:gd name="T73" fmla="*/ 2147483647 h 603"/>
                  <a:gd name="T74" fmla="*/ 2147483647 w 497"/>
                  <a:gd name="T75" fmla="*/ 2147483647 h 603"/>
                  <a:gd name="T76" fmla="*/ 2147483647 w 497"/>
                  <a:gd name="T77" fmla="*/ 2147483647 h 603"/>
                  <a:gd name="T78" fmla="*/ 2147483647 w 497"/>
                  <a:gd name="T79" fmla="*/ 2147483647 h 603"/>
                  <a:gd name="T80" fmla="*/ 2147483647 w 497"/>
                  <a:gd name="T81" fmla="*/ 0 h 603"/>
                  <a:gd name="T82" fmla="*/ 2147483647 w 497"/>
                  <a:gd name="T83" fmla="*/ 2147483647 h 603"/>
                  <a:gd name="T84" fmla="*/ 2147483647 w 497"/>
                  <a:gd name="T85" fmla="*/ 2147483647 h 603"/>
                  <a:gd name="T86" fmla="*/ 2147483647 w 497"/>
                  <a:gd name="T87" fmla="*/ 2147483647 h 603"/>
                  <a:gd name="T88" fmla="*/ 2147483647 w 497"/>
                  <a:gd name="T89" fmla="*/ 2147483647 h 603"/>
                  <a:gd name="T90" fmla="*/ 2147483647 w 497"/>
                  <a:gd name="T91" fmla="*/ 2147483647 h 603"/>
                  <a:gd name="T92" fmla="*/ 2147483647 w 497"/>
                  <a:gd name="T93" fmla="*/ 2147483647 h 603"/>
                  <a:gd name="T94" fmla="*/ 2147483647 w 497"/>
                  <a:gd name="T95" fmla="*/ 2147483647 h 603"/>
                  <a:gd name="T96" fmla="*/ 0 w 497"/>
                  <a:gd name="T97" fmla="*/ 2147483647 h 603"/>
                  <a:gd name="T98" fmla="*/ 2147483647 w 497"/>
                  <a:gd name="T99" fmla="*/ 2147483647 h 603"/>
                  <a:gd name="T100" fmla="*/ 2147483647 w 497"/>
                  <a:gd name="T101" fmla="*/ 2147483647 h 603"/>
                  <a:gd name="T102" fmla="*/ 2147483647 w 497"/>
                  <a:gd name="T103" fmla="*/ 2147483647 h 603"/>
                  <a:gd name="T104" fmla="*/ 2147483647 w 497"/>
                  <a:gd name="T105" fmla="*/ 2147483647 h 603"/>
                  <a:gd name="T106" fmla="*/ 2147483647 w 497"/>
                  <a:gd name="T107" fmla="*/ 2147483647 h 603"/>
                  <a:gd name="T108" fmla="*/ 2147483647 w 497"/>
                  <a:gd name="T109" fmla="*/ 2147483647 h 603"/>
                  <a:gd name="T110" fmla="*/ 2147483647 w 497"/>
                  <a:gd name="T111" fmla="*/ 2147483647 h 603"/>
                  <a:gd name="T112" fmla="*/ 2147483647 w 497"/>
                  <a:gd name="T113" fmla="*/ 2147483647 h 603"/>
                  <a:gd name="T114" fmla="*/ 2147483647 w 497"/>
                  <a:gd name="T115" fmla="*/ 2147483647 h 603"/>
                  <a:gd name="T116" fmla="*/ 2147483647 w 497"/>
                  <a:gd name="T117" fmla="*/ 2147483647 h 603"/>
                  <a:gd name="T118" fmla="*/ 2147483647 w 497"/>
                  <a:gd name="T119" fmla="*/ 2147483647 h 603"/>
                  <a:gd name="T120" fmla="*/ 2147483647 w 497"/>
                  <a:gd name="T121" fmla="*/ 2147483647 h 603"/>
                  <a:gd name="T122" fmla="*/ 2147483647 w 497"/>
                  <a:gd name="T123" fmla="*/ 2147483647 h 603"/>
                  <a:gd name="T124" fmla="*/ 2147483647 w 497"/>
                  <a:gd name="T125" fmla="*/ 2147483647 h 60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7"/>
                  <a:gd name="T190" fmla="*/ 0 h 603"/>
                  <a:gd name="T191" fmla="*/ 497 w 497"/>
                  <a:gd name="T192" fmla="*/ 603 h 60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7" h="603">
                    <a:moveTo>
                      <a:pt x="169" y="488"/>
                    </a:moveTo>
                    <a:lnTo>
                      <a:pt x="171" y="505"/>
                    </a:lnTo>
                    <a:lnTo>
                      <a:pt x="219" y="524"/>
                    </a:lnTo>
                    <a:lnTo>
                      <a:pt x="219" y="566"/>
                    </a:lnTo>
                    <a:lnTo>
                      <a:pt x="203" y="576"/>
                    </a:lnTo>
                    <a:lnTo>
                      <a:pt x="206" y="603"/>
                    </a:lnTo>
                    <a:lnTo>
                      <a:pt x="297" y="601"/>
                    </a:lnTo>
                    <a:lnTo>
                      <a:pt x="299" y="574"/>
                    </a:lnTo>
                    <a:lnTo>
                      <a:pt x="355" y="571"/>
                    </a:lnTo>
                    <a:lnTo>
                      <a:pt x="361" y="601"/>
                    </a:lnTo>
                    <a:lnTo>
                      <a:pt x="371" y="603"/>
                    </a:lnTo>
                    <a:lnTo>
                      <a:pt x="398" y="507"/>
                    </a:lnTo>
                    <a:lnTo>
                      <a:pt x="422" y="513"/>
                    </a:lnTo>
                    <a:lnTo>
                      <a:pt x="443" y="507"/>
                    </a:lnTo>
                    <a:lnTo>
                      <a:pt x="464" y="524"/>
                    </a:lnTo>
                    <a:lnTo>
                      <a:pt x="493" y="513"/>
                    </a:lnTo>
                    <a:lnTo>
                      <a:pt x="475" y="500"/>
                    </a:lnTo>
                    <a:lnTo>
                      <a:pt x="491" y="472"/>
                    </a:lnTo>
                    <a:lnTo>
                      <a:pt x="470" y="420"/>
                    </a:lnTo>
                    <a:lnTo>
                      <a:pt x="493" y="417"/>
                    </a:lnTo>
                    <a:lnTo>
                      <a:pt x="451" y="380"/>
                    </a:lnTo>
                    <a:lnTo>
                      <a:pt x="488" y="329"/>
                    </a:lnTo>
                    <a:lnTo>
                      <a:pt x="497" y="291"/>
                    </a:lnTo>
                    <a:lnTo>
                      <a:pt x="477" y="240"/>
                    </a:lnTo>
                    <a:lnTo>
                      <a:pt x="493" y="224"/>
                    </a:lnTo>
                    <a:lnTo>
                      <a:pt x="488" y="201"/>
                    </a:lnTo>
                    <a:lnTo>
                      <a:pt x="470" y="206"/>
                    </a:lnTo>
                    <a:lnTo>
                      <a:pt x="451" y="206"/>
                    </a:lnTo>
                    <a:lnTo>
                      <a:pt x="395" y="181"/>
                    </a:lnTo>
                    <a:lnTo>
                      <a:pt x="387" y="161"/>
                    </a:lnTo>
                    <a:lnTo>
                      <a:pt x="398" y="150"/>
                    </a:lnTo>
                    <a:lnTo>
                      <a:pt x="357" y="102"/>
                    </a:lnTo>
                    <a:lnTo>
                      <a:pt x="342" y="96"/>
                    </a:lnTo>
                    <a:lnTo>
                      <a:pt x="313" y="94"/>
                    </a:lnTo>
                    <a:lnTo>
                      <a:pt x="313" y="109"/>
                    </a:lnTo>
                    <a:lnTo>
                      <a:pt x="262" y="118"/>
                    </a:lnTo>
                    <a:lnTo>
                      <a:pt x="197" y="121"/>
                    </a:lnTo>
                    <a:lnTo>
                      <a:pt x="163" y="57"/>
                    </a:lnTo>
                    <a:lnTo>
                      <a:pt x="150" y="67"/>
                    </a:lnTo>
                    <a:lnTo>
                      <a:pt x="126" y="11"/>
                    </a:lnTo>
                    <a:lnTo>
                      <a:pt x="102" y="0"/>
                    </a:lnTo>
                    <a:lnTo>
                      <a:pt x="33" y="9"/>
                    </a:lnTo>
                    <a:lnTo>
                      <a:pt x="33" y="38"/>
                    </a:lnTo>
                    <a:lnTo>
                      <a:pt x="14" y="62"/>
                    </a:lnTo>
                    <a:lnTo>
                      <a:pt x="30" y="69"/>
                    </a:lnTo>
                    <a:lnTo>
                      <a:pt x="53" y="113"/>
                    </a:lnTo>
                    <a:lnTo>
                      <a:pt x="30" y="134"/>
                    </a:lnTo>
                    <a:lnTo>
                      <a:pt x="32" y="166"/>
                    </a:lnTo>
                    <a:lnTo>
                      <a:pt x="0" y="174"/>
                    </a:lnTo>
                    <a:lnTo>
                      <a:pt x="24" y="225"/>
                    </a:lnTo>
                    <a:lnTo>
                      <a:pt x="3" y="236"/>
                    </a:lnTo>
                    <a:lnTo>
                      <a:pt x="17" y="262"/>
                    </a:lnTo>
                    <a:lnTo>
                      <a:pt x="5" y="291"/>
                    </a:lnTo>
                    <a:lnTo>
                      <a:pt x="24" y="310"/>
                    </a:lnTo>
                    <a:lnTo>
                      <a:pt x="43" y="379"/>
                    </a:lnTo>
                    <a:lnTo>
                      <a:pt x="43" y="420"/>
                    </a:lnTo>
                    <a:lnTo>
                      <a:pt x="37" y="435"/>
                    </a:lnTo>
                    <a:lnTo>
                      <a:pt x="38" y="446"/>
                    </a:lnTo>
                    <a:lnTo>
                      <a:pt x="65" y="467"/>
                    </a:lnTo>
                    <a:lnTo>
                      <a:pt x="110" y="460"/>
                    </a:lnTo>
                    <a:lnTo>
                      <a:pt x="118" y="478"/>
                    </a:lnTo>
                    <a:lnTo>
                      <a:pt x="145" y="449"/>
                    </a:lnTo>
                    <a:lnTo>
                      <a:pt x="169" y="48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6265382" y="2392681"/>
                <a:ext cx="45020" cy="43390"/>
              </a:xfrm>
              <a:custGeom>
                <a:avLst/>
                <a:gdLst>
                  <a:gd name="T0" fmla="*/ 0 w 35"/>
                  <a:gd name="T1" fmla="*/ 0 h 34"/>
                  <a:gd name="T2" fmla="*/ 2147483647 w 35"/>
                  <a:gd name="T3" fmla="*/ 2147483647 h 34"/>
                  <a:gd name="T4" fmla="*/ 2147483647 w 35"/>
                  <a:gd name="T5" fmla="*/ 2147483647 h 34"/>
                  <a:gd name="T6" fmla="*/ 2147483647 w 35"/>
                  <a:gd name="T7" fmla="*/ 2147483647 h 34"/>
                  <a:gd name="T8" fmla="*/ 0 w 3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4"/>
                  <a:gd name="T17" fmla="*/ 35 w 3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4">
                    <a:moveTo>
                      <a:pt x="0" y="0"/>
                    </a:moveTo>
                    <a:lnTo>
                      <a:pt x="1" y="28"/>
                    </a:lnTo>
                    <a:lnTo>
                      <a:pt x="30" y="34"/>
                    </a:lnTo>
                    <a:lnTo>
                      <a:pt x="3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7055150" y="1897527"/>
                <a:ext cx="743463" cy="909909"/>
              </a:xfrm>
              <a:custGeom>
                <a:avLst/>
                <a:gdLst>
                  <a:gd name="T0" fmla="*/ 2147483647 w 578"/>
                  <a:gd name="T1" fmla="*/ 2147483647 h 713"/>
                  <a:gd name="T2" fmla="*/ 2147483647 w 578"/>
                  <a:gd name="T3" fmla="*/ 2147483647 h 713"/>
                  <a:gd name="T4" fmla="*/ 2147483647 w 578"/>
                  <a:gd name="T5" fmla="*/ 2147483647 h 713"/>
                  <a:gd name="T6" fmla="*/ 2147483647 w 578"/>
                  <a:gd name="T7" fmla="*/ 2147483647 h 713"/>
                  <a:gd name="T8" fmla="*/ 2147483647 w 578"/>
                  <a:gd name="T9" fmla="*/ 2147483647 h 713"/>
                  <a:gd name="T10" fmla="*/ 2147483647 w 578"/>
                  <a:gd name="T11" fmla="*/ 2147483647 h 713"/>
                  <a:gd name="T12" fmla="*/ 2147483647 w 578"/>
                  <a:gd name="T13" fmla="*/ 2147483647 h 713"/>
                  <a:gd name="T14" fmla="*/ 2147483647 w 578"/>
                  <a:gd name="T15" fmla="*/ 2147483647 h 713"/>
                  <a:gd name="T16" fmla="*/ 2147483647 w 578"/>
                  <a:gd name="T17" fmla="*/ 2147483647 h 713"/>
                  <a:gd name="T18" fmla="*/ 2147483647 w 578"/>
                  <a:gd name="T19" fmla="*/ 2147483647 h 713"/>
                  <a:gd name="T20" fmla="*/ 2147483647 w 578"/>
                  <a:gd name="T21" fmla="*/ 2147483647 h 713"/>
                  <a:gd name="T22" fmla="*/ 2147483647 w 578"/>
                  <a:gd name="T23" fmla="*/ 2147483647 h 713"/>
                  <a:gd name="T24" fmla="*/ 2147483647 w 578"/>
                  <a:gd name="T25" fmla="*/ 2147483647 h 713"/>
                  <a:gd name="T26" fmla="*/ 2147483647 w 578"/>
                  <a:gd name="T27" fmla="*/ 2147483647 h 713"/>
                  <a:gd name="T28" fmla="*/ 2147483647 w 578"/>
                  <a:gd name="T29" fmla="*/ 2147483647 h 713"/>
                  <a:gd name="T30" fmla="*/ 2147483647 w 578"/>
                  <a:gd name="T31" fmla="*/ 2147483647 h 713"/>
                  <a:gd name="T32" fmla="*/ 2147483647 w 578"/>
                  <a:gd name="T33" fmla="*/ 2147483647 h 713"/>
                  <a:gd name="T34" fmla="*/ 2147483647 w 578"/>
                  <a:gd name="T35" fmla="*/ 2147483647 h 713"/>
                  <a:gd name="T36" fmla="*/ 2147483647 w 578"/>
                  <a:gd name="T37" fmla="*/ 2147483647 h 713"/>
                  <a:gd name="T38" fmla="*/ 2147483647 w 578"/>
                  <a:gd name="T39" fmla="*/ 2147483647 h 713"/>
                  <a:gd name="T40" fmla="*/ 2147483647 w 578"/>
                  <a:gd name="T41" fmla="*/ 2147483647 h 713"/>
                  <a:gd name="T42" fmla="*/ 2147483647 w 578"/>
                  <a:gd name="T43" fmla="*/ 2147483647 h 713"/>
                  <a:gd name="T44" fmla="*/ 2147483647 w 578"/>
                  <a:gd name="T45" fmla="*/ 2147483647 h 713"/>
                  <a:gd name="T46" fmla="*/ 2147483647 w 578"/>
                  <a:gd name="T47" fmla="*/ 2147483647 h 713"/>
                  <a:gd name="T48" fmla="*/ 2147483647 w 578"/>
                  <a:gd name="T49" fmla="*/ 2147483647 h 713"/>
                  <a:gd name="T50" fmla="*/ 2147483647 w 578"/>
                  <a:gd name="T51" fmla="*/ 2147483647 h 713"/>
                  <a:gd name="T52" fmla="*/ 2147483647 w 578"/>
                  <a:gd name="T53" fmla="*/ 2147483647 h 713"/>
                  <a:gd name="T54" fmla="*/ 2147483647 w 578"/>
                  <a:gd name="T55" fmla="*/ 0 h 713"/>
                  <a:gd name="T56" fmla="*/ 2147483647 w 578"/>
                  <a:gd name="T57" fmla="*/ 2147483647 h 713"/>
                  <a:gd name="T58" fmla="*/ 2147483647 w 578"/>
                  <a:gd name="T59" fmla="*/ 2147483647 h 713"/>
                  <a:gd name="T60" fmla="*/ 2147483647 w 578"/>
                  <a:gd name="T61" fmla="*/ 2147483647 h 713"/>
                  <a:gd name="T62" fmla="*/ 2147483647 w 578"/>
                  <a:gd name="T63" fmla="*/ 2147483647 h 713"/>
                  <a:gd name="T64" fmla="*/ 2147483647 w 578"/>
                  <a:gd name="T65" fmla="*/ 2147483647 h 713"/>
                  <a:gd name="T66" fmla="*/ 2147483647 w 578"/>
                  <a:gd name="T67" fmla="*/ 2147483647 h 713"/>
                  <a:gd name="T68" fmla="*/ 2147483647 w 578"/>
                  <a:gd name="T69" fmla="*/ 2147483647 h 713"/>
                  <a:gd name="T70" fmla="*/ 2147483647 w 578"/>
                  <a:gd name="T71" fmla="*/ 2147483647 h 713"/>
                  <a:gd name="T72" fmla="*/ 2147483647 w 578"/>
                  <a:gd name="T73" fmla="*/ 2147483647 h 713"/>
                  <a:gd name="T74" fmla="*/ 2147483647 w 578"/>
                  <a:gd name="T75" fmla="*/ 2147483647 h 713"/>
                  <a:gd name="T76" fmla="*/ 2147483647 w 578"/>
                  <a:gd name="T77" fmla="*/ 2147483647 h 713"/>
                  <a:gd name="T78" fmla="*/ 2147483647 w 578"/>
                  <a:gd name="T79" fmla="*/ 2147483647 h 713"/>
                  <a:gd name="T80" fmla="*/ 2147483647 w 578"/>
                  <a:gd name="T81" fmla="*/ 2147483647 h 713"/>
                  <a:gd name="T82" fmla="*/ 2147483647 w 578"/>
                  <a:gd name="T83" fmla="*/ 2147483647 h 713"/>
                  <a:gd name="T84" fmla="*/ 0 w 578"/>
                  <a:gd name="T85" fmla="*/ 2147483647 h 713"/>
                  <a:gd name="T86" fmla="*/ 2147483647 w 578"/>
                  <a:gd name="T87" fmla="*/ 2147483647 h 713"/>
                  <a:gd name="T88" fmla="*/ 2147483647 w 578"/>
                  <a:gd name="T89" fmla="*/ 2147483647 h 713"/>
                  <a:gd name="T90" fmla="*/ 2147483647 w 578"/>
                  <a:gd name="T91" fmla="*/ 2147483647 h 713"/>
                  <a:gd name="T92" fmla="*/ 2147483647 w 578"/>
                  <a:gd name="T93" fmla="*/ 2147483647 h 713"/>
                  <a:gd name="T94" fmla="*/ 2147483647 w 578"/>
                  <a:gd name="T95" fmla="*/ 2147483647 h 713"/>
                  <a:gd name="T96" fmla="*/ 2147483647 w 578"/>
                  <a:gd name="T97" fmla="*/ 2147483647 h 713"/>
                  <a:gd name="T98" fmla="*/ 2147483647 w 578"/>
                  <a:gd name="T99" fmla="*/ 2147483647 h 713"/>
                  <a:gd name="T100" fmla="*/ 2147483647 w 578"/>
                  <a:gd name="T101" fmla="*/ 2147483647 h 713"/>
                  <a:gd name="T102" fmla="*/ 2147483647 w 578"/>
                  <a:gd name="T103" fmla="*/ 2147483647 h 713"/>
                  <a:gd name="T104" fmla="*/ 2147483647 w 578"/>
                  <a:gd name="T105" fmla="*/ 2147483647 h 713"/>
                  <a:gd name="T106" fmla="*/ 2147483647 w 578"/>
                  <a:gd name="T107" fmla="*/ 2147483647 h 713"/>
                  <a:gd name="T108" fmla="*/ 2147483647 w 578"/>
                  <a:gd name="T109" fmla="*/ 2147483647 h 713"/>
                  <a:gd name="T110" fmla="*/ 2147483647 w 578"/>
                  <a:gd name="T111" fmla="*/ 2147483647 h 7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8"/>
                  <a:gd name="T169" fmla="*/ 0 h 713"/>
                  <a:gd name="T170" fmla="*/ 578 w 578"/>
                  <a:gd name="T171" fmla="*/ 713 h 7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8" h="713">
                    <a:moveTo>
                      <a:pt x="398" y="692"/>
                    </a:moveTo>
                    <a:lnTo>
                      <a:pt x="418" y="692"/>
                    </a:lnTo>
                    <a:lnTo>
                      <a:pt x="432" y="668"/>
                    </a:lnTo>
                    <a:lnTo>
                      <a:pt x="482" y="662"/>
                    </a:lnTo>
                    <a:lnTo>
                      <a:pt x="475" y="624"/>
                    </a:lnTo>
                    <a:lnTo>
                      <a:pt x="562" y="587"/>
                    </a:lnTo>
                    <a:lnTo>
                      <a:pt x="568" y="572"/>
                    </a:lnTo>
                    <a:lnTo>
                      <a:pt x="568" y="531"/>
                    </a:lnTo>
                    <a:lnTo>
                      <a:pt x="549" y="462"/>
                    </a:lnTo>
                    <a:lnTo>
                      <a:pt x="530" y="443"/>
                    </a:lnTo>
                    <a:lnTo>
                      <a:pt x="542" y="414"/>
                    </a:lnTo>
                    <a:lnTo>
                      <a:pt x="528" y="388"/>
                    </a:lnTo>
                    <a:lnTo>
                      <a:pt x="549" y="377"/>
                    </a:lnTo>
                    <a:lnTo>
                      <a:pt x="525" y="326"/>
                    </a:lnTo>
                    <a:lnTo>
                      <a:pt x="557" y="318"/>
                    </a:lnTo>
                    <a:lnTo>
                      <a:pt x="555" y="286"/>
                    </a:lnTo>
                    <a:lnTo>
                      <a:pt x="578" y="265"/>
                    </a:lnTo>
                    <a:lnTo>
                      <a:pt x="555" y="221"/>
                    </a:lnTo>
                    <a:lnTo>
                      <a:pt x="539" y="214"/>
                    </a:lnTo>
                    <a:lnTo>
                      <a:pt x="453" y="225"/>
                    </a:lnTo>
                    <a:lnTo>
                      <a:pt x="464" y="203"/>
                    </a:lnTo>
                    <a:lnTo>
                      <a:pt x="440" y="171"/>
                    </a:lnTo>
                    <a:lnTo>
                      <a:pt x="368" y="179"/>
                    </a:lnTo>
                    <a:lnTo>
                      <a:pt x="355" y="139"/>
                    </a:lnTo>
                    <a:lnTo>
                      <a:pt x="339" y="137"/>
                    </a:lnTo>
                    <a:lnTo>
                      <a:pt x="296" y="72"/>
                    </a:lnTo>
                    <a:lnTo>
                      <a:pt x="291" y="21"/>
                    </a:lnTo>
                    <a:lnTo>
                      <a:pt x="278" y="0"/>
                    </a:lnTo>
                    <a:lnTo>
                      <a:pt x="253" y="32"/>
                    </a:lnTo>
                    <a:lnTo>
                      <a:pt x="253" y="48"/>
                    </a:lnTo>
                    <a:lnTo>
                      <a:pt x="211" y="46"/>
                    </a:lnTo>
                    <a:lnTo>
                      <a:pt x="147" y="73"/>
                    </a:lnTo>
                    <a:lnTo>
                      <a:pt x="178" y="113"/>
                    </a:lnTo>
                    <a:lnTo>
                      <a:pt x="174" y="152"/>
                    </a:lnTo>
                    <a:lnTo>
                      <a:pt x="142" y="168"/>
                    </a:lnTo>
                    <a:lnTo>
                      <a:pt x="150" y="201"/>
                    </a:lnTo>
                    <a:lnTo>
                      <a:pt x="162" y="227"/>
                    </a:lnTo>
                    <a:lnTo>
                      <a:pt x="150" y="230"/>
                    </a:lnTo>
                    <a:lnTo>
                      <a:pt x="152" y="277"/>
                    </a:lnTo>
                    <a:lnTo>
                      <a:pt x="109" y="339"/>
                    </a:lnTo>
                    <a:lnTo>
                      <a:pt x="59" y="368"/>
                    </a:lnTo>
                    <a:lnTo>
                      <a:pt x="42" y="361"/>
                    </a:lnTo>
                    <a:lnTo>
                      <a:pt x="0" y="481"/>
                    </a:lnTo>
                    <a:lnTo>
                      <a:pt x="48" y="521"/>
                    </a:lnTo>
                    <a:lnTo>
                      <a:pt x="50" y="547"/>
                    </a:lnTo>
                    <a:lnTo>
                      <a:pt x="114" y="537"/>
                    </a:lnTo>
                    <a:lnTo>
                      <a:pt x="157" y="604"/>
                    </a:lnTo>
                    <a:lnTo>
                      <a:pt x="158" y="641"/>
                    </a:lnTo>
                    <a:lnTo>
                      <a:pt x="203" y="668"/>
                    </a:lnTo>
                    <a:lnTo>
                      <a:pt x="210" y="702"/>
                    </a:lnTo>
                    <a:lnTo>
                      <a:pt x="245" y="700"/>
                    </a:lnTo>
                    <a:lnTo>
                      <a:pt x="259" y="713"/>
                    </a:lnTo>
                    <a:lnTo>
                      <a:pt x="272" y="696"/>
                    </a:lnTo>
                    <a:lnTo>
                      <a:pt x="317" y="700"/>
                    </a:lnTo>
                    <a:lnTo>
                      <a:pt x="320" y="686"/>
                    </a:lnTo>
                    <a:lnTo>
                      <a:pt x="398" y="69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7860355" y="1461077"/>
                <a:ext cx="591684" cy="893318"/>
              </a:xfrm>
              <a:custGeom>
                <a:avLst/>
                <a:gdLst>
                  <a:gd name="T0" fmla="*/ 0 w 460"/>
                  <a:gd name="T1" fmla="*/ 2147483647 h 700"/>
                  <a:gd name="T2" fmla="*/ 2147483647 w 460"/>
                  <a:gd name="T3" fmla="*/ 2147483647 h 700"/>
                  <a:gd name="T4" fmla="*/ 2147483647 w 460"/>
                  <a:gd name="T5" fmla="*/ 2147483647 h 700"/>
                  <a:gd name="T6" fmla="*/ 2147483647 w 460"/>
                  <a:gd name="T7" fmla="*/ 2147483647 h 700"/>
                  <a:gd name="T8" fmla="*/ 2147483647 w 460"/>
                  <a:gd name="T9" fmla="*/ 2147483647 h 700"/>
                  <a:gd name="T10" fmla="*/ 2147483647 w 460"/>
                  <a:gd name="T11" fmla="*/ 2147483647 h 700"/>
                  <a:gd name="T12" fmla="*/ 2147483647 w 460"/>
                  <a:gd name="T13" fmla="*/ 2147483647 h 700"/>
                  <a:gd name="T14" fmla="*/ 2147483647 w 460"/>
                  <a:gd name="T15" fmla="*/ 2147483647 h 700"/>
                  <a:gd name="T16" fmla="*/ 2147483647 w 460"/>
                  <a:gd name="T17" fmla="*/ 2147483647 h 700"/>
                  <a:gd name="T18" fmla="*/ 2147483647 w 460"/>
                  <a:gd name="T19" fmla="*/ 2147483647 h 700"/>
                  <a:gd name="T20" fmla="*/ 2147483647 w 460"/>
                  <a:gd name="T21" fmla="*/ 2147483647 h 700"/>
                  <a:gd name="T22" fmla="*/ 2147483647 w 460"/>
                  <a:gd name="T23" fmla="*/ 2147483647 h 700"/>
                  <a:gd name="T24" fmla="*/ 2147483647 w 460"/>
                  <a:gd name="T25" fmla="*/ 2147483647 h 700"/>
                  <a:gd name="T26" fmla="*/ 2147483647 w 460"/>
                  <a:gd name="T27" fmla="*/ 2147483647 h 700"/>
                  <a:gd name="T28" fmla="*/ 2147483647 w 460"/>
                  <a:gd name="T29" fmla="*/ 2147483647 h 700"/>
                  <a:gd name="T30" fmla="*/ 2147483647 w 460"/>
                  <a:gd name="T31" fmla="*/ 2147483647 h 700"/>
                  <a:gd name="T32" fmla="*/ 2147483647 w 460"/>
                  <a:gd name="T33" fmla="*/ 2147483647 h 700"/>
                  <a:gd name="T34" fmla="*/ 2147483647 w 460"/>
                  <a:gd name="T35" fmla="*/ 2147483647 h 700"/>
                  <a:gd name="T36" fmla="*/ 2147483647 w 460"/>
                  <a:gd name="T37" fmla="*/ 2147483647 h 700"/>
                  <a:gd name="T38" fmla="*/ 2147483647 w 460"/>
                  <a:gd name="T39" fmla="*/ 2147483647 h 700"/>
                  <a:gd name="T40" fmla="*/ 2147483647 w 460"/>
                  <a:gd name="T41" fmla="*/ 2147483647 h 700"/>
                  <a:gd name="T42" fmla="*/ 2147483647 w 460"/>
                  <a:gd name="T43" fmla="*/ 2147483647 h 700"/>
                  <a:gd name="T44" fmla="*/ 2147483647 w 460"/>
                  <a:gd name="T45" fmla="*/ 2147483647 h 700"/>
                  <a:gd name="T46" fmla="*/ 2147483647 w 460"/>
                  <a:gd name="T47" fmla="*/ 2147483647 h 700"/>
                  <a:gd name="T48" fmla="*/ 2147483647 w 460"/>
                  <a:gd name="T49" fmla="*/ 2147483647 h 700"/>
                  <a:gd name="T50" fmla="*/ 2147483647 w 460"/>
                  <a:gd name="T51" fmla="*/ 2147483647 h 700"/>
                  <a:gd name="T52" fmla="*/ 2147483647 w 460"/>
                  <a:gd name="T53" fmla="*/ 2147483647 h 700"/>
                  <a:gd name="T54" fmla="*/ 2147483647 w 460"/>
                  <a:gd name="T55" fmla="*/ 2147483647 h 700"/>
                  <a:gd name="T56" fmla="*/ 2147483647 w 460"/>
                  <a:gd name="T57" fmla="*/ 2147483647 h 700"/>
                  <a:gd name="T58" fmla="*/ 2147483647 w 460"/>
                  <a:gd name="T59" fmla="*/ 2147483647 h 700"/>
                  <a:gd name="T60" fmla="*/ 2147483647 w 460"/>
                  <a:gd name="T61" fmla="*/ 2147483647 h 700"/>
                  <a:gd name="T62" fmla="*/ 2147483647 w 460"/>
                  <a:gd name="T63" fmla="*/ 2147483647 h 700"/>
                  <a:gd name="T64" fmla="*/ 2147483647 w 460"/>
                  <a:gd name="T65" fmla="*/ 2147483647 h 700"/>
                  <a:gd name="T66" fmla="*/ 2147483647 w 460"/>
                  <a:gd name="T67" fmla="*/ 2147483647 h 700"/>
                  <a:gd name="T68" fmla="*/ 2147483647 w 460"/>
                  <a:gd name="T69" fmla="*/ 2147483647 h 700"/>
                  <a:gd name="T70" fmla="*/ 2147483647 w 460"/>
                  <a:gd name="T71" fmla="*/ 2147483647 h 700"/>
                  <a:gd name="T72" fmla="*/ 2147483647 w 460"/>
                  <a:gd name="T73" fmla="*/ 2147483647 h 700"/>
                  <a:gd name="T74" fmla="*/ 2147483647 w 460"/>
                  <a:gd name="T75" fmla="*/ 2147483647 h 700"/>
                  <a:gd name="T76" fmla="*/ 2147483647 w 460"/>
                  <a:gd name="T77" fmla="*/ 2147483647 h 700"/>
                  <a:gd name="T78" fmla="*/ 2147483647 w 460"/>
                  <a:gd name="T79" fmla="*/ 2147483647 h 700"/>
                  <a:gd name="T80" fmla="*/ 2147483647 w 460"/>
                  <a:gd name="T81" fmla="*/ 2147483647 h 700"/>
                  <a:gd name="T82" fmla="*/ 2147483647 w 460"/>
                  <a:gd name="T83" fmla="*/ 2147483647 h 700"/>
                  <a:gd name="T84" fmla="*/ 2147483647 w 460"/>
                  <a:gd name="T85" fmla="*/ 2147483647 h 700"/>
                  <a:gd name="T86" fmla="*/ 2147483647 w 460"/>
                  <a:gd name="T87" fmla="*/ 0 h 700"/>
                  <a:gd name="T88" fmla="*/ 2147483647 w 460"/>
                  <a:gd name="T89" fmla="*/ 2147483647 h 700"/>
                  <a:gd name="T90" fmla="*/ 2147483647 w 460"/>
                  <a:gd name="T91" fmla="*/ 2147483647 h 700"/>
                  <a:gd name="T92" fmla="*/ 2147483647 w 460"/>
                  <a:gd name="T93" fmla="*/ 2147483647 h 700"/>
                  <a:gd name="T94" fmla="*/ 2147483647 w 460"/>
                  <a:gd name="T95" fmla="*/ 2147483647 h 700"/>
                  <a:gd name="T96" fmla="*/ 2147483647 w 460"/>
                  <a:gd name="T97" fmla="*/ 2147483647 h 700"/>
                  <a:gd name="T98" fmla="*/ 2147483647 w 460"/>
                  <a:gd name="T99" fmla="*/ 2147483647 h 700"/>
                  <a:gd name="T100" fmla="*/ 2147483647 w 460"/>
                  <a:gd name="T101" fmla="*/ 2147483647 h 700"/>
                  <a:gd name="T102" fmla="*/ 2147483647 w 460"/>
                  <a:gd name="T103" fmla="*/ 2147483647 h 700"/>
                  <a:gd name="T104" fmla="*/ 2147483647 w 460"/>
                  <a:gd name="T105" fmla="*/ 2147483647 h 700"/>
                  <a:gd name="T106" fmla="*/ 2147483647 w 460"/>
                  <a:gd name="T107" fmla="*/ 2147483647 h 700"/>
                  <a:gd name="T108" fmla="*/ 2147483647 w 460"/>
                  <a:gd name="T109" fmla="*/ 2147483647 h 700"/>
                  <a:gd name="T110" fmla="*/ 2147483647 w 460"/>
                  <a:gd name="T111" fmla="*/ 2147483647 h 700"/>
                  <a:gd name="T112" fmla="*/ 2147483647 w 460"/>
                  <a:gd name="T113" fmla="*/ 2147483647 h 700"/>
                  <a:gd name="T114" fmla="*/ 2147483647 w 460"/>
                  <a:gd name="T115" fmla="*/ 2147483647 h 700"/>
                  <a:gd name="T116" fmla="*/ 2147483647 w 460"/>
                  <a:gd name="T117" fmla="*/ 2147483647 h 700"/>
                  <a:gd name="T118" fmla="*/ 0 w 460"/>
                  <a:gd name="T119" fmla="*/ 2147483647 h 700"/>
                  <a:gd name="T120" fmla="*/ 2147483647 w 460"/>
                  <a:gd name="T121" fmla="*/ 2147483647 h 700"/>
                  <a:gd name="T122" fmla="*/ 0 w 460"/>
                  <a:gd name="T123" fmla="*/ 2147483647 h 7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60"/>
                  <a:gd name="T187" fmla="*/ 0 h 700"/>
                  <a:gd name="T188" fmla="*/ 460 w 460"/>
                  <a:gd name="T189" fmla="*/ 700 h 7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60" h="700">
                    <a:moveTo>
                      <a:pt x="0" y="468"/>
                    </a:moveTo>
                    <a:lnTo>
                      <a:pt x="1" y="494"/>
                    </a:lnTo>
                    <a:lnTo>
                      <a:pt x="25" y="505"/>
                    </a:lnTo>
                    <a:lnTo>
                      <a:pt x="49" y="561"/>
                    </a:lnTo>
                    <a:lnTo>
                      <a:pt x="62" y="551"/>
                    </a:lnTo>
                    <a:lnTo>
                      <a:pt x="96" y="615"/>
                    </a:lnTo>
                    <a:lnTo>
                      <a:pt x="161" y="612"/>
                    </a:lnTo>
                    <a:lnTo>
                      <a:pt x="212" y="603"/>
                    </a:lnTo>
                    <a:lnTo>
                      <a:pt x="212" y="588"/>
                    </a:lnTo>
                    <a:lnTo>
                      <a:pt x="241" y="590"/>
                    </a:lnTo>
                    <a:lnTo>
                      <a:pt x="256" y="596"/>
                    </a:lnTo>
                    <a:lnTo>
                      <a:pt x="297" y="644"/>
                    </a:lnTo>
                    <a:lnTo>
                      <a:pt x="286" y="655"/>
                    </a:lnTo>
                    <a:lnTo>
                      <a:pt x="294" y="675"/>
                    </a:lnTo>
                    <a:lnTo>
                      <a:pt x="350" y="700"/>
                    </a:lnTo>
                    <a:lnTo>
                      <a:pt x="369" y="700"/>
                    </a:lnTo>
                    <a:lnTo>
                      <a:pt x="376" y="679"/>
                    </a:lnTo>
                    <a:lnTo>
                      <a:pt x="425" y="675"/>
                    </a:lnTo>
                    <a:lnTo>
                      <a:pt x="425" y="644"/>
                    </a:lnTo>
                    <a:lnTo>
                      <a:pt x="460" y="607"/>
                    </a:lnTo>
                    <a:lnTo>
                      <a:pt x="412" y="563"/>
                    </a:lnTo>
                    <a:lnTo>
                      <a:pt x="425" y="531"/>
                    </a:lnTo>
                    <a:lnTo>
                      <a:pt x="364" y="484"/>
                    </a:lnTo>
                    <a:lnTo>
                      <a:pt x="377" y="475"/>
                    </a:lnTo>
                    <a:lnTo>
                      <a:pt x="289" y="420"/>
                    </a:lnTo>
                    <a:lnTo>
                      <a:pt x="289" y="404"/>
                    </a:lnTo>
                    <a:lnTo>
                      <a:pt x="291" y="390"/>
                    </a:lnTo>
                    <a:lnTo>
                      <a:pt x="270" y="372"/>
                    </a:lnTo>
                    <a:lnTo>
                      <a:pt x="275" y="340"/>
                    </a:lnTo>
                    <a:lnTo>
                      <a:pt x="292" y="332"/>
                    </a:lnTo>
                    <a:lnTo>
                      <a:pt x="276" y="251"/>
                    </a:lnTo>
                    <a:lnTo>
                      <a:pt x="292" y="243"/>
                    </a:lnTo>
                    <a:lnTo>
                      <a:pt x="288" y="227"/>
                    </a:lnTo>
                    <a:lnTo>
                      <a:pt x="302" y="204"/>
                    </a:lnTo>
                    <a:lnTo>
                      <a:pt x="294" y="180"/>
                    </a:lnTo>
                    <a:lnTo>
                      <a:pt x="302" y="155"/>
                    </a:lnTo>
                    <a:lnTo>
                      <a:pt x="331" y="168"/>
                    </a:lnTo>
                    <a:lnTo>
                      <a:pt x="353" y="147"/>
                    </a:lnTo>
                    <a:lnTo>
                      <a:pt x="276" y="99"/>
                    </a:lnTo>
                    <a:lnTo>
                      <a:pt x="254" y="102"/>
                    </a:lnTo>
                    <a:lnTo>
                      <a:pt x="256" y="62"/>
                    </a:lnTo>
                    <a:lnTo>
                      <a:pt x="240" y="54"/>
                    </a:lnTo>
                    <a:lnTo>
                      <a:pt x="257" y="4"/>
                    </a:lnTo>
                    <a:lnTo>
                      <a:pt x="244" y="0"/>
                    </a:lnTo>
                    <a:lnTo>
                      <a:pt x="220" y="22"/>
                    </a:lnTo>
                    <a:lnTo>
                      <a:pt x="222" y="44"/>
                    </a:lnTo>
                    <a:lnTo>
                      <a:pt x="184" y="62"/>
                    </a:lnTo>
                    <a:lnTo>
                      <a:pt x="140" y="59"/>
                    </a:lnTo>
                    <a:lnTo>
                      <a:pt x="142" y="118"/>
                    </a:lnTo>
                    <a:lnTo>
                      <a:pt x="112" y="156"/>
                    </a:lnTo>
                    <a:lnTo>
                      <a:pt x="110" y="212"/>
                    </a:lnTo>
                    <a:lnTo>
                      <a:pt x="110" y="225"/>
                    </a:lnTo>
                    <a:lnTo>
                      <a:pt x="89" y="214"/>
                    </a:lnTo>
                    <a:lnTo>
                      <a:pt x="36" y="240"/>
                    </a:lnTo>
                    <a:lnTo>
                      <a:pt x="57" y="281"/>
                    </a:lnTo>
                    <a:lnTo>
                      <a:pt x="36" y="284"/>
                    </a:lnTo>
                    <a:lnTo>
                      <a:pt x="30" y="313"/>
                    </a:lnTo>
                    <a:lnTo>
                      <a:pt x="48" y="316"/>
                    </a:lnTo>
                    <a:lnTo>
                      <a:pt x="11" y="369"/>
                    </a:lnTo>
                    <a:lnTo>
                      <a:pt x="0" y="388"/>
                    </a:lnTo>
                    <a:lnTo>
                      <a:pt x="20" y="430"/>
                    </a:lnTo>
                    <a:lnTo>
                      <a:pt x="0" y="4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8310548" y="2197428"/>
                <a:ext cx="452766" cy="626600"/>
              </a:xfrm>
              <a:custGeom>
                <a:avLst/>
                <a:gdLst>
                  <a:gd name="T0" fmla="*/ 0 w 352"/>
                  <a:gd name="T1" fmla="*/ 2147483647 h 491"/>
                  <a:gd name="T2" fmla="*/ 2147483647 w 352"/>
                  <a:gd name="T3" fmla="*/ 2147483647 h 491"/>
                  <a:gd name="T4" fmla="*/ 2147483647 w 352"/>
                  <a:gd name="T5" fmla="*/ 2147483647 h 491"/>
                  <a:gd name="T6" fmla="*/ 2147483647 w 352"/>
                  <a:gd name="T7" fmla="*/ 2147483647 h 491"/>
                  <a:gd name="T8" fmla="*/ 2147483647 w 352"/>
                  <a:gd name="T9" fmla="*/ 2147483647 h 491"/>
                  <a:gd name="T10" fmla="*/ 2147483647 w 352"/>
                  <a:gd name="T11" fmla="*/ 2147483647 h 491"/>
                  <a:gd name="T12" fmla="*/ 2147483647 w 352"/>
                  <a:gd name="T13" fmla="*/ 2147483647 h 491"/>
                  <a:gd name="T14" fmla="*/ 2147483647 w 352"/>
                  <a:gd name="T15" fmla="*/ 2147483647 h 491"/>
                  <a:gd name="T16" fmla="*/ 2147483647 w 352"/>
                  <a:gd name="T17" fmla="*/ 2147483647 h 491"/>
                  <a:gd name="T18" fmla="*/ 2147483647 w 352"/>
                  <a:gd name="T19" fmla="*/ 2147483647 h 491"/>
                  <a:gd name="T20" fmla="*/ 2147483647 w 352"/>
                  <a:gd name="T21" fmla="*/ 2147483647 h 491"/>
                  <a:gd name="T22" fmla="*/ 2147483647 w 352"/>
                  <a:gd name="T23" fmla="*/ 2147483647 h 491"/>
                  <a:gd name="T24" fmla="*/ 2147483647 w 352"/>
                  <a:gd name="T25" fmla="*/ 2147483647 h 491"/>
                  <a:gd name="T26" fmla="*/ 2147483647 w 352"/>
                  <a:gd name="T27" fmla="*/ 2147483647 h 491"/>
                  <a:gd name="T28" fmla="*/ 2147483647 w 352"/>
                  <a:gd name="T29" fmla="*/ 2147483647 h 491"/>
                  <a:gd name="T30" fmla="*/ 2147483647 w 352"/>
                  <a:gd name="T31" fmla="*/ 2147483647 h 491"/>
                  <a:gd name="T32" fmla="*/ 2147483647 w 352"/>
                  <a:gd name="T33" fmla="*/ 2147483647 h 491"/>
                  <a:gd name="T34" fmla="*/ 2147483647 w 352"/>
                  <a:gd name="T35" fmla="*/ 2147483647 h 491"/>
                  <a:gd name="T36" fmla="*/ 2147483647 w 352"/>
                  <a:gd name="T37" fmla="*/ 2147483647 h 491"/>
                  <a:gd name="T38" fmla="*/ 2147483647 w 352"/>
                  <a:gd name="T39" fmla="*/ 2147483647 h 491"/>
                  <a:gd name="T40" fmla="*/ 2147483647 w 352"/>
                  <a:gd name="T41" fmla="*/ 2147483647 h 491"/>
                  <a:gd name="T42" fmla="*/ 2147483647 w 352"/>
                  <a:gd name="T43" fmla="*/ 2147483647 h 491"/>
                  <a:gd name="T44" fmla="*/ 2147483647 w 352"/>
                  <a:gd name="T45" fmla="*/ 2147483647 h 491"/>
                  <a:gd name="T46" fmla="*/ 2147483647 w 352"/>
                  <a:gd name="T47" fmla="*/ 2147483647 h 491"/>
                  <a:gd name="T48" fmla="*/ 2147483647 w 352"/>
                  <a:gd name="T49" fmla="*/ 2147483647 h 491"/>
                  <a:gd name="T50" fmla="*/ 2147483647 w 352"/>
                  <a:gd name="T51" fmla="*/ 2147483647 h 491"/>
                  <a:gd name="T52" fmla="*/ 2147483647 w 352"/>
                  <a:gd name="T53" fmla="*/ 2147483647 h 491"/>
                  <a:gd name="T54" fmla="*/ 2147483647 w 352"/>
                  <a:gd name="T55" fmla="*/ 2147483647 h 491"/>
                  <a:gd name="T56" fmla="*/ 2147483647 w 352"/>
                  <a:gd name="T57" fmla="*/ 2147483647 h 491"/>
                  <a:gd name="T58" fmla="*/ 2147483647 w 352"/>
                  <a:gd name="T59" fmla="*/ 2147483647 h 491"/>
                  <a:gd name="T60" fmla="*/ 2147483647 w 352"/>
                  <a:gd name="T61" fmla="*/ 0 h 491"/>
                  <a:gd name="T62" fmla="*/ 2147483647 w 352"/>
                  <a:gd name="T63" fmla="*/ 2147483647 h 491"/>
                  <a:gd name="T64" fmla="*/ 2147483647 w 352"/>
                  <a:gd name="T65" fmla="*/ 2147483647 h 491"/>
                  <a:gd name="T66" fmla="*/ 2147483647 w 352"/>
                  <a:gd name="T67" fmla="*/ 2147483647 h 491"/>
                  <a:gd name="T68" fmla="*/ 2147483647 w 352"/>
                  <a:gd name="T69" fmla="*/ 2147483647 h 491"/>
                  <a:gd name="T70" fmla="*/ 2147483647 w 352"/>
                  <a:gd name="T71" fmla="*/ 2147483647 h 491"/>
                  <a:gd name="T72" fmla="*/ 2147483647 w 352"/>
                  <a:gd name="T73" fmla="*/ 2147483647 h 491"/>
                  <a:gd name="T74" fmla="*/ 2147483647 w 352"/>
                  <a:gd name="T75" fmla="*/ 2147483647 h 491"/>
                  <a:gd name="T76" fmla="*/ 2147483647 w 352"/>
                  <a:gd name="T77" fmla="*/ 2147483647 h 491"/>
                  <a:gd name="T78" fmla="*/ 2147483647 w 352"/>
                  <a:gd name="T79" fmla="*/ 2147483647 h 491"/>
                  <a:gd name="T80" fmla="*/ 2147483647 w 352"/>
                  <a:gd name="T81" fmla="*/ 2147483647 h 491"/>
                  <a:gd name="T82" fmla="*/ 0 w 352"/>
                  <a:gd name="T83" fmla="*/ 2147483647 h 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2"/>
                  <a:gd name="T127" fmla="*/ 0 h 491"/>
                  <a:gd name="T128" fmla="*/ 352 w 352"/>
                  <a:gd name="T129" fmla="*/ 491 h 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2" h="491">
                    <a:moveTo>
                      <a:pt x="0" y="297"/>
                    </a:moveTo>
                    <a:lnTo>
                      <a:pt x="42" y="334"/>
                    </a:lnTo>
                    <a:lnTo>
                      <a:pt x="19" y="337"/>
                    </a:lnTo>
                    <a:lnTo>
                      <a:pt x="40" y="389"/>
                    </a:lnTo>
                    <a:lnTo>
                      <a:pt x="24" y="417"/>
                    </a:lnTo>
                    <a:lnTo>
                      <a:pt x="42" y="430"/>
                    </a:lnTo>
                    <a:lnTo>
                      <a:pt x="13" y="441"/>
                    </a:lnTo>
                    <a:lnTo>
                      <a:pt x="56" y="491"/>
                    </a:lnTo>
                    <a:lnTo>
                      <a:pt x="85" y="469"/>
                    </a:lnTo>
                    <a:lnTo>
                      <a:pt x="102" y="486"/>
                    </a:lnTo>
                    <a:lnTo>
                      <a:pt x="126" y="488"/>
                    </a:lnTo>
                    <a:lnTo>
                      <a:pt x="163" y="441"/>
                    </a:lnTo>
                    <a:lnTo>
                      <a:pt x="178" y="406"/>
                    </a:lnTo>
                    <a:lnTo>
                      <a:pt x="168" y="398"/>
                    </a:lnTo>
                    <a:lnTo>
                      <a:pt x="230" y="342"/>
                    </a:lnTo>
                    <a:lnTo>
                      <a:pt x="229" y="294"/>
                    </a:lnTo>
                    <a:lnTo>
                      <a:pt x="262" y="275"/>
                    </a:lnTo>
                    <a:lnTo>
                      <a:pt x="336" y="179"/>
                    </a:lnTo>
                    <a:lnTo>
                      <a:pt x="331" y="171"/>
                    </a:lnTo>
                    <a:lnTo>
                      <a:pt x="301" y="177"/>
                    </a:lnTo>
                    <a:lnTo>
                      <a:pt x="312" y="158"/>
                    </a:lnTo>
                    <a:lnTo>
                      <a:pt x="328" y="139"/>
                    </a:lnTo>
                    <a:lnTo>
                      <a:pt x="352" y="136"/>
                    </a:lnTo>
                    <a:lnTo>
                      <a:pt x="330" y="102"/>
                    </a:lnTo>
                    <a:lnTo>
                      <a:pt x="325" y="72"/>
                    </a:lnTo>
                    <a:lnTo>
                      <a:pt x="286" y="51"/>
                    </a:lnTo>
                    <a:lnTo>
                      <a:pt x="242" y="21"/>
                    </a:lnTo>
                    <a:lnTo>
                      <a:pt x="222" y="34"/>
                    </a:lnTo>
                    <a:lnTo>
                      <a:pt x="200" y="16"/>
                    </a:lnTo>
                    <a:lnTo>
                      <a:pt x="168" y="24"/>
                    </a:lnTo>
                    <a:lnTo>
                      <a:pt x="154" y="0"/>
                    </a:lnTo>
                    <a:lnTo>
                      <a:pt x="110" y="30"/>
                    </a:lnTo>
                    <a:lnTo>
                      <a:pt x="75" y="67"/>
                    </a:lnTo>
                    <a:lnTo>
                      <a:pt x="75" y="98"/>
                    </a:lnTo>
                    <a:lnTo>
                      <a:pt x="26" y="102"/>
                    </a:lnTo>
                    <a:lnTo>
                      <a:pt x="19" y="123"/>
                    </a:lnTo>
                    <a:lnTo>
                      <a:pt x="37" y="118"/>
                    </a:lnTo>
                    <a:lnTo>
                      <a:pt x="42" y="141"/>
                    </a:lnTo>
                    <a:lnTo>
                      <a:pt x="26" y="157"/>
                    </a:lnTo>
                    <a:lnTo>
                      <a:pt x="46" y="208"/>
                    </a:lnTo>
                    <a:lnTo>
                      <a:pt x="37" y="246"/>
                    </a:lnTo>
                    <a:lnTo>
                      <a:pt x="0" y="29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7442317" y="3287277"/>
                <a:ext cx="809063" cy="923947"/>
              </a:xfrm>
              <a:custGeom>
                <a:avLst/>
                <a:gdLst>
                  <a:gd name="T0" fmla="*/ 2147483647 w 629"/>
                  <a:gd name="T1" fmla="*/ 2147483647 h 724"/>
                  <a:gd name="T2" fmla="*/ 2147483647 w 629"/>
                  <a:gd name="T3" fmla="*/ 2147483647 h 724"/>
                  <a:gd name="T4" fmla="*/ 2147483647 w 629"/>
                  <a:gd name="T5" fmla="*/ 2147483647 h 724"/>
                  <a:gd name="T6" fmla="*/ 2147483647 w 629"/>
                  <a:gd name="T7" fmla="*/ 2147483647 h 724"/>
                  <a:gd name="T8" fmla="*/ 2147483647 w 629"/>
                  <a:gd name="T9" fmla="*/ 2147483647 h 724"/>
                  <a:gd name="T10" fmla="*/ 2147483647 w 629"/>
                  <a:gd name="T11" fmla="*/ 2147483647 h 724"/>
                  <a:gd name="T12" fmla="*/ 2147483647 w 629"/>
                  <a:gd name="T13" fmla="*/ 2147483647 h 724"/>
                  <a:gd name="T14" fmla="*/ 2147483647 w 629"/>
                  <a:gd name="T15" fmla="*/ 2147483647 h 724"/>
                  <a:gd name="T16" fmla="*/ 2147483647 w 629"/>
                  <a:gd name="T17" fmla="*/ 2147483647 h 724"/>
                  <a:gd name="T18" fmla="*/ 2147483647 w 629"/>
                  <a:gd name="T19" fmla="*/ 2147483647 h 724"/>
                  <a:gd name="T20" fmla="*/ 2147483647 w 629"/>
                  <a:gd name="T21" fmla="*/ 2147483647 h 724"/>
                  <a:gd name="T22" fmla="*/ 2147483647 w 629"/>
                  <a:gd name="T23" fmla="*/ 2147483647 h 724"/>
                  <a:gd name="T24" fmla="*/ 2147483647 w 629"/>
                  <a:gd name="T25" fmla="*/ 2147483647 h 724"/>
                  <a:gd name="T26" fmla="*/ 2147483647 w 629"/>
                  <a:gd name="T27" fmla="*/ 2147483647 h 724"/>
                  <a:gd name="T28" fmla="*/ 2147483647 w 629"/>
                  <a:gd name="T29" fmla="*/ 2147483647 h 724"/>
                  <a:gd name="T30" fmla="*/ 2147483647 w 629"/>
                  <a:gd name="T31" fmla="*/ 2147483647 h 724"/>
                  <a:gd name="T32" fmla="*/ 2147483647 w 629"/>
                  <a:gd name="T33" fmla="*/ 2147483647 h 724"/>
                  <a:gd name="T34" fmla="*/ 2147483647 w 629"/>
                  <a:gd name="T35" fmla="*/ 2147483647 h 724"/>
                  <a:gd name="T36" fmla="*/ 2147483647 w 629"/>
                  <a:gd name="T37" fmla="*/ 2147483647 h 724"/>
                  <a:gd name="T38" fmla="*/ 2147483647 w 629"/>
                  <a:gd name="T39" fmla="*/ 2147483647 h 724"/>
                  <a:gd name="T40" fmla="*/ 2147483647 w 629"/>
                  <a:gd name="T41" fmla="*/ 2147483647 h 724"/>
                  <a:gd name="T42" fmla="*/ 2147483647 w 629"/>
                  <a:gd name="T43" fmla="*/ 2147483647 h 724"/>
                  <a:gd name="T44" fmla="*/ 2147483647 w 629"/>
                  <a:gd name="T45" fmla="*/ 2147483647 h 724"/>
                  <a:gd name="T46" fmla="*/ 2147483647 w 629"/>
                  <a:gd name="T47" fmla="*/ 2147483647 h 724"/>
                  <a:gd name="T48" fmla="*/ 2147483647 w 629"/>
                  <a:gd name="T49" fmla="*/ 2147483647 h 724"/>
                  <a:gd name="T50" fmla="*/ 2147483647 w 629"/>
                  <a:gd name="T51" fmla="*/ 2147483647 h 724"/>
                  <a:gd name="T52" fmla="*/ 2147483647 w 629"/>
                  <a:gd name="T53" fmla="*/ 2147483647 h 724"/>
                  <a:gd name="T54" fmla="*/ 2147483647 w 629"/>
                  <a:gd name="T55" fmla="*/ 2147483647 h 724"/>
                  <a:gd name="T56" fmla="*/ 2147483647 w 629"/>
                  <a:gd name="T57" fmla="*/ 2147483647 h 724"/>
                  <a:gd name="T58" fmla="*/ 2147483647 w 629"/>
                  <a:gd name="T59" fmla="*/ 2147483647 h 724"/>
                  <a:gd name="T60" fmla="*/ 2147483647 w 629"/>
                  <a:gd name="T61" fmla="*/ 2147483647 h 724"/>
                  <a:gd name="T62" fmla="*/ 2147483647 w 629"/>
                  <a:gd name="T63" fmla="*/ 2147483647 h 724"/>
                  <a:gd name="T64" fmla="*/ 2147483647 w 629"/>
                  <a:gd name="T65" fmla="*/ 2147483647 h 724"/>
                  <a:gd name="T66" fmla="*/ 2147483647 w 629"/>
                  <a:gd name="T67" fmla="*/ 2147483647 h 724"/>
                  <a:gd name="T68" fmla="*/ 2147483647 w 629"/>
                  <a:gd name="T69" fmla="*/ 2147483647 h 724"/>
                  <a:gd name="T70" fmla="*/ 2147483647 w 629"/>
                  <a:gd name="T71" fmla="*/ 2147483647 h 724"/>
                  <a:gd name="T72" fmla="*/ 2147483647 w 629"/>
                  <a:gd name="T73" fmla="*/ 2147483647 h 724"/>
                  <a:gd name="T74" fmla="*/ 2147483647 w 629"/>
                  <a:gd name="T75" fmla="*/ 2147483647 h 724"/>
                  <a:gd name="T76" fmla="*/ 2147483647 w 629"/>
                  <a:gd name="T77" fmla="*/ 2147483647 h 724"/>
                  <a:gd name="T78" fmla="*/ 2147483647 w 629"/>
                  <a:gd name="T79" fmla="*/ 2147483647 h 724"/>
                  <a:gd name="T80" fmla="*/ 2147483647 w 629"/>
                  <a:gd name="T81" fmla="*/ 2147483647 h 7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724"/>
                  <a:gd name="T125" fmla="*/ 629 w 629"/>
                  <a:gd name="T126" fmla="*/ 724 h 7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724">
                    <a:moveTo>
                      <a:pt x="272" y="587"/>
                    </a:moveTo>
                    <a:lnTo>
                      <a:pt x="275" y="545"/>
                    </a:lnTo>
                    <a:lnTo>
                      <a:pt x="289" y="513"/>
                    </a:lnTo>
                    <a:lnTo>
                      <a:pt x="310" y="485"/>
                    </a:lnTo>
                    <a:lnTo>
                      <a:pt x="342" y="464"/>
                    </a:lnTo>
                    <a:lnTo>
                      <a:pt x="365" y="469"/>
                    </a:lnTo>
                    <a:lnTo>
                      <a:pt x="389" y="440"/>
                    </a:lnTo>
                    <a:lnTo>
                      <a:pt x="421" y="422"/>
                    </a:lnTo>
                    <a:lnTo>
                      <a:pt x="435" y="405"/>
                    </a:lnTo>
                    <a:lnTo>
                      <a:pt x="462" y="389"/>
                    </a:lnTo>
                    <a:lnTo>
                      <a:pt x="480" y="389"/>
                    </a:lnTo>
                    <a:lnTo>
                      <a:pt x="488" y="392"/>
                    </a:lnTo>
                    <a:lnTo>
                      <a:pt x="489" y="397"/>
                    </a:lnTo>
                    <a:lnTo>
                      <a:pt x="486" y="403"/>
                    </a:lnTo>
                    <a:lnTo>
                      <a:pt x="491" y="409"/>
                    </a:lnTo>
                    <a:lnTo>
                      <a:pt x="509" y="414"/>
                    </a:lnTo>
                    <a:lnTo>
                      <a:pt x="510" y="405"/>
                    </a:lnTo>
                    <a:lnTo>
                      <a:pt x="557" y="376"/>
                    </a:lnTo>
                    <a:lnTo>
                      <a:pt x="547" y="368"/>
                    </a:lnTo>
                    <a:lnTo>
                      <a:pt x="558" y="349"/>
                    </a:lnTo>
                    <a:lnTo>
                      <a:pt x="566" y="345"/>
                    </a:lnTo>
                    <a:lnTo>
                      <a:pt x="587" y="350"/>
                    </a:lnTo>
                    <a:lnTo>
                      <a:pt x="582" y="339"/>
                    </a:lnTo>
                    <a:lnTo>
                      <a:pt x="592" y="320"/>
                    </a:lnTo>
                    <a:lnTo>
                      <a:pt x="590" y="299"/>
                    </a:lnTo>
                    <a:lnTo>
                      <a:pt x="608" y="285"/>
                    </a:lnTo>
                    <a:lnTo>
                      <a:pt x="629" y="262"/>
                    </a:lnTo>
                    <a:lnTo>
                      <a:pt x="600" y="232"/>
                    </a:lnTo>
                    <a:lnTo>
                      <a:pt x="601" y="214"/>
                    </a:lnTo>
                    <a:lnTo>
                      <a:pt x="587" y="190"/>
                    </a:lnTo>
                    <a:lnTo>
                      <a:pt x="560" y="174"/>
                    </a:lnTo>
                    <a:lnTo>
                      <a:pt x="521" y="174"/>
                    </a:lnTo>
                    <a:lnTo>
                      <a:pt x="510" y="192"/>
                    </a:lnTo>
                    <a:lnTo>
                      <a:pt x="472" y="171"/>
                    </a:lnTo>
                    <a:lnTo>
                      <a:pt x="459" y="141"/>
                    </a:lnTo>
                    <a:lnTo>
                      <a:pt x="427" y="64"/>
                    </a:lnTo>
                    <a:lnTo>
                      <a:pt x="385" y="26"/>
                    </a:lnTo>
                    <a:lnTo>
                      <a:pt x="353" y="46"/>
                    </a:lnTo>
                    <a:lnTo>
                      <a:pt x="329" y="0"/>
                    </a:lnTo>
                    <a:lnTo>
                      <a:pt x="294" y="32"/>
                    </a:lnTo>
                    <a:lnTo>
                      <a:pt x="283" y="19"/>
                    </a:lnTo>
                    <a:lnTo>
                      <a:pt x="254" y="93"/>
                    </a:lnTo>
                    <a:lnTo>
                      <a:pt x="283" y="129"/>
                    </a:lnTo>
                    <a:lnTo>
                      <a:pt x="289" y="200"/>
                    </a:lnTo>
                    <a:lnTo>
                      <a:pt x="333" y="219"/>
                    </a:lnTo>
                    <a:lnTo>
                      <a:pt x="315" y="246"/>
                    </a:lnTo>
                    <a:lnTo>
                      <a:pt x="352" y="262"/>
                    </a:lnTo>
                    <a:lnTo>
                      <a:pt x="328" y="289"/>
                    </a:lnTo>
                    <a:lnTo>
                      <a:pt x="302" y="320"/>
                    </a:lnTo>
                    <a:lnTo>
                      <a:pt x="273" y="317"/>
                    </a:lnTo>
                    <a:lnTo>
                      <a:pt x="273" y="350"/>
                    </a:lnTo>
                    <a:lnTo>
                      <a:pt x="249" y="357"/>
                    </a:lnTo>
                    <a:lnTo>
                      <a:pt x="221" y="374"/>
                    </a:lnTo>
                    <a:lnTo>
                      <a:pt x="187" y="366"/>
                    </a:lnTo>
                    <a:lnTo>
                      <a:pt x="193" y="416"/>
                    </a:lnTo>
                    <a:lnTo>
                      <a:pt x="177" y="430"/>
                    </a:lnTo>
                    <a:lnTo>
                      <a:pt x="109" y="422"/>
                    </a:lnTo>
                    <a:lnTo>
                      <a:pt x="105" y="437"/>
                    </a:lnTo>
                    <a:lnTo>
                      <a:pt x="67" y="430"/>
                    </a:lnTo>
                    <a:lnTo>
                      <a:pt x="32" y="427"/>
                    </a:lnTo>
                    <a:lnTo>
                      <a:pt x="0" y="472"/>
                    </a:lnTo>
                    <a:lnTo>
                      <a:pt x="6" y="494"/>
                    </a:lnTo>
                    <a:lnTo>
                      <a:pt x="51" y="513"/>
                    </a:lnTo>
                    <a:lnTo>
                      <a:pt x="59" y="580"/>
                    </a:lnTo>
                    <a:lnTo>
                      <a:pt x="32" y="588"/>
                    </a:lnTo>
                    <a:lnTo>
                      <a:pt x="53" y="619"/>
                    </a:lnTo>
                    <a:lnTo>
                      <a:pt x="78" y="612"/>
                    </a:lnTo>
                    <a:lnTo>
                      <a:pt x="96" y="635"/>
                    </a:lnTo>
                    <a:lnTo>
                      <a:pt x="13" y="662"/>
                    </a:lnTo>
                    <a:lnTo>
                      <a:pt x="3" y="681"/>
                    </a:lnTo>
                    <a:lnTo>
                      <a:pt x="46" y="699"/>
                    </a:lnTo>
                    <a:lnTo>
                      <a:pt x="61" y="724"/>
                    </a:lnTo>
                    <a:lnTo>
                      <a:pt x="112" y="700"/>
                    </a:lnTo>
                    <a:lnTo>
                      <a:pt x="168" y="724"/>
                    </a:lnTo>
                    <a:lnTo>
                      <a:pt x="197" y="724"/>
                    </a:lnTo>
                    <a:lnTo>
                      <a:pt x="195" y="710"/>
                    </a:lnTo>
                    <a:lnTo>
                      <a:pt x="269" y="688"/>
                    </a:lnTo>
                    <a:lnTo>
                      <a:pt x="280" y="702"/>
                    </a:lnTo>
                    <a:lnTo>
                      <a:pt x="301" y="699"/>
                    </a:lnTo>
                    <a:lnTo>
                      <a:pt x="289" y="676"/>
                    </a:lnTo>
                    <a:lnTo>
                      <a:pt x="275" y="670"/>
                    </a:lnTo>
                    <a:lnTo>
                      <a:pt x="272" y="5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7185063" y="2772979"/>
                <a:ext cx="487496" cy="528335"/>
              </a:xfrm>
              <a:custGeom>
                <a:avLst/>
                <a:gdLst>
                  <a:gd name="T0" fmla="*/ 2147483647 w 379"/>
                  <a:gd name="T1" fmla="*/ 2147483647 h 414"/>
                  <a:gd name="T2" fmla="*/ 2147483647 w 379"/>
                  <a:gd name="T3" fmla="*/ 2147483647 h 414"/>
                  <a:gd name="T4" fmla="*/ 2147483647 w 379"/>
                  <a:gd name="T5" fmla="*/ 2147483647 h 414"/>
                  <a:gd name="T6" fmla="*/ 2147483647 w 379"/>
                  <a:gd name="T7" fmla="*/ 2147483647 h 414"/>
                  <a:gd name="T8" fmla="*/ 2147483647 w 379"/>
                  <a:gd name="T9" fmla="*/ 2147483647 h 414"/>
                  <a:gd name="T10" fmla="*/ 2147483647 w 379"/>
                  <a:gd name="T11" fmla="*/ 2147483647 h 414"/>
                  <a:gd name="T12" fmla="*/ 2147483647 w 379"/>
                  <a:gd name="T13" fmla="*/ 2147483647 h 414"/>
                  <a:gd name="T14" fmla="*/ 2147483647 w 379"/>
                  <a:gd name="T15" fmla="*/ 2147483647 h 414"/>
                  <a:gd name="T16" fmla="*/ 2147483647 w 379"/>
                  <a:gd name="T17" fmla="*/ 2147483647 h 414"/>
                  <a:gd name="T18" fmla="*/ 2147483647 w 379"/>
                  <a:gd name="T19" fmla="*/ 2147483647 h 414"/>
                  <a:gd name="T20" fmla="*/ 2147483647 w 379"/>
                  <a:gd name="T21" fmla="*/ 2147483647 h 414"/>
                  <a:gd name="T22" fmla="*/ 2147483647 w 379"/>
                  <a:gd name="T23" fmla="*/ 2147483647 h 414"/>
                  <a:gd name="T24" fmla="*/ 2147483647 w 379"/>
                  <a:gd name="T25" fmla="*/ 2147483647 h 414"/>
                  <a:gd name="T26" fmla="*/ 2147483647 w 379"/>
                  <a:gd name="T27" fmla="*/ 2147483647 h 414"/>
                  <a:gd name="T28" fmla="*/ 2147483647 w 379"/>
                  <a:gd name="T29" fmla="*/ 2147483647 h 414"/>
                  <a:gd name="T30" fmla="*/ 2147483647 w 379"/>
                  <a:gd name="T31" fmla="*/ 2147483647 h 414"/>
                  <a:gd name="T32" fmla="*/ 2147483647 w 379"/>
                  <a:gd name="T33" fmla="*/ 2147483647 h 414"/>
                  <a:gd name="T34" fmla="*/ 2147483647 w 379"/>
                  <a:gd name="T35" fmla="*/ 2147483647 h 414"/>
                  <a:gd name="T36" fmla="*/ 2147483647 w 379"/>
                  <a:gd name="T37" fmla="*/ 2147483647 h 414"/>
                  <a:gd name="T38" fmla="*/ 2147483647 w 379"/>
                  <a:gd name="T39" fmla="*/ 2147483647 h 414"/>
                  <a:gd name="T40" fmla="*/ 2147483647 w 379"/>
                  <a:gd name="T41" fmla="*/ 2147483647 h 414"/>
                  <a:gd name="T42" fmla="*/ 2147483647 w 379"/>
                  <a:gd name="T43" fmla="*/ 2147483647 h 414"/>
                  <a:gd name="T44" fmla="*/ 2147483647 w 379"/>
                  <a:gd name="T45" fmla="*/ 2147483647 h 414"/>
                  <a:gd name="T46" fmla="*/ 2147483647 w 379"/>
                  <a:gd name="T47" fmla="*/ 2147483647 h 414"/>
                  <a:gd name="T48" fmla="*/ 2147483647 w 379"/>
                  <a:gd name="T49" fmla="*/ 0 h 414"/>
                  <a:gd name="T50" fmla="*/ 2147483647 w 379"/>
                  <a:gd name="T51" fmla="*/ 2147483647 h 414"/>
                  <a:gd name="T52" fmla="*/ 2147483647 w 379"/>
                  <a:gd name="T53" fmla="*/ 2147483647 h 414"/>
                  <a:gd name="T54" fmla="*/ 2147483647 w 379"/>
                  <a:gd name="T55" fmla="*/ 2147483647 h 414"/>
                  <a:gd name="T56" fmla="*/ 2147483647 w 379"/>
                  <a:gd name="T57" fmla="*/ 2147483647 h 414"/>
                  <a:gd name="T58" fmla="*/ 2147483647 w 379"/>
                  <a:gd name="T59" fmla="*/ 2147483647 h 414"/>
                  <a:gd name="T60" fmla="*/ 2147483647 w 379"/>
                  <a:gd name="T61" fmla="*/ 2147483647 h 414"/>
                  <a:gd name="T62" fmla="*/ 2147483647 w 379"/>
                  <a:gd name="T63" fmla="*/ 2147483647 h 414"/>
                  <a:gd name="T64" fmla="*/ 2147483647 w 379"/>
                  <a:gd name="T65" fmla="*/ 2147483647 h 414"/>
                  <a:gd name="T66" fmla="*/ 2147483647 w 379"/>
                  <a:gd name="T67" fmla="*/ 2147483647 h 414"/>
                  <a:gd name="T68" fmla="*/ 2147483647 w 379"/>
                  <a:gd name="T69" fmla="*/ 2147483647 h 414"/>
                  <a:gd name="T70" fmla="*/ 2147483647 w 379"/>
                  <a:gd name="T71" fmla="*/ 2147483647 h 414"/>
                  <a:gd name="T72" fmla="*/ 2147483647 w 379"/>
                  <a:gd name="T73" fmla="*/ 2147483647 h 414"/>
                  <a:gd name="T74" fmla="*/ 0 w 379"/>
                  <a:gd name="T75" fmla="*/ 2147483647 h 414"/>
                  <a:gd name="T76" fmla="*/ 2147483647 w 379"/>
                  <a:gd name="T77" fmla="*/ 2147483647 h 414"/>
                  <a:gd name="T78" fmla="*/ 2147483647 w 379"/>
                  <a:gd name="T79" fmla="*/ 2147483647 h 414"/>
                  <a:gd name="T80" fmla="*/ 2147483647 w 379"/>
                  <a:gd name="T81" fmla="*/ 2147483647 h 414"/>
                  <a:gd name="T82" fmla="*/ 2147483647 w 379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9"/>
                  <a:gd name="T127" fmla="*/ 0 h 414"/>
                  <a:gd name="T128" fmla="*/ 379 w 379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9" h="414">
                    <a:moveTo>
                      <a:pt x="118" y="273"/>
                    </a:moveTo>
                    <a:lnTo>
                      <a:pt x="129" y="294"/>
                    </a:lnTo>
                    <a:lnTo>
                      <a:pt x="115" y="315"/>
                    </a:lnTo>
                    <a:lnTo>
                      <a:pt x="118" y="352"/>
                    </a:lnTo>
                    <a:lnTo>
                      <a:pt x="142" y="361"/>
                    </a:lnTo>
                    <a:lnTo>
                      <a:pt x="150" y="390"/>
                    </a:lnTo>
                    <a:lnTo>
                      <a:pt x="189" y="385"/>
                    </a:lnTo>
                    <a:lnTo>
                      <a:pt x="217" y="414"/>
                    </a:lnTo>
                    <a:lnTo>
                      <a:pt x="275" y="403"/>
                    </a:lnTo>
                    <a:lnTo>
                      <a:pt x="293" y="401"/>
                    </a:lnTo>
                    <a:lnTo>
                      <a:pt x="283" y="385"/>
                    </a:lnTo>
                    <a:lnTo>
                      <a:pt x="307" y="353"/>
                    </a:lnTo>
                    <a:lnTo>
                      <a:pt x="301" y="341"/>
                    </a:lnTo>
                    <a:lnTo>
                      <a:pt x="339" y="289"/>
                    </a:lnTo>
                    <a:lnTo>
                      <a:pt x="361" y="294"/>
                    </a:lnTo>
                    <a:lnTo>
                      <a:pt x="361" y="269"/>
                    </a:lnTo>
                    <a:lnTo>
                      <a:pt x="360" y="198"/>
                    </a:lnTo>
                    <a:lnTo>
                      <a:pt x="342" y="174"/>
                    </a:lnTo>
                    <a:lnTo>
                      <a:pt x="379" y="134"/>
                    </a:lnTo>
                    <a:lnTo>
                      <a:pt x="373" y="85"/>
                    </a:lnTo>
                    <a:lnTo>
                      <a:pt x="355" y="46"/>
                    </a:lnTo>
                    <a:lnTo>
                      <a:pt x="326" y="30"/>
                    </a:lnTo>
                    <a:lnTo>
                      <a:pt x="317" y="6"/>
                    </a:lnTo>
                    <a:lnTo>
                      <a:pt x="297" y="6"/>
                    </a:lnTo>
                    <a:lnTo>
                      <a:pt x="219" y="0"/>
                    </a:lnTo>
                    <a:lnTo>
                      <a:pt x="216" y="14"/>
                    </a:lnTo>
                    <a:lnTo>
                      <a:pt x="171" y="10"/>
                    </a:lnTo>
                    <a:lnTo>
                      <a:pt x="158" y="27"/>
                    </a:lnTo>
                    <a:lnTo>
                      <a:pt x="144" y="14"/>
                    </a:lnTo>
                    <a:lnTo>
                      <a:pt x="109" y="16"/>
                    </a:lnTo>
                    <a:lnTo>
                      <a:pt x="35" y="59"/>
                    </a:lnTo>
                    <a:lnTo>
                      <a:pt x="41" y="78"/>
                    </a:lnTo>
                    <a:lnTo>
                      <a:pt x="40" y="107"/>
                    </a:lnTo>
                    <a:lnTo>
                      <a:pt x="62" y="123"/>
                    </a:lnTo>
                    <a:lnTo>
                      <a:pt x="54" y="141"/>
                    </a:lnTo>
                    <a:lnTo>
                      <a:pt x="38" y="141"/>
                    </a:lnTo>
                    <a:lnTo>
                      <a:pt x="35" y="163"/>
                    </a:lnTo>
                    <a:lnTo>
                      <a:pt x="0" y="200"/>
                    </a:lnTo>
                    <a:lnTo>
                      <a:pt x="27" y="209"/>
                    </a:lnTo>
                    <a:lnTo>
                      <a:pt x="27" y="233"/>
                    </a:lnTo>
                    <a:lnTo>
                      <a:pt x="69" y="227"/>
                    </a:lnTo>
                    <a:lnTo>
                      <a:pt x="118" y="2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8207646" y="1648676"/>
                <a:ext cx="634131" cy="613837"/>
              </a:xfrm>
              <a:custGeom>
                <a:avLst/>
                <a:gdLst>
                  <a:gd name="T0" fmla="*/ 2147483647 w 493"/>
                  <a:gd name="T1" fmla="*/ 2147483647 h 481"/>
                  <a:gd name="T2" fmla="*/ 2147483647 w 493"/>
                  <a:gd name="T3" fmla="*/ 2147483647 h 481"/>
                  <a:gd name="T4" fmla="*/ 2147483647 w 493"/>
                  <a:gd name="T5" fmla="*/ 2147483647 h 481"/>
                  <a:gd name="T6" fmla="*/ 2147483647 w 493"/>
                  <a:gd name="T7" fmla="*/ 2147483647 h 481"/>
                  <a:gd name="T8" fmla="*/ 2147483647 w 493"/>
                  <a:gd name="T9" fmla="*/ 2147483647 h 481"/>
                  <a:gd name="T10" fmla="*/ 2147483647 w 493"/>
                  <a:gd name="T11" fmla="*/ 2147483647 h 481"/>
                  <a:gd name="T12" fmla="*/ 2147483647 w 493"/>
                  <a:gd name="T13" fmla="*/ 2147483647 h 481"/>
                  <a:gd name="T14" fmla="*/ 2147483647 w 493"/>
                  <a:gd name="T15" fmla="*/ 0 h 481"/>
                  <a:gd name="T16" fmla="*/ 2147483647 w 493"/>
                  <a:gd name="T17" fmla="*/ 2147483647 h 481"/>
                  <a:gd name="T18" fmla="*/ 2147483647 w 493"/>
                  <a:gd name="T19" fmla="*/ 2147483647 h 481"/>
                  <a:gd name="T20" fmla="*/ 2147483647 w 493"/>
                  <a:gd name="T21" fmla="*/ 2147483647 h 481"/>
                  <a:gd name="T22" fmla="*/ 2147483647 w 493"/>
                  <a:gd name="T23" fmla="*/ 2147483647 h 481"/>
                  <a:gd name="T24" fmla="*/ 2147483647 w 493"/>
                  <a:gd name="T25" fmla="*/ 2147483647 h 481"/>
                  <a:gd name="T26" fmla="*/ 2147483647 w 493"/>
                  <a:gd name="T27" fmla="*/ 2147483647 h 481"/>
                  <a:gd name="T28" fmla="*/ 2147483647 w 493"/>
                  <a:gd name="T29" fmla="*/ 2147483647 h 481"/>
                  <a:gd name="T30" fmla="*/ 2147483647 w 493"/>
                  <a:gd name="T31" fmla="*/ 2147483647 h 481"/>
                  <a:gd name="T32" fmla="*/ 2147483647 w 493"/>
                  <a:gd name="T33" fmla="*/ 2147483647 h 481"/>
                  <a:gd name="T34" fmla="*/ 2147483647 w 493"/>
                  <a:gd name="T35" fmla="*/ 2147483647 h 481"/>
                  <a:gd name="T36" fmla="*/ 2147483647 w 493"/>
                  <a:gd name="T37" fmla="*/ 2147483647 h 481"/>
                  <a:gd name="T38" fmla="*/ 2147483647 w 493"/>
                  <a:gd name="T39" fmla="*/ 2147483647 h 481"/>
                  <a:gd name="T40" fmla="*/ 2147483647 w 493"/>
                  <a:gd name="T41" fmla="*/ 2147483647 h 481"/>
                  <a:gd name="T42" fmla="*/ 2147483647 w 493"/>
                  <a:gd name="T43" fmla="*/ 2147483647 h 481"/>
                  <a:gd name="T44" fmla="*/ 2147483647 w 493"/>
                  <a:gd name="T45" fmla="*/ 2147483647 h 481"/>
                  <a:gd name="T46" fmla="*/ 2147483647 w 493"/>
                  <a:gd name="T47" fmla="*/ 2147483647 h 481"/>
                  <a:gd name="T48" fmla="*/ 2147483647 w 493"/>
                  <a:gd name="T49" fmla="*/ 2147483647 h 481"/>
                  <a:gd name="T50" fmla="*/ 2147483647 w 493"/>
                  <a:gd name="T51" fmla="*/ 2147483647 h 481"/>
                  <a:gd name="T52" fmla="*/ 2147483647 w 493"/>
                  <a:gd name="T53" fmla="*/ 2147483647 h 481"/>
                  <a:gd name="T54" fmla="*/ 2147483647 w 493"/>
                  <a:gd name="T55" fmla="*/ 2147483647 h 481"/>
                  <a:gd name="T56" fmla="*/ 2147483647 w 493"/>
                  <a:gd name="T57" fmla="*/ 2147483647 h 481"/>
                  <a:gd name="T58" fmla="*/ 2147483647 w 493"/>
                  <a:gd name="T59" fmla="*/ 2147483647 h 481"/>
                  <a:gd name="T60" fmla="*/ 2147483647 w 493"/>
                  <a:gd name="T61" fmla="*/ 2147483647 h 481"/>
                  <a:gd name="T62" fmla="*/ 2147483647 w 493"/>
                  <a:gd name="T63" fmla="*/ 2147483647 h 481"/>
                  <a:gd name="T64" fmla="*/ 2147483647 w 493"/>
                  <a:gd name="T65" fmla="*/ 2147483647 h 481"/>
                  <a:gd name="T66" fmla="*/ 2147483647 w 493"/>
                  <a:gd name="T67" fmla="*/ 2147483647 h 481"/>
                  <a:gd name="T68" fmla="*/ 2147483647 w 493"/>
                  <a:gd name="T69" fmla="*/ 2147483647 h 481"/>
                  <a:gd name="T70" fmla="*/ 2147483647 w 493"/>
                  <a:gd name="T71" fmla="*/ 2147483647 h 481"/>
                  <a:gd name="T72" fmla="*/ 2147483647 w 493"/>
                  <a:gd name="T73" fmla="*/ 2147483647 h 481"/>
                  <a:gd name="T74" fmla="*/ 2147483647 w 493"/>
                  <a:gd name="T75" fmla="*/ 2147483647 h 481"/>
                  <a:gd name="T76" fmla="*/ 2147483647 w 493"/>
                  <a:gd name="T77" fmla="*/ 2147483647 h 481"/>
                  <a:gd name="T78" fmla="*/ 2147483647 w 493"/>
                  <a:gd name="T79" fmla="*/ 2147483647 h 481"/>
                  <a:gd name="T80" fmla="*/ 2147483647 w 493"/>
                  <a:gd name="T81" fmla="*/ 2147483647 h 481"/>
                  <a:gd name="T82" fmla="*/ 2147483647 w 493"/>
                  <a:gd name="T83" fmla="*/ 2147483647 h 481"/>
                  <a:gd name="T84" fmla="*/ 2147483647 w 493"/>
                  <a:gd name="T85" fmla="*/ 2147483647 h 481"/>
                  <a:gd name="T86" fmla="*/ 2147483647 w 493"/>
                  <a:gd name="T87" fmla="*/ 2147483647 h 481"/>
                  <a:gd name="T88" fmla="*/ 2147483647 w 493"/>
                  <a:gd name="T89" fmla="*/ 2147483647 h 481"/>
                  <a:gd name="T90" fmla="*/ 2147483647 w 493"/>
                  <a:gd name="T91" fmla="*/ 2147483647 h 481"/>
                  <a:gd name="T92" fmla="*/ 2147483647 w 493"/>
                  <a:gd name="T93" fmla="*/ 2147483647 h 481"/>
                  <a:gd name="T94" fmla="*/ 2147483647 w 493"/>
                  <a:gd name="T95" fmla="*/ 2147483647 h 481"/>
                  <a:gd name="T96" fmla="*/ 2147483647 w 493"/>
                  <a:gd name="T97" fmla="*/ 2147483647 h 481"/>
                  <a:gd name="T98" fmla="*/ 2147483647 w 493"/>
                  <a:gd name="T99" fmla="*/ 2147483647 h 481"/>
                  <a:gd name="T100" fmla="*/ 2147483647 w 493"/>
                  <a:gd name="T101" fmla="*/ 2147483647 h 481"/>
                  <a:gd name="T102" fmla="*/ 2147483647 w 493"/>
                  <a:gd name="T103" fmla="*/ 2147483647 h 481"/>
                  <a:gd name="T104" fmla="*/ 0 w 493"/>
                  <a:gd name="T105" fmla="*/ 2147483647 h 481"/>
                  <a:gd name="T106" fmla="*/ 2147483647 w 493"/>
                  <a:gd name="T107" fmla="*/ 2147483647 h 481"/>
                  <a:gd name="T108" fmla="*/ 2147483647 w 493"/>
                  <a:gd name="T109" fmla="*/ 2147483647 h 481"/>
                  <a:gd name="T110" fmla="*/ 2147483647 w 493"/>
                  <a:gd name="T111" fmla="*/ 2147483647 h 4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93"/>
                  <a:gd name="T169" fmla="*/ 0 h 481"/>
                  <a:gd name="T170" fmla="*/ 493 w 493"/>
                  <a:gd name="T171" fmla="*/ 481 h 48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93" h="481">
                    <a:moveTo>
                      <a:pt x="6" y="104"/>
                    </a:moveTo>
                    <a:lnTo>
                      <a:pt x="22" y="96"/>
                    </a:lnTo>
                    <a:lnTo>
                      <a:pt x="18" y="80"/>
                    </a:lnTo>
                    <a:lnTo>
                      <a:pt x="32" y="57"/>
                    </a:lnTo>
                    <a:lnTo>
                      <a:pt x="24" y="33"/>
                    </a:lnTo>
                    <a:lnTo>
                      <a:pt x="32" y="8"/>
                    </a:lnTo>
                    <a:lnTo>
                      <a:pt x="61" y="21"/>
                    </a:lnTo>
                    <a:lnTo>
                      <a:pt x="83" y="0"/>
                    </a:lnTo>
                    <a:lnTo>
                      <a:pt x="96" y="30"/>
                    </a:lnTo>
                    <a:lnTo>
                      <a:pt x="150" y="13"/>
                    </a:lnTo>
                    <a:lnTo>
                      <a:pt x="173" y="29"/>
                    </a:lnTo>
                    <a:lnTo>
                      <a:pt x="197" y="41"/>
                    </a:lnTo>
                    <a:lnTo>
                      <a:pt x="226" y="22"/>
                    </a:lnTo>
                    <a:lnTo>
                      <a:pt x="282" y="35"/>
                    </a:lnTo>
                    <a:lnTo>
                      <a:pt x="328" y="110"/>
                    </a:lnTo>
                    <a:lnTo>
                      <a:pt x="347" y="113"/>
                    </a:lnTo>
                    <a:lnTo>
                      <a:pt x="347" y="96"/>
                    </a:lnTo>
                    <a:lnTo>
                      <a:pt x="379" y="101"/>
                    </a:lnTo>
                    <a:lnTo>
                      <a:pt x="384" y="118"/>
                    </a:lnTo>
                    <a:lnTo>
                      <a:pt x="427" y="118"/>
                    </a:lnTo>
                    <a:lnTo>
                      <a:pt x="451" y="97"/>
                    </a:lnTo>
                    <a:lnTo>
                      <a:pt x="493" y="132"/>
                    </a:lnTo>
                    <a:lnTo>
                      <a:pt x="482" y="163"/>
                    </a:lnTo>
                    <a:lnTo>
                      <a:pt x="438" y="163"/>
                    </a:lnTo>
                    <a:lnTo>
                      <a:pt x="400" y="150"/>
                    </a:lnTo>
                    <a:lnTo>
                      <a:pt x="394" y="132"/>
                    </a:lnTo>
                    <a:lnTo>
                      <a:pt x="371" y="182"/>
                    </a:lnTo>
                    <a:lnTo>
                      <a:pt x="392" y="190"/>
                    </a:lnTo>
                    <a:lnTo>
                      <a:pt x="395" y="214"/>
                    </a:lnTo>
                    <a:lnTo>
                      <a:pt x="411" y="196"/>
                    </a:lnTo>
                    <a:lnTo>
                      <a:pt x="435" y="209"/>
                    </a:lnTo>
                    <a:lnTo>
                      <a:pt x="432" y="265"/>
                    </a:lnTo>
                    <a:lnTo>
                      <a:pt x="416" y="281"/>
                    </a:lnTo>
                    <a:lnTo>
                      <a:pt x="405" y="283"/>
                    </a:lnTo>
                    <a:lnTo>
                      <a:pt x="405" y="332"/>
                    </a:lnTo>
                    <a:lnTo>
                      <a:pt x="427" y="339"/>
                    </a:lnTo>
                    <a:lnTo>
                      <a:pt x="381" y="444"/>
                    </a:lnTo>
                    <a:lnTo>
                      <a:pt x="381" y="473"/>
                    </a:lnTo>
                    <a:lnTo>
                      <a:pt x="366" y="481"/>
                    </a:lnTo>
                    <a:lnTo>
                      <a:pt x="322" y="451"/>
                    </a:lnTo>
                    <a:lnTo>
                      <a:pt x="302" y="464"/>
                    </a:lnTo>
                    <a:lnTo>
                      <a:pt x="280" y="446"/>
                    </a:lnTo>
                    <a:lnTo>
                      <a:pt x="248" y="454"/>
                    </a:lnTo>
                    <a:lnTo>
                      <a:pt x="234" y="430"/>
                    </a:lnTo>
                    <a:lnTo>
                      <a:pt x="190" y="460"/>
                    </a:lnTo>
                    <a:lnTo>
                      <a:pt x="142" y="416"/>
                    </a:lnTo>
                    <a:lnTo>
                      <a:pt x="155" y="384"/>
                    </a:lnTo>
                    <a:lnTo>
                      <a:pt x="94" y="337"/>
                    </a:lnTo>
                    <a:lnTo>
                      <a:pt x="107" y="328"/>
                    </a:lnTo>
                    <a:lnTo>
                      <a:pt x="19" y="273"/>
                    </a:lnTo>
                    <a:lnTo>
                      <a:pt x="19" y="257"/>
                    </a:lnTo>
                    <a:lnTo>
                      <a:pt x="21" y="243"/>
                    </a:lnTo>
                    <a:lnTo>
                      <a:pt x="0" y="225"/>
                    </a:lnTo>
                    <a:lnTo>
                      <a:pt x="5" y="193"/>
                    </a:lnTo>
                    <a:lnTo>
                      <a:pt x="22" y="185"/>
                    </a:lnTo>
                    <a:lnTo>
                      <a:pt x="6" y="10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6433882" y="2026421"/>
                <a:ext cx="829643" cy="789949"/>
              </a:xfrm>
              <a:custGeom>
                <a:avLst/>
                <a:gdLst>
                  <a:gd name="T0" fmla="*/ 2147483647 w 645"/>
                  <a:gd name="T1" fmla="*/ 2147483647 h 619"/>
                  <a:gd name="T2" fmla="*/ 2147483647 w 645"/>
                  <a:gd name="T3" fmla="*/ 0 h 619"/>
                  <a:gd name="T4" fmla="*/ 2147483647 w 645"/>
                  <a:gd name="T5" fmla="*/ 2147483647 h 619"/>
                  <a:gd name="T6" fmla="*/ 2147483647 w 645"/>
                  <a:gd name="T7" fmla="*/ 2147483647 h 619"/>
                  <a:gd name="T8" fmla="*/ 2147483647 w 645"/>
                  <a:gd name="T9" fmla="*/ 2147483647 h 619"/>
                  <a:gd name="T10" fmla="*/ 2147483647 w 645"/>
                  <a:gd name="T11" fmla="*/ 2147483647 h 619"/>
                  <a:gd name="T12" fmla="*/ 2147483647 w 645"/>
                  <a:gd name="T13" fmla="*/ 2147483647 h 619"/>
                  <a:gd name="T14" fmla="*/ 2147483647 w 645"/>
                  <a:gd name="T15" fmla="*/ 2147483647 h 619"/>
                  <a:gd name="T16" fmla="*/ 2147483647 w 645"/>
                  <a:gd name="T17" fmla="*/ 2147483647 h 619"/>
                  <a:gd name="T18" fmla="*/ 2147483647 w 645"/>
                  <a:gd name="T19" fmla="*/ 2147483647 h 619"/>
                  <a:gd name="T20" fmla="*/ 0 w 645"/>
                  <a:gd name="T21" fmla="*/ 2147483647 h 619"/>
                  <a:gd name="T22" fmla="*/ 0 w 645"/>
                  <a:gd name="T23" fmla="*/ 2147483647 h 619"/>
                  <a:gd name="T24" fmla="*/ 2147483647 w 645"/>
                  <a:gd name="T25" fmla="*/ 2147483647 h 619"/>
                  <a:gd name="T26" fmla="*/ 2147483647 w 645"/>
                  <a:gd name="T27" fmla="*/ 2147483647 h 619"/>
                  <a:gd name="T28" fmla="*/ 2147483647 w 645"/>
                  <a:gd name="T29" fmla="*/ 2147483647 h 619"/>
                  <a:gd name="T30" fmla="*/ 2147483647 w 645"/>
                  <a:gd name="T31" fmla="*/ 2147483647 h 619"/>
                  <a:gd name="T32" fmla="*/ 2147483647 w 645"/>
                  <a:gd name="T33" fmla="*/ 2147483647 h 619"/>
                  <a:gd name="T34" fmla="*/ 2147483647 w 645"/>
                  <a:gd name="T35" fmla="*/ 2147483647 h 619"/>
                  <a:gd name="T36" fmla="*/ 2147483647 w 645"/>
                  <a:gd name="T37" fmla="*/ 2147483647 h 619"/>
                  <a:gd name="T38" fmla="*/ 2147483647 w 645"/>
                  <a:gd name="T39" fmla="*/ 2147483647 h 619"/>
                  <a:gd name="T40" fmla="*/ 2147483647 w 645"/>
                  <a:gd name="T41" fmla="*/ 2147483647 h 619"/>
                  <a:gd name="T42" fmla="*/ 2147483647 w 645"/>
                  <a:gd name="T43" fmla="*/ 2147483647 h 619"/>
                  <a:gd name="T44" fmla="*/ 2147483647 w 645"/>
                  <a:gd name="T45" fmla="*/ 2147483647 h 619"/>
                  <a:gd name="T46" fmla="*/ 2147483647 w 645"/>
                  <a:gd name="T47" fmla="*/ 2147483647 h 619"/>
                  <a:gd name="T48" fmla="*/ 2147483647 w 645"/>
                  <a:gd name="T49" fmla="*/ 2147483647 h 619"/>
                  <a:gd name="T50" fmla="*/ 2147483647 w 645"/>
                  <a:gd name="T51" fmla="*/ 2147483647 h 619"/>
                  <a:gd name="T52" fmla="*/ 2147483647 w 645"/>
                  <a:gd name="T53" fmla="*/ 2147483647 h 619"/>
                  <a:gd name="T54" fmla="*/ 2147483647 w 645"/>
                  <a:gd name="T55" fmla="*/ 2147483647 h 619"/>
                  <a:gd name="T56" fmla="*/ 2147483647 w 645"/>
                  <a:gd name="T57" fmla="*/ 2147483647 h 619"/>
                  <a:gd name="T58" fmla="*/ 2147483647 w 645"/>
                  <a:gd name="T59" fmla="*/ 2147483647 h 619"/>
                  <a:gd name="T60" fmla="*/ 2147483647 w 645"/>
                  <a:gd name="T61" fmla="*/ 2147483647 h 619"/>
                  <a:gd name="T62" fmla="*/ 2147483647 w 645"/>
                  <a:gd name="T63" fmla="*/ 2147483647 h 619"/>
                  <a:gd name="T64" fmla="*/ 2147483647 w 645"/>
                  <a:gd name="T65" fmla="*/ 2147483647 h 619"/>
                  <a:gd name="T66" fmla="*/ 2147483647 w 645"/>
                  <a:gd name="T67" fmla="*/ 2147483647 h 619"/>
                  <a:gd name="T68" fmla="*/ 2147483647 w 645"/>
                  <a:gd name="T69" fmla="*/ 2147483647 h 619"/>
                  <a:gd name="T70" fmla="*/ 2147483647 w 645"/>
                  <a:gd name="T71" fmla="*/ 2147483647 h 619"/>
                  <a:gd name="T72" fmla="*/ 2147483647 w 645"/>
                  <a:gd name="T73" fmla="*/ 2147483647 h 6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5"/>
                  <a:gd name="T112" fmla="*/ 0 h 619"/>
                  <a:gd name="T113" fmla="*/ 645 w 645"/>
                  <a:gd name="T114" fmla="*/ 619 h 6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5" h="619">
                    <a:moveTo>
                      <a:pt x="475" y="48"/>
                    </a:moveTo>
                    <a:lnTo>
                      <a:pt x="475" y="27"/>
                    </a:lnTo>
                    <a:lnTo>
                      <a:pt x="461" y="27"/>
                    </a:lnTo>
                    <a:lnTo>
                      <a:pt x="454" y="0"/>
                    </a:lnTo>
                    <a:lnTo>
                      <a:pt x="344" y="25"/>
                    </a:lnTo>
                    <a:lnTo>
                      <a:pt x="328" y="11"/>
                    </a:lnTo>
                    <a:lnTo>
                      <a:pt x="288" y="4"/>
                    </a:lnTo>
                    <a:lnTo>
                      <a:pt x="291" y="57"/>
                    </a:lnTo>
                    <a:lnTo>
                      <a:pt x="282" y="70"/>
                    </a:lnTo>
                    <a:lnTo>
                      <a:pt x="294" y="147"/>
                    </a:lnTo>
                    <a:lnTo>
                      <a:pt x="272" y="148"/>
                    </a:lnTo>
                    <a:lnTo>
                      <a:pt x="250" y="200"/>
                    </a:lnTo>
                    <a:lnTo>
                      <a:pt x="248" y="206"/>
                    </a:lnTo>
                    <a:lnTo>
                      <a:pt x="218" y="190"/>
                    </a:lnTo>
                    <a:lnTo>
                      <a:pt x="179" y="206"/>
                    </a:lnTo>
                    <a:lnTo>
                      <a:pt x="173" y="220"/>
                    </a:lnTo>
                    <a:lnTo>
                      <a:pt x="133" y="219"/>
                    </a:lnTo>
                    <a:lnTo>
                      <a:pt x="88" y="233"/>
                    </a:lnTo>
                    <a:lnTo>
                      <a:pt x="86" y="263"/>
                    </a:lnTo>
                    <a:lnTo>
                      <a:pt x="18" y="281"/>
                    </a:lnTo>
                    <a:lnTo>
                      <a:pt x="22" y="289"/>
                    </a:lnTo>
                    <a:lnTo>
                      <a:pt x="0" y="300"/>
                    </a:lnTo>
                    <a:lnTo>
                      <a:pt x="10" y="319"/>
                    </a:lnTo>
                    <a:lnTo>
                      <a:pt x="0" y="326"/>
                    </a:lnTo>
                    <a:lnTo>
                      <a:pt x="21" y="335"/>
                    </a:lnTo>
                    <a:lnTo>
                      <a:pt x="29" y="329"/>
                    </a:lnTo>
                    <a:lnTo>
                      <a:pt x="48" y="343"/>
                    </a:lnTo>
                    <a:lnTo>
                      <a:pt x="75" y="326"/>
                    </a:lnTo>
                    <a:lnTo>
                      <a:pt x="104" y="324"/>
                    </a:lnTo>
                    <a:lnTo>
                      <a:pt x="128" y="339"/>
                    </a:lnTo>
                    <a:lnTo>
                      <a:pt x="98" y="331"/>
                    </a:lnTo>
                    <a:lnTo>
                      <a:pt x="70" y="335"/>
                    </a:lnTo>
                    <a:lnTo>
                      <a:pt x="70" y="363"/>
                    </a:lnTo>
                    <a:lnTo>
                      <a:pt x="53" y="372"/>
                    </a:lnTo>
                    <a:lnTo>
                      <a:pt x="88" y="385"/>
                    </a:lnTo>
                    <a:lnTo>
                      <a:pt x="101" y="401"/>
                    </a:lnTo>
                    <a:lnTo>
                      <a:pt x="67" y="443"/>
                    </a:lnTo>
                    <a:lnTo>
                      <a:pt x="69" y="459"/>
                    </a:lnTo>
                    <a:lnTo>
                      <a:pt x="86" y="475"/>
                    </a:lnTo>
                    <a:lnTo>
                      <a:pt x="118" y="519"/>
                    </a:lnTo>
                    <a:lnTo>
                      <a:pt x="126" y="551"/>
                    </a:lnTo>
                    <a:lnTo>
                      <a:pt x="158" y="575"/>
                    </a:lnTo>
                    <a:lnTo>
                      <a:pt x="184" y="582"/>
                    </a:lnTo>
                    <a:lnTo>
                      <a:pt x="189" y="596"/>
                    </a:lnTo>
                    <a:lnTo>
                      <a:pt x="210" y="599"/>
                    </a:lnTo>
                    <a:lnTo>
                      <a:pt x="237" y="619"/>
                    </a:lnTo>
                    <a:lnTo>
                      <a:pt x="240" y="606"/>
                    </a:lnTo>
                    <a:lnTo>
                      <a:pt x="253" y="606"/>
                    </a:lnTo>
                    <a:lnTo>
                      <a:pt x="282" y="598"/>
                    </a:lnTo>
                    <a:lnTo>
                      <a:pt x="323" y="614"/>
                    </a:lnTo>
                    <a:lnTo>
                      <a:pt x="368" y="595"/>
                    </a:lnTo>
                    <a:lnTo>
                      <a:pt x="352" y="583"/>
                    </a:lnTo>
                    <a:lnTo>
                      <a:pt x="349" y="508"/>
                    </a:lnTo>
                    <a:lnTo>
                      <a:pt x="307" y="425"/>
                    </a:lnTo>
                    <a:lnTo>
                      <a:pt x="363" y="423"/>
                    </a:lnTo>
                    <a:lnTo>
                      <a:pt x="373" y="404"/>
                    </a:lnTo>
                    <a:lnTo>
                      <a:pt x="440" y="396"/>
                    </a:lnTo>
                    <a:lnTo>
                      <a:pt x="453" y="407"/>
                    </a:lnTo>
                    <a:lnTo>
                      <a:pt x="483" y="380"/>
                    </a:lnTo>
                    <a:lnTo>
                      <a:pt x="525" y="260"/>
                    </a:lnTo>
                    <a:lnTo>
                      <a:pt x="542" y="267"/>
                    </a:lnTo>
                    <a:lnTo>
                      <a:pt x="592" y="238"/>
                    </a:lnTo>
                    <a:lnTo>
                      <a:pt x="635" y="176"/>
                    </a:lnTo>
                    <a:lnTo>
                      <a:pt x="633" y="129"/>
                    </a:lnTo>
                    <a:lnTo>
                      <a:pt x="645" y="126"/>
                    </a:lnTo>
                    <a:lnTo>
                      <a:pt x="633" y="100"/>
                    </a:lnTo>
                    <a:lnTo>
                      <a:pt x="621" y="105"/>
                    </a:lnTo>
                    <a:lnTo>
                      <a:pt x="606" y="84"/>
                    </a:lnTo>
                    <a:lnTo>
                      <a:pt x="590" y="89"/>
                    </a:lnTo>
                    <a:lnTo>
                      <a:pt x="555" y="62"/>
                    </a:lnTo>
                    <a:lnTo>
                      <a:pt x="553" y="30"/>
                    </a:lnTo>
                    <a:lnTo>
                      <a:pt x="533" y="19"/>
                    </a:lnTo>
                    <a:lnTo>
                      <a:pt x="491" y="46"/>
                    </a:lnTo>
                    <a:lnTo>
                      <a:pt x="475" y="4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6649976" y="2511367"/>
                <a:ext cx="675292" cy="727417"/>
              </a:xfrm>
              <a:custGeom>
                <a:avLst/>
                <a:gdLst>
                  <a:gd name="T0" fmla="*/ 2147483647 w 525"/>
                  <a:gd name="T1" fmla="*/ 2147483647 h 570"/>
                  <a:gd name="T2" fmla="*/ 2147483647 w 525"/>
                  <a:gd name="T3" fmla="*/ 2147483647 h 570"/>
                  <a:gd name="T4" fmla="*/ 2147483647 w 525"/>
                  <a:gd name="T5" fmla="*/ 2147483647 h 570"/>
                  <a:gd name="T6" fmla="*/ 2147483647 w 525"/>
                  <a:gd name="T7" fmla="*/ 2147483647 h 570"/>
                  <a:gd name="T8" fmla="*/ 2147483647 w 525"/>
                  <a:gd name="T9" fmla="*/ 2147483647 h 570"/>
                  <a:gd name="T10" fmla="*/ 2147483647 w 525"/>
                  <a:gd name="T11" fmla="*/ 2147483647 h 570"/>
                  <a:gd name="T12" fmla="*/ 2147483647 w 525"/>
                  <a:gd name="T13" fmla="*/ 2147483647 h 570"/>
                  <a:gd name="T14" fmla="*/ 2147483647 w 525"/>
                  <a:gd name="T15" fmla="*/ 2147483647 h 570"/>
                  <a:gd name="T16" fmla="*/ 2147483647 w 525"/>
                  <a:gd name="T17" fmla="*/ 2147483647 h 570"/>
                  <a:gd name="T18" fmla="*/ 2147483647 w 525"/>
                  <a:gd name="T19" fmla="*/ 2147483647 h 570"/>
                  <a:gd name="T20" fmla="*/ 2147483647 w 525"/>
                  <a:gd name="T21" fmla="*/ 2147483647 h 570"/>
                  <a:gd name="T22" fmla="*/ 2147483647 w 525"/>
                  <a:gd name="T23" fmla="*/ 2147483647 h 570"/>
                  <a:gd name="T24" fmla="*/ 2147483647 w 525"/>
                  <a:gd name="T25" fmla="*/ 2147483647 h 570"/>
                  <a:gd name="T26" fmla="*/ 2147483647 w 525"/>
                  <a:gd name="T27" fmla="*/ 2147483647 h 570"/>
                  <a:gd name="T28" fmla="*/ 2147483647 w 525"/>
                  <a:gd name="T29" fmla="*/ 2147483647 h 570"/>
                  <a:gd name="T30" fmla="*/ 2147483647 w 525"/>
                  <a:gd name="T31" fmla="*/ 2147483647 h 570"/>
                  <a:gd name="T32" fmla="*/ 2147483647 w 525"/>
                  <a:gd name="T33" fmla="*/ 2147483647 h 570"/>
                  <a:gd name="T34" fmla="*/ 2147483647 w 525"/>
                  <a:gd name="T35" fmla="*/ 2147483647 h 570"/>
                  <a:gd name="T36" fmla="*/ 2147483647 w 525"/>
                  <a:gd name="T37" fmla="*/ 2147483647 h 570"/>
                  <a:gd name="T38" fmla="*/ 2147483647 w 525"/>
                  <a:gd name="T39" fmla="*/ 2147483647 h 570"/>
                  <a:gd name="T40" fmla="*/ 2147483647 w 525"/>
                  <a:gd name="T41" fmla="*/ 2147483647 h 570"/>
                  <a:gd name="T42" fmla="*/ 2147483647 w 525"/>
                  <a:gd name="T43" fmla="*/ 2147483647 h 570"/>
                  <a:gd name="T44" fmla="*/ 2147483647 w 525"/>
                  <a:gd name="T45" fmla="*/ 2147483647 h 570"/>
                  <a:gd name="T46" fmla="*/ 2147483647 w 525"/>
                  <a:gd name="T47" fmla="*/ 2147483647 h 570"/>
                  <a:gd name="T48" fmla="*/ 2147483647 w 525"/>
                  <a:gd name="T49" fmla="*/ 2147483647 h 570"/>
                  <a:gd name="T50" fmla="*/ 2147483647 w 525"/>
                  <a:gd name="T51" fmla="*/ 2147483647 h 570"/>
                  <a:gd name="T52" fmla="*/ 2147483647 w 525"/>
                  <a:gd name="T53" fmla="*/ 2147483647 h 570"/>
                  <a:gd name="T54" fmla="*/ 2147483647 w 525"/>
                  <a:gd name="T55" fmla="*/ 2147483647 h 570"/>
                  <a:gd name="T56" fmla="*/ 2147483647 w 525"/>
                  <a:gd name="T57" fmla="*/ 2147483647 h 570"/>
                  <a:gd name="T58" fmla="*/ 2147483647 w 525"/>
                  <a:gd name="T59" fmla="*/ 2147483647 h 570"/>
                  <a:gd name="T60" fmla="*/ 2147483647 w 525"/>
                  <a:gd name="T61" fmla="*/ 2147483647 h 570"/>
                  <a:gd name="T62" fmla="*/ 2147483647 w 525"/>
                  <a:gd name="T63" fmla="*/ 0 h 5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5"/>
                  <a:gd name="T97" fmla="*/ 0 h 570"/>
                  <a:gd name="T98" fmla="*/ 525 w 525"/>
                  <a:gd name="T99" fmla="*/ 570 h 5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5" h="570">
                    <a:moveTo>
                      <a:pt x="285" y="27"/>
                    </a:moveTo>
                    <a:lnTo>
                      <a:pt x="272" y="16"/>
                    </a:lnTo>
                    <a:lnTo>
                      <a:pt x="205" y="24"/>
                    </a:lnTo>
                    <a:lnTo>
                      <a:pt x="195" y="43"/>
                    </a:lnTo>
                    <a:lnTo>
                      <a:pt x="139" y="45"/>
                    </a:lnTo>
                    <a:lnTo>
                      <a:pt x="181" y="128"/>
                    </a:lnTo>
                    <a:lnTo>
                      <a:pt x="184" y="203"/>
                    </a:lnTo>
                    <a:lnTo>
                      <a:pt x="200" y="215"/>
                    </a:lnTo>
                    <a:lnTo>
                      <a:pt x="155" y="234"/>
                    </a:lnTo>
                    <a:lnTo>
                      <a:pt x="114" y="218"/>
                    </a:lnTo>
                    <a:lnTo>
                      <a:pt x="85" y="226"/>
                    </a:lnTo>
                    <a:lnTo>
                      <a:pt x="88" y="239"/>
                    </a:lnTo>
                    <a:lnTo>
                      <a:pt x="62" y="267"/>
                    </a:lnTo>
                    <a:lnTo>
                      <a:pt x="13" y="239"/>
                    </a:lnTo>
                    <a:lnTo>
                      <a:pt x="0" y="243"/>
                    </a:lnTo>
                    <a:lnTo>
                      <a:pt x="10" y="258"/>
                    </a:lnTo>
                    <a:lnTo>
                      <a:pt x="18" y="256"/>
                    </a:lnTo>
                    <a:lnTo>
                      <a:pt x="48" y="274"/>
                    </a:lnTo>
                    <a:lnTo>
                      <a:pt x="62" y="267"/>
                    </a:lnTo>
                    <a:lnTo>
                      <a:pt x="83" y="280"/>
                    </a:lnTo>
                    <a:lnTo>
                      <a:pt x="98" y="314"/>
                    </a:lnTo>
                    <a:lnTo>
                      <a:pt x="90" y="317"/>
                    </a:lnTo>
                    <a:lnTo>
                      <a:pt x="91" y="339"/>
                    </a:lnTo>
                    <a:lnTo>
                      <a:pt x="83" y="352"/>
                    </a:lnTo>
                    <a:lnTo>
                      <a:pt x="74" y="354"/>
                    </a:lnTo>
                    <a:lnTo>
                      <a:pt x="78" y="368"/>
                    </a:lnTo>
                    <a:lnTo>
                      <a:pt x="61" y="370"/>
                    </a:lnTo>
                    <a:lnTo>
                      <a:pt x="69" y="346"/>
                    </a:lnTo>
                    <a:lnTo>
                      <a:pt x="62" y="334"/>
                    </a:lnTo>
                    <a:lnTo>
                      <a:pt x="61" y="315"/>
                    </a:lnTo>
                    <a:lnTo>
                      <a:pt x="50" y="314"/>
                    </a:lnTo>
                    <a:lnTo>
                      <a:pt x="27" y="296"/>
                    </a:lnTo>
                    <a:lnTo>
                      <a:pt x="32" y="325"/>
                    </a:lnTo>
                    <a:lnTo>
                      <a:pt x="56" y="347"/>
                    </a:lnTo>
                    <a:lnTo>
                      <a:pt x="58" y="394"/>
                    </a:lnTo>
                    <a:lnTo>
                      <a:pt x="98" y="421"/>
                    </a:lnTo>
                    <a:lnTo>
                      <a:pt x="136" y="458"/>
                    </a:lnTo>
                    <a:lnTo>
                      <a:pt x="149" y="478"/>
                    </a:lnTo>
                    <a:lnTo>
                      <a:pt x="154" y="499"/>
                    </a:lnTo>
                    <a:lnTo>
                      <a:pt x="210" y="517"/>
                    </a:lnTo>
                    <a:lnTo>
                      <a:pt x="214" y="546"/>
                    </a:lnTo>
                    <a:lnTo>
                      <a:pt x="258" y="570"/>
                    </a:lnTo>
                    <a:lnTo>
                      <a:pt x="283" y="563"/>
                    </a:lnTo>
                    <a:lnTo>
                      <a:pt x="294" y="538"/>
                    </a:lnTo>
                    <a:lnTo>
                      <a:pt x="317" y="538"/>
                    </a:lnTo>
                    <a:lnTo>
                      <a:pt x="342" y="514"/>
                    </a:lnTo>
                    <a:lnTo>
                      <a:pt x="341" y="486"/>
                    </a:lnTo>
                    <a:lnTo>
                      <a:pt x="381" y="456"/>
                    </a:lnTo>
                    <a:lnTo>
                      <a:pt x="416" y="405"/>
                    </a:lnTo>
                    <a:lnTo>
                      <a:pt x="451" y="368"/>
                    </a:lnTo>
                    <a:lnTo>
                      <a:pt x="454" y="346"/>
                    </a:lnTo>
                    <a:lnTo>
                      <a:pt x="470" y="346"/>
                    </a:lnTo>
                    <a:lnTo>
                      <a:pt x="478" y="328"/>
                    </a:lnTo>
                    <a:lnTo>
                      <a:pt x="456" y="312"/>
                    </a:lnTo>
                    <a:lnTo>
                      <a:pt x="457" y="283"/>
                    </a:lnTo>
                    <a:lnTo>
                      <a:pt x="451" y="264"/>
                    </a:lnTo>
                    <a:lnTo>
                      <a:pt x="525" y="221"/>
                    </a:lnTo>
                    <a:lnTo>
                      <a:pt x="518" y="187"/>
                    </a:lnTo>
                    <a:lnTo>
                      <a:pt x="473" y="160"/>
                    </a:lnTo>
                    <a:lnTo>
                      <a:pt x="472" y="123"/>
                    </a:lnTo>
                    <a:lnTo>
                      <a:pt x="429" y="56"/>
                    </a:lnTo>
                    <a:lnTo>
                      <a:pt x="365" y="66"/>
                    </a:lnTo>
                    <a:lnTo>
                      <a:pt x="363" y="40"/>
                    </a:lnTo>
                    <a:lnTo>
                      <a:pt x="315" y="0"/>
                    </a:lnTo>
                    <a:lnTo>
                      <a:pt x="285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8296399" y="3784983"/>
                <a:ext cx="59169" cy="44666"/>
              </a:xfrm>
              <a:custGeom>
                <a:avLst/>
                <a:gdLst>
                  <a:gd name="T0" fmla="*/ 2147483647 w 46"/>
                  <a:gd name="T1" fmla="*/ 2147483647 h 35"/>
                  <a:gd name="T2" fmla="*/ 2147483647 w 46"/>
                  <a:gd name="T3" fmla="*/ 2147483647 h 35"/>
                  <a:gd name="T4" fmla="*/ 0 w 46"/>
                  <a:gd name="T5" fmla="*/ 2147483647 h 35"/>
                  <a:gd name="T6" fmla="*/ 0 w 46"/>
                  <a:gd name="T7" fmla="*/ 0 h 35"/>
                  <a:gd name="T8" fmla="*/ 2147483647 w 46"/>
                  <a:gd name="T9" fmla="*/ 0 h 35"/>
                  <a:gd name="T10" fmla="*/ 2147483647 w 46"/>
                  <a:gd name="T11" fmla="*/ 2147483647 h 35"/>
                  <a:gd name="T12" fmla="*/ 2147483647 w 46"/>
                  <a:gd name="T13" fmla="*/ 2147483647 h 35"/>
                  <a:gd name="T14" fmla="*/ 2147483647 w 46"/>
                  <a:gd name="T15" fmla="*/ 2147483647 h 35"/>
                  <a:gd name="T16" fmla="*/ 2147483647 w 46"/>
                  <a:gd name="T17" fmla="*/ 2147483647 h 35"/>
                  <a:gd name="T18" fmla="*/ 2147483647 w 46"/>
                  <a:gd name="T19" fmla="*/ 2147483647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35"/>
                  <a:gd name="T32" fmla="*/ 46 w 46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35">
                    <a:moveTo>
                      <a:pt x="13" y="35"/>
                    </a:moveTo>
                    <a:lnTo>
                      <a:pt x="9" y="1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9" y="19"/>
                    </a:lnTo>
                    <a:lnTo>
                      <a:pt x="41" y="8"/>
                    </a:lnTo>
                    <a:lnTo>
                      <a:pt x="46" y="18"/>
                    </a:lnTo>
                    <a:lnTo>
                      <a:pt x="29" y="35"/>
                    </a:lnTo>
                    <a:lnTo>
                      <a:pt x="1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8251370" y="3471039"/>
                <a:ext cx="48878" cy="4849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0 h 38"/>
                  <a:gd name="T6" fmla="*/ 0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22" y="38"/>
                    </a:moveTo>
                    <a:lnTo>
                      <a:pt x="38" y="13"/>
                    </a:lnTo>
                    <a:lnTo>
                      <a:pt x="17" y="0"/>
                    </a:lnTo>
                    <a:lnTo>
                      <a:pt x="0" y="22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A95EA5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202"/>
              <p:cNvSpPr>
                <a:spLocks/>
              </p:cNvSpPr>
              <p:nvPr/>
            </p:nvSpPr>
            <p:spPr bwMode="auto">
              <a:xfrm>
                <a:off x="7096931" y="2203068"/>
                <a:ext cx="318995" cy="316490"/>
              </a:xfrm>
              <a:custGeom>
                <a:avLst/>
                <a:gdLst>
                  <a:gd name="T0" fmla="*/ 2147483647 w 248"/>
                  <a:gd name="T1" fmla="*/ 2147483647 h 248"/>
                  <a:gd name="T2" fmla="*/ 2147483647 w 248"/>
                  <a:gd name="T3" fmla="*/ 2147483647 h 248"/>
                  <a:gd name="T4" fmla="*/ 2147483647 w 248"/>
                  <a:gd name="T5" fmla="*/ 2147483647 h 248"/>
                  <a:gd name="T6" fmla="*/ 2147483647 w 248"/>
                  <a:gd name="T7" fmla="*/ 2147483647 h 248"/>
                  <a:gd name="T8" fmla="*/ 2147483647 w 248"/>
                  <a:gd name="T9" fmla="*/ 2147483647 h 248"/>
                  <a:gd name="T10" fmla="*/ 2147483647 w 248"/>
                  <a:gd name="T11" fmla="*/ 0 h 248"/>
                  <a:gd name="T12" fmla="*/ 2147483647 w 248"/>
                  <a:gd name="T13" fmla="*/ 2147483647 h 248"/>
                  <a:gd name="T14" fmla="*/ 2147483647 w 248"/>
                  <a:gd name="T15" fmla="*/ 2147483647 h 248"/>
                  <a:gd name="T16" fmla="*/ 2147483647 w 248"/>
                  <a:gd name="T17" fmla="*/ 2147483647 h 248"/>
                  <a:gd name="T18" fmla="*/ 2147483647 w 248"/>
                  <a:gd name="T19" fmla="*/ 2147483647 h 248"/>
                  <a:gd name="T20" fmla="*/ 2147483647 w 248"/>
                  <a:gd name="T21" fmla="*/ 2147483647 h 248"/>
                  <a:gd name="T22" fmla="*/ 2147483647 w 248"/>
                  <a:gd name="T23" fmla="*/ 2147483647 h 248"/>
                  <a:gd name="T24" fmla="*/ 2147483647 w 248"/>
                  <a:gd name="T25" fmla="*/ 2147483647 h 248"/>
                  <a:gd name="T26" fmla="*/ 2147483647 w 248"/>
                  <a:gd name="T27" fmla="*/ 2147483647 h 248"/>
                  <a:gd name="T28" fmla="*/ 2147483647 w 248"/>
                  <a:gd name="T29" fmla="*/ 2147483647 h 248"/>
                  <a:gd name="T30" fmla="*/ 2147483647 w 248"/>
                  <a:gd name="T31" fmla="*/ 2147483647 h 248"/>
                  <a:gd name="T32" fmla="*/ 2147483647 w 248"/>
                  <a:gd name="T33" fmla="*/ 2147483647 h 248"/>
                  <a:gd name="T34" fmla="*/ 2147483647 w 248"/>
                  <a:gd name="T35" fmla="*/ 2147483647 h 248"/>
                  <a:gd name="T36" fmla="*/ 2147483647 w 248"/>
                  <a:gd name="T37" fmla="*/ 2147483647 h 248"/>
                  <a:gd name="T38" fmla="*/ 2147483647 w 248"/>
                  <a:gd name="T39" fmla="*/ 2147483647 h 248"/>
                  <a:gd name="T40" fmla="*/ 2147483647 w 248"/>
                  <a:gd name="T41" fmla="*/ 2147483647 h 248"/>
                  <a:gd name="T42" fmla="*/ 2147483647 w 248"/>
                  <a:gd name="T43" fmla="*/ 2147483647 h 248"/>
                  <a:gd name="T44" fmla="*/ 2147483647 w 248"/>
                  <a:gd name="T45" fmla="*/ 2147483647 h 248"/>
                  <a:gd name="T46" fmla="*/ 0 w 248"/>
                  <a:gd name="T47" fmla="*/ 2147483647 h 248"/>
                  <a:gd name="T48" fmla="*/ 2147483647 w 248"/>
                  <a:gd name="T49" fmla="*/ 2147483647 h 248"/>
                  <a:gd name="T50" fmla="*/ 2147483647 w 248"/>
                  <a:gd name="T51" fmla="*/ 2147483647 h 248"/>
                  <a:gd name="T52" fmla="*/ 2147483647 w 248"/>
                  <a:gd name="T53" fmla="*/ 2147483647 h 248"/>
                  <a:gd name="T54" fmla="*/ 2147483647 w 248"/>
                  <a:gd name="T55" fmla="*/ 2147483647 h 248"/>
                  <a:gd name="T56" fmla="*/ 2147483647 w 248"/>
                  <a:gd name="T57" fmla="*/ 2147483647 h 248"/>
                  <a:gd name="T58" fmla="*/ 2147483647 w 248"/>
                  <a:gd name="T59" fmla="*/ 2147483647 h 248"/>
                  <a:gd name="T60" fmla="*/ 2147483647 w 248"/>
                  <a:gd name="T61" fmla="*/ 2147483647 h 248"/>
                  <a:gd name="T62" fmla="*/ 2147483647 w 248"/>
                  <a:gd name="T63" fmla="*/ 2147483647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8"/>
                  <a:gd name="T97" fmla="*/ 0 h 248"/>
                  <a:gd name="T98" fmla="*/ 248 w 248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8" h="248">
                    <a:moveTo>
                      <a:pt x="40" y="88"/>
                    </a:moveTo>
                    <a:lnTo>
                      <a:pt x="59" y="77"/>
                    </a:lnTo>
                    <a:lnTo>
                      <a:pt x="61" y="33"/>
                    </a:lnTo>
                    <a:lnTo>
                      <a:pt x="78" y="29"/>
                    </a:lnTo>
                    <a:lnTo>
                      <a:pt x="94" y="27"/>
                    </a:lnTo>
                    <a:lnTo>
                      <a:pt x="136" y="0"/>
                    </a:lnTo>
                    <a:lnTo>
                      <a:pt x="156" y="11"/>
                    </a:lnTo>
                    <a:lnTo>
                      <a:pt x="158" y="43"/>
                    </a:lnTo>
                    <a:lnTo>
                      <a:pt x="193" y="70"/>
                    </a:lnTo>
                    <a:lnTo>
                      <a:pt x="209" y="65"/>
                    </a:lnTo>
                    <a:lnTo>
                      <a:pt x="224" y="86"/>
                    </a:lnTo>
                    <a:lnTo>
                      <a:pt x="236" y="81"/>
                    </a:lnTo>
                    <a:lnTo>
                      <a:pt x="248" y="107"/>
                    </a:lnTo>
                    <a:lnTo>
                      <a:pt x="236" y="110"/>
                    </a:lnTo>
                    <a:lnTo>
                      <a:pt x="238" y="157"/>
                    </a:lnTo>
                    <a:lnTo>
                      <a:pt x="195" y="219"/>
                    </a:lnTo>
                    <a:lnTo>
                      <a:pt x="145" y="248"/>
                    </a:lnTo>
                    <a:lnTo>
                      <a:pt x="128" y="241"/>
                    </a:lnTo>
                    <a:lnTo>
                      <a:pt x="110" y="244"/>
                    </a:lnTo>
                    <a:lnTo>
                      <a:pt x="46" y="227"/>
                    </a:lnTo>
                    <a:lnTo>
                      <a:pt x="43" y="214"/>
                    </a:lnTo>
                    <a:lnTo>
                      <a:pt x="16" y="206"/>
                    </a:lnTo>
                    <a:lnTo>
                      <a:pt x="13" y="192"/>
                    </a:lnTo>
                    <a:lnTo>
                      <a:pt x="0" y="177"/>
                    </a:lnTo>
                    <a:lnTo>
                      <a:pt x="14" y="166"/>
                    </a:lnTo>
                    <a:lnTo>
                      <a:pt x="8" y="152"/>
                    </a:lnTo>
                    <a:lnTo>
                      <a:pt x="32" y="147"/>
                    </a:lnTo>
                    <a:lnTo>
                      <a:pt x="22" y="120"/>
                    </a:lnTo>
                    <a:lnTo>
                      <a:pt x="45" y="112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E8D7E9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5372909"/>
                </p:ext>
              </p:extLst>
            </p:nvPr>
          </p:nvGraphicFramePr>
          <p:xfrm>
            <a:off x="6788150" y="3536950"/>
            <a:ext cx="314325" cy="238125"/>
          </p:xfrm>
          <a:graphic>
            <a:graphicData uri="http://schemas.openxmlformats.org/presentationml/2006/ole">
              <p:oleObj spid="_x0000_s26732" name="Worksheet" r:id="rId4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636946"/>
                </p:ext>
              </p:extLst>
            </p:nvPr>
          </p:nvGraphicFramePr>
          <p:xfrm>
            <a:off x="7996238" y="3805238"/>
            <a:ext cx="314325" cy="247650"/>
          </p:xfrm>
          <a:graphic>
            <a:graphicData uri="http://schemas.openxmlformats.org/presentationml/2006/ole">
              <p:oleObj spid="_x0000_s26733" name="Worksheet" r:id="rId5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796932"/>
                </p:ext>
              </p:extLst>
            </p:nvPr>
          </p:nvGraphicFramePr>
          <p:xfrm>
            <a:off x="6910388" y="2019300"/>
            <a:ext cx="314325" cy="238125"/>
          </p:xfrm>
          <a:graphic>
            <a:graphicData uri="http://schemas.openxmlformats.org/presentationml/2006/ole">
              <p:oleObj spid="_x0000_s26734" name="Worksheet" r:id="rId6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9722779"/>
                </p:ext>
              </p:extLst>
            </p:nvPr>
          </p:nvGraphicFramePr>
          <p:xfrm>
            <a:off x="8088313" y="2617788"/>
            <a:ext cx="314325" cy="247650"/>
          </p:xfrm>
          <a:graphic>
            <a:graphicData uri="http://schemas.openxmlformats.org/presentationml/2006/ole">
              <p:oleObj spid="_x0000_s26735" name="Worksheet" r:id="rId7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5" name="Obj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843279"/>
                </p:ext>
              </p:extLst>
            </p:nvPr>
          </p:nvGraphicFramePr>
          <p:xfrm>
            <a:off x="6005513" y="2259013"/>
            <a:ext cx="314325" cy="238125"/>
          </p:xfrm>
          <a:graphic>
            <a:graphicData uri="http://schemas.openxmlformats.org/presentationml/2006/ole">
              <p:oleObj spid="_x0000_s26736" name="Worksheet" r:id="rId8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6" name="Obje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786386"/>
                </p:ext>
              </p:extLst>
            </p:nvPr>
          </p:nvGraphicFramePr>
          <p:xfrm>
            <a:off x="7229475" y="1844675"/>
            <a:ext cx="314325" cy="238125"/>
          </p:xfrm>
          <a:graphic>
            <a:graphicData uri="http://schemas.openxmlformats.org/presentationml/2006/ole">
              <p:oleObj spid="_x0000_s26737" name="Worksheet" r:id="rId9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7" name="Obje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763157"/>
                </p:ext>
              </p:extLst>
            </p:nvPr>
          </p:nvGraphicFramePr>
          <p:xfrm>
            <a:off x="7510463" y="2132013"/>
            <a:ext cx="314325" cy="247650"/>
          </p:xfrm>
          <a:graphic>
            <a:graphicData uri="http://schemas.openxmlformats.org/presentationml/2006/ole">
              <p:oleObj spid="_x0000_s26738" name="Worksheet" r:id="rId10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8" name="Obje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6792405"/>
                </p:ext>
              </p:extLst>
            </p:nvPr>
          </p:nvGraphicFramePr>
          <p:xfrm>
            <a:off x="7796213" y="3971925"/>
            <a:ext cx="314325" cy="247650"/>
          </p:xfrm>
          <a:graphic>
            <a:graphicData uri="http://schemas.openxmlformats.org/presentationml/2006/ole">
              <p:oleObj spid="_x0000_s26739" name="Worksheet" r:id="rId11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587179"/>
                </p:ext>
              </p:extLst>
            </p:nvPr>
          </p:nvGraphicFramePr>
          <p:xfrm>
            <a:off x="7448279" y="3088311"/>
            <a:ext cx="314325" cy="238125"/>
          </p:xfrm>
          <a:graphic>
            <a:graphicData uri="http://schemas.openxmlformats.org/presentationml/2006/ole">
              <p:oleObj spid="_x0000_s26740" name="Worksheet" r:id="rId12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20" name="Obje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462779"/>
                </p:ext>
              </p:extLst>
            </p:nvPr>
          </p:nvGraphicFramePr>
          <p:xfrm>
            <a:off x="7283450" y="2271713"/>
            <a:ext cx="314325" cy="247650"/>
          </p:xfrm>
          <a:graphic>
            <a:graphicData uri="http://schemas.openxmlformats.org/presentationml/2006/ole">
              <p:oleObj spid="_x0000_s26741" name="Worksheet" r:id="rId13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21" name="Obje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342972"/>
                </p:ext>
              </p:extLst>
            </p:nvPr>
          </p:nvGraphicFramePr>
          <p:xfrm>
            <a:off x="7970838" y="2084388"/>
            <a:ext cx="314325" cy="238125"/>
          </p:xfrm>
          <a:graphic>
            <a:graphicData uri="http://schemas.openxmlformats.org/presentationml/2006/ole">
              <p:oleObj spid="_x0000_s26742" name="Worksheet" r:id="rId14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22" name="Obje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733986"/>
                </p:ext>
              </p:extLst>
            </p:nvPr>
          </p:nvGraphicFramePr>
          <p:xfrm>
            <a:off x="8491538" y="2695575"/>
            <a:ext cx="314325" cy="238125"/>
          </p:xfrm>
          <a:graphic>
            <a:graphicData uri="http://schemas.openxmlformats.org/presentationml/2006/ole">
              <p:oleObj spid="_x0000_s26743" name="Worksheet" r:id="rId15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24" name="Obje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807161"/>
                </p:ext>
              </p:extLst>
            </p:nvPr>
          </p:nvGraphicFramePr>
          <p:xfrm>
            <a:off x="8083550" y="3157538"/>
            <a:ext cx="314325" cy="247650"/>
          </p:xfrm>
          <a:graphic>
            <a:graphicData uri="http://schemas.openxmlformats.org/presentationml/2006/ole">
              <p:oleObj spid="_x0000_s26744" name="Worksheet" r:id="rId16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25" name="Obje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93671"/>
                </p:ext>
              </p:extLst>
            </p:nvPr>
          </p:nvGraphicFramePr>
          <p:xfrm>
            <a:off x="6745288" y="3152775"/>
            <a:ext cx="314325" cy="238125"/>
          </p:xfrm>
          <a:graphic>
            <a:graphicData uri="http://schemas.openxmlformats.org/presentationml/2006/ole">
              <p:oleObj spid="_x0000_s26745" name="Worksheet" r:id="rId17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26" name="Obje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2992141"/>
                </p:ext>
              </p:extLst>
            </p:nvPr>
          </p:nvGraphicFramePr>
          <p:xfrm>
            <a:off x="7540625" y="1892300"/>
            <a:ext cx="314325" cy="238125"/>
          </p:xfrm>
          <a:graphic>
            <a:graphicData uri="http://schemas.openxmlformats.org/presentationml/2006/ole">
              <p:oleObj spid="_x0000_s26746" name="Worksheet" r:id="rId18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27" name="Obje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4027884"/>
                </p:ext>
              </p:extLst>
            </p:nvPr>
          </p:nvGraphicFramePr>
          <p:xfrm>
            <a:off x="6553200" y="2632075"/>
            <a:ext cx="314325" cy="238125"/>
          </p:xfrm>
          <a:graphic>
            <a:graphicData uri="http://schemas.openxmlformats.org/presentationml/2006/ole">
              <p:oleObj spid="_x0000_s26747" name="Worksheet" r:id="rId19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28" name="Obje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4175093"/>
                </p:ext>
              </p:extLst>
            </p:nvPr>
          </p:nvGraphicFramePr>
          <p:xfrm>
            <a:off x="7658100" y="1522413"/>
            <a:ext cx="314325" cy="247650"/>
          </p:xfrm>
          <a:graphic>
            <a:graphicData uri="http://schemas.openxmlformats.org/presentationml/2006/ole">
              <p:oleObj spid="_x0000_s26748" name="Worksheet" r:id="rId20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203173"/>
                </p:ext>
              </p:extLst>
            </p:nvPr>
          </p:nvGraphicFramePr>
          <p:xfrm>
            <a:off x="7172325" y="4059238"/>
            <a:ext cx="314325" cy="238125"/>
          </p:xfrm>
          <a:graphic>
            <a:graphicData uri="http://schemas.openxmlformats.org/presentationml/2006/ole">
              <p:oleObj spid="_x0000_s26749" name="Worksheet" r:id="rId21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30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023655"/>
                </p:ext>
              </p:extLst>
            </p:nvPr>
          </p:nvGraphicFramePr>
          <p:xfrm>
            <a:off x="8380413" y="2133600"/>
            <a:ext cx="314325" cy="247650"/>
          </p:xfrm>
          <a:graphic>
            <a:graphicData uri="http://schemas.openxmlformats.org/presentationml/2006/ole">
              <p:oleObj spid="_x0000_s26750" name="Worksheet" r:id="rId22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235" name="Objet 2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308858"/>
                </p:ext>
              </p:extLst>
            </p:nvPr>
          </p:nvGraphicFramePr>
          <p:xfrm>
            <a:off x="8246379" y="3961058"/>
            <a:ext cx="322263" cy="252413"/>
          </p:xfrm>
          <a:graphic>
            <a:graphicData uri="http://schemas.openxmlformats.org/presentationml/2006/ole">
              <p:oleObj spid="_x0000_s26751" name="Worksheet" r:id="rId23" imgW="330200" imgH="254000" progId="Excel.Sheet.12">
                <p:embed/>
              </p:oleObj>
            </a:graphicData>
          </a:graphic>
        </p:graphicFrame>
      </p:grpSp>
      <p:graphicFrame>
        <p:nvGraphicFramePr>
          <p:cNvPr id="205" name="Obje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395359"/>
              </p:ext>
            </p:extLst>
          </p:nvPr>
        </p:nvGraphicFramePr>
        <p:xfrm>
          <a:off x="6379545" y="5781043"/>
          <a:ext cx="314325" cy="238125"/>
        </p:xfrm>
        <a:graphic>
          <a:graphicData uri="http://schemas.openxmlformats.org/presentationml/2006/ole">
            <p:oleObj spid="_x0000_s26752" name="Worksheet" r:id="rId24" imgW="431800" imgH="330200" progId="Excel.Sheet.12">
              <p:link updateAutomatic="1"/>
            </p:oleObj>
          </a:graphicData>
        </a:graphic>
      </p:graphicFrame>
      <p:sp>
        <p:nvSpPr>
          <p:cNvPr id="206" name="Rectangle 205"/>
          <p:cNvSpPr/>
          <p:nvPr/>
        </p:nvSpPr>
        <p:spPr>
          <a:xfrm>
            <a:off x="6666251" y="5638495"/>
            <a:ext cx="234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898989"/>
                </a:solidFill>
              </a:rPr>
              <a:t>Part du département le plus important dans la région</a:t>
            </a:r>
            <a:endParaRPr lang="fr-FR" sz="1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350784"/>
              </p:ext>
            </p:extLst>
          </p:nvPr>
        </p:nvGraphicFramePr>
        <p:xfrm>
          <a:off x="404799" y="1168935"/>
          <a:ext cx="5389636" cy="4832888"/>
        </p:xfrm>
        <a:graphic>
          <a:graphicData uri="http://schemas.openxmlformats.org/presentationml/2006/ole">
            <p:oleObj spid="_x0000_s26753" name="Worksheet" r:id="rId25" imgW="8864600" imgH="79502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025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L’activité parisienne en «</a:t>
            </a:r>
            <a:r>
              <a:rPr lang="fr-FR" sz="2000" dirty="0"/>
              <a:t> Art &amp; Objets de collection </a:t>
            </a:r>
            <a:r>
              <a:rPr lang="fr-FR" sz="2000" dirty="0" smtClean="0"/>
              <a:t>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Marché des ventes volontaires - Résultats de l'enquête 2014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2012950" y="1473487"/>
          <a:ext cx="6226275" cy="2911320"/>
        </p:xfrm>
        <a:graphic>
          <a:graphicData uri="http://schemas.openxmlformats.org/presentationml/2006/ole">
            <p:oleObj spid="_x0000_s27650" name="Worksheet" r:id="rId4" imgW="9220200" imgH="4318000" progId="Excel.Sheet.12">
              <p:link updateAutomatic="1"/>
            </p:oleObj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493821" y="1551716"/>
            <a:ext cx="1440000" cy="2437305"/>
            <a:chOff x="493821" y="3631590"/>
            <a:chExt cx="1440000" cy="2437305"/>
          </a:xfrm>
        </p:grpSpPr>
        <p:sp>
          <p:nvSpPr>
            <p:cNvPr id="12" name="Rectangle 11"/>
            <p:cNvSpPr/>
            <p:nvPr/>
          </p:nvSpPr>
          <p:spPr>
            <a:xfrm>
              <a:off x="493821" y="3631590"/>
              <a:ext cx="1440000" cy="299731"/>
            </a:xfrm>
            <a:prstGeom prst="rect">
              <a:avLst/>
            </a:prstGeom>
            <a:solidFill>
              <a:srgbClr val="7F90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smtClean="0">
                  <a:solidFill>
                    <a:prstClr val="white"/>
                  </a:solidFill>
                </a:rPr>
                <a:t>Autres opérateurs</a:t>
              </a:r>
              <a:endParaRPr lang="fr-FR" sz="130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821" y="4700376"/>
              <a:ext cx="1440000" cy="299731"/>
            </a:xfrm>
            <a:prstGeom prst="rect">
              <a:avLst/>
            </a:prstGeom>
            <a:solidFill>
              <a:srgbClr val="E8D7E9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smtClean="0">
                  <a:solidFill>
                    <a:prstClr val="black"/>
                  </a:solidFill>
                </a:rPr>
                <a:t>Sotheby’s France</a:t>
              </a:r>
              <a:endParaRPr lang="fr-FR" sz="1300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3821" y="5234769"/>
              <a:ext cx="1440000" cy="299731"/>
            </a:xfrm>
            <a:prstGeom prst="rect">
              <a:avLst/>
            </a:prstGeom>
            <a:solidFill>
              <a:srgbClr val="C195C4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err="1" smtClean="0">
                  <a:solidFill>
                    <a:prstClr val="white"/>
                  </a:solidFill>
                </a:rPr>
                <a:t>Artcurial</a:t>
              </a:r>
              <a:endParaRPr lang="fr-FR" sz="13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3821" y="4165983"/>
              <a:ext cx="1440000" cy="299731"/>
            </a:xfrm>
            <a:prstGeom prst="rect">
              <a:avLst/>
            </a:prstGeom>
            <a:solidFill>
              <a:srgbClr val="F3EBF4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 smtClean="0">
                  <a:solidFill>
                    <a:prstClr val="black"/>
                  </a:solidFill>
                </a:rPr>
                <a:t>Christie’s France</a:t>
              </a:r>
              <a:endParaRPr lang="fr-FR" sz="13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3821" y="5769164"/>
              <a:ext cx="1440000" cy="299731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300" dirty="0">
                  <a:solidFill>
                    <a:prstClr val="white"/>
                  </a:solidFill>
                </a:rPr>
                <a:t>Drouot</a:t>
              </a:r>
            </a:p>
          </p:txBody>
        </p:sp>
      </p:grpSp>
      <p:sp>
        <p:nvSpPr>
          <p:cNvPr id="26" name="Parenthèse ouvrante 25"/>
          <p:cNvSpPr/>
          <p:nvPr/>
        </p:nvSpPr>
        <p:spPr>
          <a:xfrm>
            <a:off x="393700" y="1463426"/>
            <a:ext cx="704088" cy="2613884"/>
          </a:xfrm>
          <a:prstGeom prst="leftBracket">
            <a:avLst>
              <a:gd name="adj" fmla="val 0"/>
            </a:avLst>
          </a:prstGeom>
          <a:ln w="19050">
            <a:solidFill>
              <a:srgbClr val="C1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90861" y="1838792"/>
            <a:ext cx="157779" cy="1227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8376" y="973439"/>
            <a:ext cx="69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Répartition du montant adjugé par opérateur de vente, 2005-2014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261" y="4286648"/>
            <a:ext cx="1744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smtClean="0">
                <a:solidFill>
                  <a:srgbClr val="898989"/>
                </a:solidFill>
              </a:rPr>
              <a:t>En millions d’euros,</a:t>
            </a:r>
          </a:p>
          <a:p>
            <a:pPr algn="r"/>
            <a:r>
              <a:rPr lang="fr-FR" sz="1200" dirty="0" smtClean="0">
                <a:solidFill>
                  <a:srgbClr val="898989"/>
                </a:solidFill>
              </a:rPr>
              <a:t>frais de ventes non inclus</a:t>
            </a:r>
          </a:p>
        </p:txBody>
      </p:sp>
      <p:cxnSp>
        <p:nvCxnSpPr>
          <p:cNvPr id="20" name="Connecteur droit 19"/>
          <p:cNvCxnSpPr>
            <a:stCxn id="26" idx="1"/>
          </p:cNvCxnSpPr>
          <p:nvPr/>
        </p:nvCxnSpPr>
        <p:spPr>
          <a:xfrm flipH="1" flipV="1">
            <a:off x="173736" y="2770367"/>
            <a:ext cx="219964" cy="1"/>
          </a:xfrm>
          <a:prstGeom prst="line">
            <a:avLst/>
          </a:prstGeom>
          <a:ln w="12700">
            <a:solidFill>
              <a:srgbClr val="C1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73736" y="2769574"/>
            <a:ext cx="0" cy="1629034"/>
          </a:xfrm>
          <a:prstGeom prst="line">
            <a:avLst/>
          </a:prstGeom>
          <a:ln w="12700">
            <a:solidFill>
              <a:srgbClr val="C19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73735" y="4398608"/>
            <a:ext cx="230526" cy="1"/>
          </a:xfrm>
          <a:prstGeom prst="straightConnector1">
            <a:avLst/>
          </a:prstGeom>
          <a:ln w="12700">
            <a:solidFill>
              <a:srgbClr val="C195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 2"/>
          <p:cNvGraphicFramePr>
            <a:graphicFrameLocks noChangeAspect="1"/>
          </p:cNvGraphicFramePr>
          <p:nvPr>
            <p:extLst/>
          </p:nvPr>
        </p:nvGraphicFramePr>
        <p:xfrm>
          <a:off x="493775" y="4730912"/>
          <a:ext cx="8464899" cy="1615825"/>
        </p:xfrm>
        <a:graphic>
          <a:graphicData uri="http://schemas.openxmlformats.org/presentationml/2006/ole">
            <p:oleObj spid="_x0000_s27651" name="Worksheet" r:id="rId5" imgW="14249400" imgH="27305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65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3110235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01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>
          <a:xfrm>
            <a:off x="404260" y="1455680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Résultats de </a:t>
            </a:r>
            <a:r>
              <a:rPr lang="fr-FR" sz="2000" smtClean="0"/>
              <a:t>l’enquête annuelle 2014</a:t>
            </a:r>
            <a:endParaRPr lang="fr-FR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825673"/>
              </p:ext>
            </p:extLst>
          </p:nvPr>
        </p:nvGraphicFramePr>
        <p:xfrm>
          <a:off x="1144969" y="2094649"/>
          <a:ext cx="7905750" cy="4133850"/>
        </p:xfrm>
        <a:graphic>
          <a:graphicData uri="http://schemas.openxmlformats.org/presentationml/2006/ole">
            <p:oleObj spid="_x0000_s14453" name="Worksheet" r:id="rId4" imgW="10553700" imgH="55245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Montants adjugés en « </a:t>
            </a:r>
            <a:r>
              <a:rPr lang="fr-FR" sz="2000" dirty="0" smtClean="0"/>
              <a:t>Véhicules d’occasion et Matériel industriel</a:t>
            </a:r>
            <a:r>
              <a:rPr lang="fr-FR" sz="2000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1CA3DD"/>
                </a:solidFill>
              </a:rPr>
              <a:t>+5,1%</a:t>
            </a:r>
            <a:r>
              <a:rPr lang="fr-FR" dirty="0" smtClean="0">
                <a:solidFill>
                  <a:srgbClr val="1CA3DD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en 2014,</a:t>
            </a:r>
            <a:r>
              <a:rPr lang="fr-FR" dirty="0" smtClean="0">
                <a:solidFill>
                  <a:srgbClr val="1CA3DD"/>
                </a:solidFill>
              </a:rPr>
              <a:t> +</a:t>
            </a:r>
            <a:r>
              <a:rPr lang="fr-FR" sz="2800" i="1" dirty="0" smtClean="0">
                <a:solidFill>
                  <a:srgbClr val="1CA3DD"/>
                </a:solidFill>
              </a:rPr>
              <a:t>4%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1" y="1443576"/>
            <a:ext cx="8331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1CA3DD"/>
                </a:solidFill>
              </a:rPr>
              <a:t>1,1 milliard d’euros</a:t>
            </a:r>
            <a:endParaRPr lang="fr-FR" dirty="0" smtClean="0">
              <a:solidFill>
                <a:srgbClr val="1CA3DD"/>
              </a:solidFill>
            </a:endParaRP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Après un repli en 2013 </a:t>
            </a:r>
            <a:r>
              <a:rPr lang="fr-FR" dirty="0">
                <a:solidFill>
                  <a:srgbClr val="898989"/>
                </a:solidFill>
              </a:rPr>
              <a:t>le secteur« </a:t>
            </a:r>
            <a:r>
              <a:rPr lang="fr-FR" dirty="0" smtClean="0">
                <a:solidFill>
                  <a:srgbClr val="898989"/>
                </a:solidFill>
              </a:rPr>
              <a:t>VO &amp; matériel industriel</a:t>
            </a:r>
            <a:r>
              <a:rPr lang="fr-FR" dirty="0">
                <a:solidFill>
                  <a:srgbClr val="898989"/>
                </a:solidFill>
              </a:rPr>
              <a:t> </a:t>
            </a:r>
            <a:r>
              <a:rPr lang="fr-FR" dirty="0" smtClean="0">
                <a:solidFill>
                  <a:srgbClr val="898989"/>
                </a:solidFill>
              </a:rPr>
              <a:t>» repart à la hausse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47" y="6079352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712" y="4011066"/>
            <a:ext cx="918606" cy="4745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/>
              <a:t>Matériel industriel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93712" y="4552169"/>
            <a:ext cx="918606" cy="4745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/>
              <a:t>Véhicules d’occasion</a:t>
            </a:r>
            <a:endParaRPr lang="fr-FR" sz="12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99125" y="3665325"/>
            <a:ext cx="360000" cy="180000"/>
            <a:chOff x="282744" y="2807208"/>
            <a:chExt cx="360000" cy="180000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282744" y="2889504"/>
              <a:ext cx="360000" cy="7704"/>
            </a:xfrm>
            <a:prstGeom prst="line">
              <a:avLst/>
            </a:prstGeom>
            <a:ln w="19050">
              <a:solidFill>
                <a:srgbClr val="1CA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372744" y="280720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CA3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05065" y="3610541"/>
            <a:ext cx="571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200" dirty="0" smtClean="0">
                <a:solidFill>
                  <a:prstClr val="black"/>
                </a:solidFill>
              </a:rPr>
              <a:t>TOTAL</a:t>
            </a: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27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Classement des 20 premiers opérateurs </a:t>
            </a:r>
            <a:r>
              <a:rPr lang="fr-FR" sz="2000" dirty="0" smtClean="0"/>
              <a:t>«</a:t>
            </a:r>
            <a:r>
              <a:rPr lang="fr-FR" sz="2000" dirty="0"/>
              <a:t> </a:t>
            </a:r>
            <a:r>
              <a:rPr lang="fr-FR" sz="2000" dirty="0" smtClean="0"/>
              <a:t>VO &amp; Matériel industriel</a:t>
            </a:r>
            <a:r>
              <a:rPr lang="fr-FR" sz="2000" dirty="0"/>
              <a:t> »</a:t>
            </a:r>
            <a:r>
              <a:rPr lang="fr-FR" sz="2000" dirty="0" smtClean="0"/>
              <a:t>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050" y="6083873"/>
            <a:ext cx="6513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(*) Ce montant correspond au total des montants adjugés des 20 premiers opérateurs en 2013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297634"/>
              </p:ext>
            </p:extLst>
          </p:nvPr>
        </p:nvGraphicFramePr>
        <p:xfrm>
          <a:off x="404260" y="1163005"/>
          <a:ext cx="8266025" cy="4920868"/>
        </p:xfrm>
        <a:graphic>
          <a:graphicData uri="http://schemas.openxmlformats.org/presentationml/2006/ole">
            <p:oleObj spid="_x0000_s15472" name="Worksheet" r:id="rId4" imgW="13919200" imgH="8293100" progId="Excel.Sheet.12">
              <p:link updateAutomatic="1"/>
            </p:oleObj>
          </a:graphicData>
        </a:graphic>
      </p:graphicFrame>
      <p:sp>
        <p:nvSpPr>
          <p:cNvPr id="11" name="Flèche droite 10"/>
          <p:cNvSpPr/>
          <p:nvPr/>
        </p:nvSpPr>
        <p:spPr>
          <a:xfrm rot="3130308">
            <a:off x="8460753" y="3514716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18432325">
            <a:off x="8460753" y="3877926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3130308">
            <a:off x="8460754" y="410049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8432325">
            <a:off x="8460753" y="447863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3130308">
            <a:off x="8460755" y="487473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3130308">
            <a:off x="8460755" y="5072271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18432325">
            <a:off x="8460753" y="1524895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rot="18432325">
            <a:off x="8460753" y="1724075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8432325">
            <a:off x="8460753" y="1938172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18432325">
            <a:off x="8460753" y="2302286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3130308">
            <a:off x="8460754" y="428566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3130308">
            <a:off x="8460753" y="2927436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3130308">
            <a:off x="8460753" y="3120805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3130308">
            <a:off x="8460753" y="331390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3130308">
            <a:off x="8460753" y="2139058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3130308">
            <a:off x="8460753" y="3696523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3130308">
            <a:off x="8460755" y="5271246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3130308">
            <a:off x="8460753" y="2532405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71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Ventilation régionale des montants adjugés «</a:t>
            </a:r>
            <a:r>
              <a:rPr lang="fr-FR" sz="2000" dirty="0"/>
              <a:t>  VO &amp; Matériel </a:t>
            </a:r>
            <a:r>
              <a:rPr lang="fr-FR" sz="2000" dirty="0" smtClean="0"/>
              <a:t>industriel</a:t>
            </a:r>
            <a:r>
              <a:rPr lang="fr-FR" sz="2000" dirty="0"/>
              <a:t> </a:t>
            </a:r>
            <a:r>
              <a:rPr lang="fr-FR" sz="2000" dirty="0" smtClean="0"/>
              <a:t>»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886006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140308" y="4589580"/>
            <a:ext cx="2742043" cy="906840"/>
            <a:chOff x="6153617" y="4460369"/>
            <a:chExt cx="2742043" cy="906840"/>
          </a:xfrm>
        </p:grpSpPr>
        <p:sp>
          <p:nvSpPr>
            <p:cNvPr id="11" name="Rectangle 10"/>
            <p:cNvSpPr/>
            <p:nvPr/>
          </p:nvSpPr>
          <p:spPr>
            <a:xfrm>
              <a:off x="6337908" y="4821528"/>
              <a:ext cx="1152000" cy="255206"/>
            </a:xfrm>
            <a:prstGeom prst="rect">
              <a:avLst/>
            </a:prstGeom>
            <a:solidFill>
              <a:srgbClr val="1CA3DD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&gt; 100M€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92723" y="4815511"/>
              <a:ext cx="1152000" cy="2552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50 – 100M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92723" y="5112003"/>
              <a:ext cx="1152000" cy="255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&lt; 10 M€</a:t>
              </a:r>
              <a:endParaRPr lang="fr-FR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37908" y="5105002"/>
              <a:ext cx="1152000" cy="2552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/>
                <a:t>10 – </a:t>
              </a:r>
              <a:r>
                <a:rPr lang="fr-FR" sz="1400" dirty="0"/>
                <a:t>5</a:t>
              </a:r>
              <a:r>
                <a:rPr lang="fr-FR" sz="1400" dirty="0" smtClean="0"/>
                <a:t>0 M€</a:t>
              </a:r>
              <a:endParaRPr lang="fr-FR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3617" y="4460369"/>
              <a:ext cx="27420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898989"/>
                  </a:solidFill>
                </a:rPr>
                <a:t>Produit des ventes par région</a:t>
              </a:r>
              <a:endParaRPr lang="fr-FR" sz="1400" dirty="0"/>
            </a:p>
          </p:txBody>
        </p:sp>
      </p:grpSp>
      <p:grpSp>
        <p:nvGrpSpPr>
          <p:cNvPr id="145" name="Groupe 144"/>
          <p:cNvGrpSpPr>
            <a:grpSpLocks noChangeAspect="1"/>
          </p:cNvGrpSpPr>
          <p:nvPr/>
        </p:nvGrpSpPr>
        <p:grpSpPr>
          <a:xfrm>
            <a:off x="5988388" y="1425626"/>
            <a:ext cx="3045883" cy="3066636"/>
            <a:chOff x="5988388" y="1447541"/>
            <a:chExt cx="3045883" cy="3066636"/>
          </a:xfrm>
        </p:grpSpPr>
        <p:sp>
          <p:nvSpPr>
            <p:cNvPr id="17" name="Freeform 163"/>
            <p:cNvSpPr>
              <a:spLocks/>
            </p:cNvSpPr>
            <p:nvPr/>
          </p:nvSpPr>
          <p:spPr bwMode="auto">
            <a:xfrm>
              <a:off x="8249648" y="3773998"/>
              <a:ext cx="290697" cy="262891"/>
            </a:xfrm>
            <a:custGeom>
              <a:avLst/>
              <a:gdLst>
                <a:gd name="T0" fmla="*/ 2147483647 w 226"/>
                <a:gd name="T1" fmla="*/ 2147483647 h 206"/>
                <a:gd name="T2" fmla="*/ 2147483647 w 226"/>
                <a:gd name="T3" fmla="*/ 2147483647 h 206"/>
                <a:gd name="T4" fmla="*/ 2147483647 w 226"/>
                <a:gd name="T5" fmla="*/ 2147483647 h 206"/>
                <a:gd name="T6" fmla="*/ 2147483647 w 226"/>
                <a:gd name="T7" fmla="*/ 2147483647 h 206"/>
                <a:gd name="T8" fmla="*/ 2147483647 w 226"/>
                <a:gd name="T9" fmla="*/ 2147483647 h 206"/>
                <a:gd name="T10" fmla="*/ 2147483647 w 226"/>
                <a:gd name="T11" fmla="*/ 2147483647 h 206"/>
                <a:gd name="T12" fmla="*/ 2147483647 w 226"/>
                <a:gd name="T13" fmla="*/ 2147483647 h 206"/>
                <a:gd name="T14" fmla="*/ 2147483647 w 226"/>
                <a:gd name="T15" fmla="*/ 2147483647 h 206"/>
                <a:gd name="T16" fmla="*/ 2147483647 w 226"/>
                <a:gd name="T17" fmla="*/ 2147483647 h 206"/>
                <a:gd name="T18" fmla="*/ 2147483647 w 226"/>
                <a:gd name="T19" fmla="*/ 2147483647 h 206"/>
                <a:gd name="T20" fmla="*/ 2147483647 w 226"/>
                <a:gd name="T21" fmla="*/ 2147483647 h 206"/>
                <a:gd name="T22" fmla="*/ 2147483647 w 226"/>
                <a:gd name="T23" fmla="*/ 2147483647 h 206"/>
                <a:gd name="T24" fmla="*/ 0 w 226"/>
                <a:gd name="T25" fmla="*/ 2147483647 h 206"/>
                <a:gd name="T26" fmla="*/ 2147483647 w 226"/>
                <a:gd name="T27" fmla="*/ 2147483647 h 206"/>
                <a:gd name="T28" fmla="*/ 2147483647 w 226"/>
                <a:gd name="T29" fmla="*/ 2147483647 h 206"/>
                <a:gd name="T30" fmla="*/ 2147483647 w 226"/>
                <a:gd name="T31" fmla="*/ 2147483647 h 206"/>
                <a:gd name="T32" fmla="*/ 2147483647 w 226"/>
                <a:gd name="T33" fmla="*/ 2147483647 h 206"/>
                <a:gd name="T34" fmla="*/ 2147483647 w 226"/>
                <a:gd name="T35" fmla="*/ 0 h 206"/>
                <a:gd name="T36" fmla="*/ 2147483647 w 226"/>
                <a:gd name="T37" fmla="*/ 2147483647 h 206"/>
                <a:gd name="T38" fmla="*/ 2147483647 w 226"/>
                <a:gd name="T39" fmla="*/ 2147483647 h 206"/>
                <a:gd name="T40" fmla="*/ 2147483647 w 226"/>
                <a:gd name="T41" fmla="*/ 2147483647 h 206"/>
                <a:gd name="T42" fmla="*/ 2147483647 w 226"/>
                <a:gd name="T43" fmla="*/ 2147483647 h 206"/>
                <a:gd name="T44" fmla="*/ 2147483647 w 226"/>
                <a:gd name="T45" fmla="*/ 2147483647 h 206"/>
                <a:gd name="T46" fmla="*/ 2147483647 w 226"/>
                <a:gd name="T47" fmla="*/ 2147483647 h 206"/>
                <a:gd name="T48" fmla="*/ 2147483647 w 226"/>
                <a:gd name="T49" fmla="*/ 2147483647 h 206"/>
                <a:gd name="T50" fmla="*/ 2147483647 w 226"/>
                <a:gd name="T51" fmla="*/ 2147483647 h 206"/>
                <a:gd name="T52" fmla="*/ 2147483647 w 226"/>
                <a:gd name="T53" fmla="*/ 2147483647 h 206"/>
                <a:gd name="T54" fmla="*/ 2147483647 w 226"/>
                <a:gd name="T55" fmla="*/ 2147483647 h 206"/>
                <a:gd name="T56" fmla="*/ 2147483647 w 226"/>
                <a:gd name="T57" fmla="*/ 2147483647 h 206"/>
                <a:gd name="T58" fmla="*/ 2147483647 w 226"/>
                <a:gd name="T59" fmla="*/ 2147483647 h 206"/>
                <a:gd name="T60" fmla="*/ 2147483647 w 226"/>
                <a:gd name="T61" fmla="*/ 2147483647 h 206"/>
                <a:gd name="T62" fmla="*/ 2147483647 w 226"/>
                <a:gd name="T63" fmla="*/ 2147483647 h 206"/>
                <a:gd name="T64" fmla="*/ 2147483647 w 226"/>
                <a:gd name="T65" fmla="*/ 2147483647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06"/>
                <a:gd name="T101" fmla="*/ 226 w 226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06">
                  <a:moveTo>
                    <a:pt x="197" y="206"/>
                  </a:moveTo>
                  <a:lnTo>
                    <a:pt x="173" y="206"/>
                  </a:lnTo>
                  <a:lnTo>
                    <a:pt x="127" y="184"/>
                  </a:lnTo>
                  <a:lnTo>
                    <a:pt x="112" y="189"/>
                  </a:lnTo>
                  <a:lnTo>
                    <a:pt x="85" y="174"/>
                  </a:lnTo>
                  <a:lnTo>
                    <a:pt x="82" y="165"/>
                  </a:lnTo>
                  <a:lnTo>
                    <a:pt x="53" y="144"/>
                  </a:lnTo>
                  <a:lnTo>
                    <a:pt x="23" y="141"/>
                  </a:lnTo>
                  <a:lnTo>
                    <a:pt x="44" y="118"/>
                  </a:lnTo>
                  <a:lnTo>
                    <a:pt x="15" y="88"/>
                  </a:lnTo>
                  <a:lnTo>
                    <a:pt x="16" y="70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31" y="32"/>
                  </a:lnTo>
                  <a:lnTo>
                    <a:pt x="34" y="54"/>
                  </a:lnTo>
                  <a:lnTo>
                    <a:pt x="66" y="38"/>
                  </a:lnTo>
                  <a:lnTo>
                    <a:pt x="44" y="22"/>
                  </a:lnTo>
                  <a:lnTo>
                    <a:pt x="61" y="0"/>
                  </a:lnTo>
                  <a:lnTo>
                    <a:pt x="82" y="13"/>
                  </a:lnTo>
                  <a:lnTo>
                    <a:pt x="66" y="38"/>
                  </a:lnTo>
                  <a:lnTo>
                    <a:pt x="101" y="35"/>
                  </a:lnTo>
                  <a:lnTo>
                    <a:pt x="103" y="54"/>
                  </a:lnTo>
                  <a:lnTo>
                    <a:pt x="140" y="57"/>
                  </a:lnTo>
                  <a:lnTo>
                    <a:pt x="170" y="85"/>
                  </a:lnTo>
                  <a:lnTo>
                    <a:pt x="180" y="101"/>
                  </a:lnTo>
                  <a:lnTo>
                    <a:pt x="176" y="126"/>
                  </a:lnTo>
                  <a:lnTo>
                    <a:pt x="192" y="136"/>
                  </a:lnTo>
                  <a:lnTo>
                    <a:pt x="184" y="160"/>
                  </a:lnTo>
                  <a:lnTo>
                    <a:pt x="204" y="160"/>
                  </a:lnTo>
                  <a:lnTo>
                    <a:pt x="226" y="185"/>
                  </a:lnTo>
                  <a:lnTo>
                    <a:pt x="197" y="2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64"/>
            <p:cNvSpPr>
              <a:spLocks/>
            </p:cNvSpPr>
            <p:nvPr/>
          </p:nvSpPr>
          <p:spPr bwMode="auto">
            <a:xfrm>
              <a:off x="8151891" y="3953937"/>
              <a:ext cx="402602" cy="256510"/>
            </a:xfrm>
            <a:custGeom>
              <a:avLst/>
              <a:gdLst>
                <a:gd name="T0" fmla="*/ 2147483647 w 313"/>
                <a:gd name="T1" fmla="*/ 2147483647 h 201"/>
                <a:gd name="T2" fmla="*/ 2147483647 w 313"/>
                <a:gd name="T3" fmla="*/ 2147483647 h 201"/>
                <a:gd name="T4" fmla="*/ 2147483647 w 313"/>
                <a:gd name="T5" fmla="*/ 2147483647 h 201"/>
                <a:gd name="T6" fmla="*/ 2147483647 w 313"/>
                <a:gd name="T7" fmla="*/ 2147483647 h 201"/>
                <a:gd name="T8" fmla="*/ 2147483647 w 313"/>
                <a:gd name="T9" fmla="*/ 2147483647 h 201"/>
                <a:gd name="T10" fmla="*/ 2147483647 w 313"/>
                <a:gd name="T11" fmla="*/ 2147483647 h 201"/>
                <a:gd name="T12" fmla="*/ 2147483647 w 313"/>
                <a:gd name="T13" fmla="*/ 2147483647 h 201"/>
                <a:gd name="T14" fmla="*/ 2147483647 w 313"/>
                <a:gd name="T15" fmla="*/ 2147483647 h 201"/>
                <a:gd name="T16" fmla="*/ 2147483647 w 313"/>
                <a:gd name="T17" fmla="*/ 2147483647 h 201"/>
                <a:gd name="T18" fmla="*/ 2147483647 w 313"/>
                <a:gd name="T19" fmla="*/ 2147483647 h 201"/>
                <a:gd name="T20" fmla="*/ 2147483647 w 313"/>
                <a:gd name="T21" fmla="*/ 2147483647 h 201"/>
                <a:gd name="T22" fmla="*/ 2147483647 w 313"/>
                <a:gd name="T23" fmla="*/ 2147483647 h 201"/>
                <a:gd name="T24" fmla="*/ 2147483647 w 313"/>
                <a:gd name="T25" fmla="*/ 2147483647 h 201"/>
                <a:gd name="T26" fmla="*/ 2147483647 w 313"/>
                <a:gd name="T27" fmla="*/ 2147483647 h 201"/>
                <a:gd name="T28" fmla="*/ 2147483647 w 313"/>
                <a:gd name="T29" fmla="*/ 2147483647 h 201"/>
                <a:gd name="T30" fmla="*/ 2147483647 w 313"/>
                <a:gd name="T31" fmla="*/ 2147483647 h 201"/>
                <a:gd name="T32" fmla="*/ 2147483647 w 313"/>
                <a:gd name="T33" fmla="*/ 2147483647 h 201"/>
                <a:gd name="T34" fmla="*/ 2147483647 w 313"/>
                <a:gd name="T35" fmla="*/ 2147483647 h 201"/>
                <a:gd name="T36" fmla="*/ 2147483647 w 313"/>
                <a:gd name="T37" fmla="*/ 2147483647 h 201"/>
                <a:gd name="T38" fmla="*/ 2147483647 w 313"/>
                <a:gd name="T39" fmla="*/ 2147483647 h 201"/>
                <a:gd name="T40" fmla="*/ 2147483647 w 313"/>
                <a:gd name="T41" fmla="*/ 2147483647 h 201"/>
                <a:gd name="T42" fmla="*/ 2147483647 w 313"/>
                <a:gd name="T43" fmla="*/ 2147483647 h 201"/>
                <a:gd name="T44" fmla="*/ 0 w 313"/>
                <a:gd name="T45" fmla="*/ 2147483647 h 201"/>
                <a:gd name="T46" fmla="*/ 2147483647 w 313"/>
                <a:gd name="T47" fmla="*/ 2147483647 h 201"/>
                <a:gd name="T48" fmla="*/ 2147483647 w 313"/>
                <a:gd name="T49" fmla="*/ 2147483647 h 201"/>
                <a:gd name="T50" fmla="*/ 2147483647 w 313"/>
                <a:gd name="T51" fmla="*/ 2147483647 h 201"/>
                <a:gd name="T52" fmla="*/ 2147483647 w 313"/>
                <a:gd name="T53" fmla="*/ 2147483647 h 201"/>
                <a:gd name="T54" fmla="*/ 2147483647 w 313"/>
                <a:gd name="T55" fmla="*/ 0 h 201"/>
                <a:gd name="T56" fmla="*/ 2147483647 w 313"/>
                <a:gd name="T57" fmla="*/ 2147483647 h 201"/>
                <a:gd name="T58" fmla="*/ 2147483647 w 313"/>
                <a:gd name="T59" fmla="*/ 2147483647 h 201"/>
                <a:gd name="T60" fmla="*/ 2147483647 w 313"/>
                <a:gd name="T61" fmla="*/ 2147483647 h 201"/>
                <a:gd name="T62" fmla="*/ 2147483647 w 313"/>
                <a:gd name="T63" fmla="*/ 2147483647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3"/>
                <a:gd name="T97" fmla="*/ 0 h 201"/>
                <a:gd name="T98" fmla="*/ 313 w 313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3" h="201">
                  <a:moveTo>
                    <a:pt x="249" y="65"/>
                  </a:moveTo>
                  <a:lnTo>
                    <a:pt x="273" y="65"/>
                  </a:lnTo>
                  <a:lnTo>
                    <a:pt x="302" y="44"/>
                  </a:lnTo>
                  <a:lnTo>
                    <a:pt x="313" y="57"/>
                  </a:lnTo>
                  <a:lnTo>
                    <a:pt x="289" y="73"/>
                  </a:lnTo>
                  <a:lnTo>
                    <a:pt x="299" y="116"/>
                  </a:lnTo>
                  <a:lnTo>
                    <a:pt x="312" y="132"/>
                  </a:lnTo>
                  <a:lnTo>
                    <a:pt x="292" y="136"/>
                  </a:lnTo>
                  <a:lnTo>
                    <a:pt x="296" y="156"/>
                  </a:lnTo>
                  <a:lnTo>
                    <a:pt x="310" y="171"/>
                  </a:lnTo>
                  <a:lnTo>
                    <a:pt x="294" y="180"/>
                  </a:lnTo>
                  <a:lnTo>
                    <a:pt x="292" y="196"/>
                  </a:lnTo>
                  <a:lnTo>
                    <a:pt x="283" y="195"/>
                  </a:lnTo>
                  <a:lnTo>
                    <a:pt x="278" y="201"/>
                  </a:lnTo>
                  <a:lnTo>
                    <a:pt x="265" y="193"/>
                  </a:lnTo>
                  <a:lnTo>
                    <a:pt x="225" y="190"/>
                  </a:lnTo>
                  <a:lnTo>
                    <a:pt x="230" y="179"/>
                  </a:lnTo>
                  <a:lnTo>
                    <a:pt x="224" y="155"/>
                  </a:lnTo>
                  <a:lnTo>
                    <a:pt x="216" y="150"/>
                  </a:lnTo>
                  <a:lnTo>
                    <a:pt x="201" y="158"/>
                  </a:lnTo>
                  <a:lnTo>
                    <a:pt x="161" y="160"/>
                  </a:lnTo>
                  <a:lnTo>
                    <a:pt x="152" y="142"/>
                  </a:lnTo>
                  <a:lnTo>
                    <a:pt x="168" y="140"/>
                  </a:lnTo>
                  <a:lnTo>
                    <a:pt x="184" y="140"/>
                  </a:lnTo>
                  <a:lnTo>
                    <a:pt x="201" y="123"/>
                  </a:lnTo>
                  <a:lnTo>
                    <a:pt x="196" y="113"/>
                  </a:lnTo>
                  <a:lnTo>
                    <a:pt x="184" y="124"/>
                  </a:lnTo>
                  <a:lnTo>
                    <a:pt x="176" y="105"/>
                  </a:lnTo>
                  <a:lnTo>
                    <a:pt x="155" y="105"/>
                  </a:lnTo>
                  <a:lnTo>
                    <a:pt x="155" y="121"/>
                  </a:lnTo>
                  <a:lnTo>
                    <a:pt x="164" y="123"/>
                  </a:lnTo>
                  <a:lnTo>
                    <a:pt x="168" y="140"/>
                  </a:lnTo>
                  <a:lnTo>
                    <a:pt x="152" y="142"/>
                  </a:lnTo>
                  <a:lnTo>
                    <a:pt x="148" y="134"/>
                  </a:lnTo>
                  <a:lnTo>
                    <a:pt x="137" y="132"/>
                  </a:lnTo>
                  <a:lnTo>
                    <a:pt x="123" y="147"/>
                  </a:lnTo>
                  <a:lnTo>
                    <a:pt x="132" y="155"/>
                  </a:lnTo>
                  <a:lnTo>
                    <a:pt x="124" y="163"/>
                  </a:lnTo>
                  <a:lnTo>
                    <a:pt x="110" y="156"/>
                  </a:lnTo>
                  <a:lnTo>
                    <a:pt x="88" y="158"/>
                  </a:lnTo>
                  <a:lnTo>
                    <a:pt x="72" y="155"/>
                  </a:lnTo>
                  <a:lnTo>
                    <a:pt x="67" y="150"/>
                  </a:lnTo>
                  <a:lnTo>
                    <a:pt x="73" y="142"/>
                  </a:lnTo>
                  <a:lnTo>
                    <a:pt x="70" y="134"/>
                  </a:lnTo>
                  <a:lnTo>
                    <a:pt x="60" y="129"/>
                  </a:lnTo>
                  <a:lnTo>
                    <a:pt x="0" y="129"/>
                  </a:lnTo>
                  <a:lnTo>
                    <a:pt x="1" y="120"/>
                  </a:lnTo>
                  <a:lnTo>
                    <a:pt x="48" y="91"/>
                  </a:lnTo>
                  <a:lnTo>
                    <a:pt x="38" y="83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78" y="65"/>
                  </a:lnTo>
                  <a:lnTo>
                    <a:pt x="73" y="54"/>
                  </a:lnTo>
                  <a:lnTo>
                    <a:pt x="83" y="35"/>
                  </a:lnTo>
                  <a:lnTo>
                    <a:pt x="81" y="14"/>
                  </a:lnTo>
                  <a:lnTo>
                    <a:pt x="99" y="0"/>
                  </a:lnTo>
                  <a:lnTo>
                    <a:pt x="129" y="3"/>
                  </a:lnTo>
                  <a:lnTo>
                    <a:pt x="158" y="24"/>
                  </a:lnTo>
                  <a:lnTo>
                    <a:pt x="161" y="33"/>
                  </a:lnTo>
                  <a:lnTo>
                    <a:pt x="188" y="48"/>
                  </a:lnTo>
                  <a:lnTo>
                    <a:pt x="203" y="43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65"/>
            <p:cNvSpPr>
              <a:spLocks/>
            </p:cNvSpPr>
            <p:nvPr/>
          </p:nvSpPr>
          <p:spPr bwMode="auto">
            <a:xfrm>
              <a:off x="8249648" y="3453680"/>
              <a:ext cx="288125" cy="428792"/>
            </a:xfrm>
            <a:custGeom>
              <a:avLst/>
              <a:gdLst>
                <a:gd name="T0" fmla="*/ 2147483647 w 224"/>
                <a:gd name="T1" fmla="*/ 2147483647 h 336"/>
                <a:gd name="T2" fmla="*/ 2147483647 w 224"/>
                <a:gd name="T3" fmla="*/ 2147483647 h 336"/>
                <a:gd name="T4" fmla="*/ 2147483647 w 224"/>
                <a:gd name="T5" fmla="*/ 2147483647 h 336"/>
                <a:gd name="T6" fmla="*/ 2147483647 w 224"/>
                <a:gd name="T7" fmla="*/ 2147483647 h 336"/>
                <a:gd name="T8" fmla="*/ 2147483647 w 224"/>
                <a:gd name="T9" fmla="*/ 2147483647 h 336"/>
                <a:gd name="T10" fmla="*/ 0 w 224"/>
                <a:gd name="T11" fmla="*/ 2147483647 h 336"/>
                <a:gd name="T12" fmla="*/ 2147483647 w 224"/>
                <a:gd name="T13" fmla="*/ 2147483647 h 336"/>
                <a:gd name="T14" fmla="*/ 2147483647 w 224"/>
                <a:gd name="T15" fmla="*/ 2147483647 h 336"/>
                <a:gd name="T16" fmla="*/ 2147483647 w 224"/>
                <a:gd name="T17" fmla="*/ 2147483647 h 336"/>
                <a:gd name="T18" fmla="*/ 2147483647 w 224"/>
                <a:gd name="T19" fmla="*/ 2147483647 h 336"/>
                <a:gd name="T20" fmla="*/ 2147483647 w 224"/>
                <a:gd name="T21" fmla="*/ 2147483647 h 336"/>
                <a:gd name="T22" fmla="*/ 2147483647 w 224"/>
                <a:gd name="T23" fmla="*/ 2147483647 h 336"/>
                <a:gd name="T24" fmla="*/ 2147483647 w 224"/>
                <a:gd name="T25" fmla="*/ 2147483647 h 336"/>
                <a:gd name="T26" fmla="*/ 2147483647 w 224"/>
                <a:gd name="T27" fmla="*/ 2147483647 h 336"/>
                <a:gd name="T28" fmla="*/ 2147483647 w 224"/>
                <a:gd name="T29" fmla="*/ 2147483647 h 336"/>
                <a:gd name="T30" fmla="*/ 2147483647 w 224"/>
                <a:gd name="T31" fmla="*/ 2147483647 h 336"/>
                <a:gd name="T32" fmla="*/ 2147483647 w 224"/>
                <a:gd name="T33" fmla="*/ 2147483647 h 336"/>
                <a:gd name="T34" fmla="*/ 2147483647 w 224"/>
                <a:gd name="T35" fmla="*/ 2147483647 h 336"/>
                <a:gd name="T36" fmla="*/ 2147483647 w 224"/>
                <a:gd name="T37" fmla="*/ 2147483647 h 336"/>
                <a:gd name="T38" fmla="*/ 2147483647 w 224"/>
                <a:gd name="T39" fmla="*/ 2147483647 h 336"/>
                <a:gd name="T40" fmla="*/ 2147483647 w 224"/>
                <a:gd name="T41" fmla="*/ 2147483647 h 336"/>
                <a:gd name="T42" fmla="*/ 2147483647 w 224"/>
                <a:gd name="T43" fmla="*/ 2147483647 h 336"/>
                <a:gd name="T44" fmla="*/ 2147483647 w 224"/>
                <a:gd name="T45" fmla="*/ 2147483647 h 336"/>
                <a:gd name="T46" fmla="*/ 2147483647 w 224"/>
                <a:gd name="T47" fmla="*/ 2147483647 h 336"/>
                <a:gd name="T48" fmla="*/ 2147483647 w 224"/>
                <a:gd name="T49" fmla="*/ 2147483647 h 336"/>
                <a:gd name="T50" fmla="*/ 2147483647 w 224"/>
                <a:gd name="T51" fmla="*/ 2147483647 h 336"/>
                <a:gd name="T52" fmla="*/ 2147483647 w 224"/>
                <a:gd name="T53" fmla="*/ 2147483647 h 336"/>
                <a:gd name="T54" fmla="*/ 2147483647 w 224"/>
                <a:gd name="T55" fmla="*/ 2147483647 h 336"/>
                <a:gd name="T56" fmla="*/ 2147483647 w 224"/>
                <a:gd name="T57" fmla="*/ 2147483647 h 336"/>
                <a:gd name="T58" fmla="*/ 2147483647 w 224"/>
                <a:gd name="T59" fmla="*/ 2147483647 h 336"/>
                <a:gd name="T60" fmla="*/ 2147483647 w 224"/>
                <a:gd name="T61" fmla="*/ 2147483647 h 336"/>
                <a:gd name="T62" fmla="*/ 2147483647 w 224"/>
                <a:gd name="T63" fmla="*/ 2147483647 h 336"/>
                <a:gd name="T64" fmla="*/ 2147483647 w 224"/>
                <a:gd name="T65" fmla="*/ 2147483647 h 336"/>
                <a:gd name="T66" fmla="*/ 2147483647 w 224"/>
                <a:gd name="T67" fmla="*/ 0 h 336"/>
                <a:gd name="T68" fmla="*/ 2147483647 w 224"/>
                <a:gd name="T69" fmla="*/ 2147483647 h 336"/>
                <a:gd name="T70" fmla="*/ 2147483647 w 224"/>
                <a:gd name="T71" fmla="*/ 2147483647 h 336"/>
                <a:gd name="T72" fmla="*/ 2147483647 w 224"/>
                <a:gd name="T73" fmla="*/ 2147483647 h 336"/>
                <a:gd name="T74" fmla="*/ 2147483647 w 224"/>
                <a:gd name="T75" fmla="*/ 2147483647 h 336"/>
                <a:gd name="T76" fmla="*/ 2147483647 w 224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336"/>
                <a:gd name="T119" fmla="*/ 224 w 224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336">
                  <a:moveTo>
                    <a:pt x="26" y="62"/>
                  </a:moveTo>
                  <a:lnTo>
                    <a:pt x="40" y="115"/>
                  </a:lnTo>
                  <a:lnTo>
                    <a:pt x="20" y="160"/>
                  </a:lnTo>
                  <a:lnTo>
                    <a:pt x="24" y="189"/>
                  </a:lnTo>
                  <a:lnTo>
                    <a:pt x="8" y="217"/>
                  </a:lnTo>
                  <a:lnTo>
                    <a:pt x="0" y="280"/>
                  </a:lnTo>
                  <a:lnTo>
                    <a:pt x="31" y="283"/>
                  </a:lnTo>
                  <a:lnTo>
                    <a:pt x="34" y="305"/>
                  </a:lnTo>
                  <a:lnTo>
                    <a:pt x="66" y="289"/>
                  </a:lnTo>
                  <a:lnTo>
                    <a:pt x="44" y="273"/>
                  </a:lnTo>
                  <a:lnTo>
                    <a:pt x="61" y="251"/>
                  </a:lnTo>
                  <a:lnTo>
                    <a:pt x="82" y="264"/>
                  </a:lnTo>
                  <a:lnTo>
                    <a:pt x="66" y="289"/>
                  </a:lnTo>
                  <a:lnTo>
                    <a:pt x="101" y="286"/>
                  </a:lnTo>
                  <a:lnTo>
                    <a:pt x="103" y="305"/>
                  </a:lnTo>
                  <a:lnTo>
                    <a:pt x="140" y="308"/>
                  </a:lnTo>
                  <a:lnTo>
                    <a:pt x="170" y="336"/>
                  </a:lnTo>
                  <a:lnTo>
                    <a:pt x="189" y="313"/>
                  </a:lnTo>
                  <a:lnTo>
                    <a:pt x="208" y="310"/>
                  </a:lnTo>
                  <a:lnTo>
                    <a:pt x="194" y="276"/>
                  </a:lnTo>
                  <a:lnTo>
                    <a:pt x="154" y="264"/>
                  </a:lnTo>
                  <a:lnTo>
                    <a:pt x="162" y="229"/>
                  </a:lnTo>
                  <a:lnTo>
                    <a:pt x="189" y="235"/>
                  </a:lnTo>
                  <a:lnTo>
                    <a:pt x="197" y="224"/>
                  </a:lnTo>
                  <a:lnTo>
                    <a:pt x="186" y="214"/>
                  </a:lnTo>
                  <a:lnTo>
                    <a:pt x="196" y="185"/>
                  </a:lnTo>
                  <a:lnTo>
                    <a:pt x="212" y="187"/>
                  </a:lnTo>
                  <a:lnTo>
                    <a:pt x="224" y="171"/>
                  </a:lnTo>
                  <a:lnTo>
                    <a:pt x="157" y="147"/>
                  </a:lnTo>
                  <a:lnTo>
                    <a:pt x="156" y="65"/>
                  </a:lnTo>
                  <a:lnTo>
                    <a:pt x="140" y="80"/>
                  </a:lnTo>
                  <a:lnTo>
                    <a:pt x="96" y="70"/>
                  </a:lnTo>
                  <a:lnTo>
                    <a:pt x="96" y="29"/>
                  </a:lnTo>
                  <a:lnTo>
                    <a:pt x="61" y="0"/>
                  </a:lnTo>
                  <a:lnTo>
                    <a:pt x="23" y="14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66"/>
            <p:cNvSpPr>
              <a:spLocks/>
            </p:cNvSpPr>
            <p:nvPr/>
          </p:nvSpPr>
          <p:spPr bwMode="auto">
            <a:xfrm>
              <a:off x="7992394" y="3129531"/>
              <a:ext cx="273975" cy="366262"/>
            </a:xfrm>
            <a:custGeom>
              <a:avLst/>
              <a:gdLst>
                <a:gd name="T0" fmla="*/ 2147483647 w 213"/>
                <a:gd name="T1" fmla="*/ 2147483647 h 287"/>
                <a:gd name="T2" fmla="*/ 2147483647 w 213"/>
                <a:gd name="T3" fmla="*/ 2147483647 h 287"/>
                <a:gd name="T4" fmla="*/ 2147483647 w 213"/>
                <a:gd name="T5" fmla="*/ 2147483647 h 287"/>
                <a:gd name="T6" fmla="*/ 2147483647 w 213"/>
                <a:gd name="T7" fmla="*/ 2147483647 h 287"/>
                <a:gd name="T8" fmla="*/ 2147483647 w 213"/>
                <a:gd name="T9" fmla="*/ 2147483647 h 287"/>
                <a:gd name="T10" fmla="*/ 2147483647 w 213"/>
                <a:gd name="T11" fmla="*/ 2147483647 h 287"/>
                <a:gd name="T12" fmla="*/ 2147483647 w 213"/>
                <a:gd name="T13" fmla="*/ 2147483647 h 287"/>
                <a:gd name="T14" fmla="*/ 2147483647 w 213"/>
                <a:gd name="T15" fmla="*/ 2147483647 h 287"/>
                <a:gd name="T16" fmla="*/ 0 w 213"/>
                <a:gd name="T17" fmla="*/ 2147483647 h 287"/>
                <a:gd name="T18" fmla="*/ 2147483647 w 213"/>
                <a:gd name="T19" fmla="*/ 2147483647 h 287"/>
                <a:gd name="T20" fmla="*/ 2147483647 w 213"/>
                <a:gd name="T21" fmla="*/ 2147483647 h 287"/>
                <a:gd name="T22" fmla="*/ 2147483647 w 213"/>
                <a:gd name="T23" fmla="*/ 0 h 287"/>
                <a:gd name="T24" fmla="*/ 2147483647 w 213"/>
                <a:gd name="T25" fmla="*/ 2147483647 h 287"/>
                <a:gd name="T26" fmla="*/ 2147483647 w 213"/>
                <a:gd name="T27" fmla="*/ 2147483647 h 287"/>
                <a:gd name="T28" fmla="*/ 2147483647 w 213"/>
                <a:gd name="T29" fmla="*/ 2147483647 h 287"/>
                <a:gd name="T30" fmla="*/ 2147483647 w 213"/>
                <a:gd name="T31" fmla="*/ 2147483647 h 287"/>
                <a:gd name="T32" fmla="*/ 2147483647 w 213"/>
                <a:gd name="T33" fmla="*/ 2147483647 h 287"/>
                <a:gd name="T34" fmla="*/ 2147483647 w 213"/>
                <a:gd name="T35" fmla="*/ 2147483647 h 287"/>
                <a:gd name="T36" fmla="*/ 2147483647 w 213"/>
                <a:gd name="T37" fmla="*/ 2147483647 h 287"/>
                <a:gd name="T38" fmla="*/ 2147483647 w 213"/>
                <a:gd name="T39" fmla="*/ 2147483647 h 287"/>
                <a:gd name="T40" fmla="*/ 2147483647 w 213"/>
                <a:gd name="T41" fmla="*/ 2147483647 h 287"/>
                <a:gd name="T42" fmla="*/ 2147483647 w 213"/>
                <a:gd name="T43" fmla="*/ 2147483647 h 287"/>
                <a:gd name="T44" fmla="*/ 2147483647 w 213"/>
                <a:gd name="T45" fmla="*/ 2147483647 h 287"/>
                <a:gd name="T46" fmla="*/ 2147483647 w 213"/>
                <a:gd name="T47" fmla="*/ 2147483647 h 287"/>
                <a:gd name="T48" fmla="*/ 2147483647 w 213"/>
                <a:gd name="T49" fmla="*/ 2147483647 h 287"/>
                <a:gd name="T50" fmla="*/ 2147483647 w 213"/>
                <a:gd name="T51" fmla="*/ 2147483647 h 287"/>
                <a:gd name="T52" fmla="*/ 2147483647 w 213"/>
                <a:gd name="T53" fmla="*/ 2147483647 h 287"/>
                <a:gd name="T54" fmla="*/ 2147483647 w 213"/>
                <a:gd name="T55" fmla="*/ 2147483647 h 2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3"/>
                <a:gd name="T85" fmla="*/ 0 h 287"/>
                <a:gd name="T86" fmla="*/ 213 w 213"/>
                <a:gd name="T87" fmla="*/ 287 h 2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3" h="287">
                  <a:moveTo>
                    <a:pt x="138" y="275"/>
                  </a:moveTo>
                  <a:lnTo>
                    <a:pt x="135" y="254"/>
                  </a:lnTo>
                  <a:lnTo>
                    <a:pt x="104" y="246"/>
                  </a:lnTo>
                  <a:lnTo>
                    <a:pt x="76" y="257"/>
                  </a:lnTo>
                  <a:lnTo>
                    <a:pt x="44" y="252"/>
                  </a:lnTo>
                  <a:lnTo>
                    <a:pt x="63" y="215"/>
                  </a:lnTo>
                  <a:lnTo>
                    <a:pt x="7" y="139"/>
                  </a:lnTo>
                  <a:lnTo>
                    <a:pt x="15" y="108"/>
                  </a:lnTo>
                  <a:lnTo>
                    <a:pt x="0" y="91"/>
                  </a:lnTo>
                  <a:lnTo>
                    <a:pt x="28" y="84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5" y="27"/>
                  </a:lnTo>
                  <a:lnTo>
                    <a:pt x="136" y="25"/>
                  </a:lnTo>
                  <a:lnTo>
                    <a:pt x="114" y="68"/>
                  </a:lnTo>
                  <a:lnTo>
                    <a:pt x="136" y="119"/>
                  </a:lnTo>
                  <a:lnTo>
                    <a:pt x="136" y="167"/>
                  </a:lnTo>
                  <a:lnTo>
                    <a:pt x="159" y="190"/>
                  </a:lnTo>
                  <a:lnTo>
                    <a:pt x="192" y="195"/>
                  </a:lnTo>
                  <a:lnTo>
                    <a:pt x="192" y="214"/>
                  </a:lnTo>
                  <a:lnTo>
                    <a:pt x="213" y="222"/>
                  </a:lnTo>
                  <a:lnTo>
                    <a:pt x="213" y="249"/>
                  </a:lnTo>
                  <a:lnTo>
                    <a:pt x="189" y="260"/>
                  </a:lnTo>
                  <a:lnTo>
                    <a:pt x="183" y="279"/>
                  </a:lnTo>
                  <a:lnTo>
                    <a:pt x="167" y="287"/>
                  </a:lnTo>
                  <a:lnTo>
                    <a:pt x="138" y="2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67"/>
            <p:cNvSpPr>
              <a:spLocks/>
            </p:cNvSpPr>
            <p:nvPr/>
          </p:nvSpPr>
          <p:spPr bwMode="auto">
            <a:xfrm>
              <a:off x="7610373" y="1447541"/>
              <a:ext cx="483637" cy="385403"/>
            </a:xfrm>
            <a:custGeom>
              <a:avLst/>
              <a:gdLst>
                <a:gd name="T0" fmla="*/ 2147483647 w 376"/>
                <a:gd name="T1" fmla="*/ 2147483647 h 302"/>
                <a:gd name="T2" fmla="*/ 2147483647 w 376"/>
                <a:gd name="T3" fmla="*/ 2147483647 h 302"/>
                <a:gd name="T4" fmla="*/ 2147483647 w 376"/>
                <a:gd name="T5" fmla="*/ 2147483647 h 302"/>
                <a:gd name="T6" fmla="*/ 2147483647 w 376"/>
                <a:gd name="T7" fmla="*/ 2147483647 h 302"/>
                <a:gd name="T8" fmla="*/ 2147483647 w 376"/>
                <a:gd name="T9" fmla="*/ 2147483647 h 302"/>
                <a:gd name="T10" fmla="*/ 2147483647 w 376"/>
                <a:gd name="T11" fmla="*/ 2147483647 h 302"/>
                <a:gd name="T12" fmla="*/ 0 w 376"/>
                <a:gd name="T13" fmla="*/ 2147483647 h 302"/>
                <a:gd name="T14" fmla="*/ 2147483647 w 376"/>
                <a:gd name="T15" fmla="*/ 0 h 302"/>
                <a:gd name="T16" fmla="*/ 2147483647 w 376"/>
                <a:gd name="T17" fmla="*/ 2147483647 h 302"/>
                <a:gd name="T18" fmla="*/ 2147483647 w 376"/>
                <a:gd name="T19" fmla="*/ 2147483647 h 302"/>
                <a:gd name="T20" fmla="*/ 2147483647 w 376"/>
                <a:gd name="T21" fmla="*/ 2147483647 h 302"/>
                <a:gd name="T22" fmla="*/ 2147483647 w 376"/>
                <a:gd name="T23" fmla="*/ 2147483647 h 302"/>
                <a:gd name="T24" fmla="*/ 2147483647 w 376"/>
                <a:gd name="T25" fmla="*/ 2147483647 h 302"/>
                <a:gd name="T26" fmla="*/ 2147483647 w 376"/>
                <a:gd name="T27" fmla="*/ 2147483647 h 302"/>
                <a:gd name="T28" fmla="*/ 2147483647 w 376"/>
                <a:gd name="T29" fmla="*/ 2147483647 h 302"/>
                <a:gd name="T30" fmla="*/ 2147483647 w 376"/>
                <a:gd name="T31" fmla="*/ 2147483647 h 302"/>
                <a:gd name="T32" fmla="*/ 2147483647 w 376"/>
                <a:gd name="T33" fmla="*/ 2147483647 h 302"/>
                <a:gd name="T34" fmla="*/ 2147483647 w 376"/>
                <a:gd name="T35" fmla="*/ 2147483647 h 302"/>
                <a:gd name="T36" fmla="*/ 2147483647 w 376"/>
                <a:gd name="T37" fmla="*/ 2147483647 h 302"/>
                <a:gd name="T38" fmla="*/ 2147483647 w 376"/>
                <a:gd name="T39" fmla="*/ 2147483647 h 302"/>
                <a:gd name="T40" fmla="*/ 2147483647 w 376"/>
                <a:gd name="T41" fmla="*/ 2147483647 h 302"/>
                <a:gd name="T42" fmla="*/ 2147483647 w 376"/>
                <a:gd name="T43" fmla="*/ 2147483647 h 302"/>
                <a:gd name="T44" fmla="*/ 2147483647 w 376"/>
                <a:gd name="T45" fmla="*/ 2147483647 h 302"/>
                <a:gd name="T46" fmla="*/ 2147483647 w 376"/>
                <a:gd name="T47" fmla="*/ 2147483647 h 302"/>
                <a:gd name="T48" fmla="*/ 2147483647 w 376"/>
                <a:gd name="T49" fmla="*/ 2147483647 h 302"/>
                <a:gd name="T50" fmla="*/ 2147483647 w 376"/>
                <a:gd name="T51" fmla="*/ 2147483647 h 302"/>
                <a:gd name="T52" fmla="*/ 2147483647 w 376"/>
                <a:gd name="T53" fmla="*/ 2147483647 h 302"/>
                <a:gd name="T54" fmla="*/ 2147483647 w 376"/>
                <a:gd name="T55" fmla="*/ 2147483647 h 302"/>
                <a:gd name="T56" fmla="*/ 2147483647 w 376"/>
                <a:gd name="T57" fmla="*/ 2147483647 h 302"/>
                <a:gd name="T58" fmla="*/ 2147483647 w 376"/>
                <a:gd name="T59" fmla="*/ 2147483647 h 302"/>
                <a:gd name="T60" fmla="*/ 2147483647 w 376"/>
                <a:gd name="T61" fmla="*/ 2147483647 h 302"/>
                <a:gd name="T62" fmla="*/ 2147483647 w 376"/>
                <a:gd name="T63" fmla="*/ 2147483647 h 302"/>
                <a:gd name="T64" fmla="*/ 2147483647 w 376"/>
                <a:gd name="T65" fmla="*/ 2147483647 h 302"/>
                <a:gd name="T66" fmla="*/ 2147483647 w 376"/>
                <a:gd name="T67" fmla="*/ 2147483647 h 302"/>
                <a:gd name="T68" fmla="*/ 2147483647 w 376"/>
                <a:gd name="T69" fmla="*/ 2147483647 h 302"/>
                <a:gd name="T70" fmla="*/ 2147483647 w 376"/>
                <a:gd name="T71" fmla="*/ 2147483647 h 302"/>
                <a:gd name="T72" fmla="*/ 2147483647 w 376"/>
                <a:gd name="T73" fmla="*/ 2147483647 h 302"/>
                <a:gd name="T74" fmla="*/ 2147483647 w 376"/>
                <a:gd name="T75" fmla="*/ 2147483647 h 302"/>
                <a:gd name="T76" fmla="*/ 2147483647 w 376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302"/>
                <a:gd name="T119" fmla="*/ 376 w 376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302">
                  <a:moveTo>
                    <a:pt x="118" y="115"/>
                  </a:moveTo>
                  <a:lnTo>
                    <a:pt x="113" y="128"/>
                  </a:lnTo>
                  <a:lnTo>
                    <a:pt x="64" y="124"/>
                  </a:lnTo>
                  <a:lnTo>
                    <a:pt x="40" y="97"/>
                  </a:lnTo>
                  <a:lnTo>
                    <a:pt x="54" y="86"/>
                  </a:lnTo>
                  <a:lnTo>
                    <a:pt x="24" y="80"/>
                  </a:lnTo>
                  <a:lnTo>
                    <a:pt x="0" y="19"/>
                  </a:lnTo>
                  <a:lnTo>
                    <a:pt x="78" y="0"/>
                  </a:lnTo>
                  <a:lnTo>
                    <a:pt x="88" y="35"/>
                  </a:lnTo>
                  <a:lnTo>
                    <a:pt x="91" y="73"/>
                  </a:lnTo>
                  <a:lnTo>
                    <a:pt x="109" y="75"/>
                  </a:lnTo>
                  <a:lnTo>
                    <a:pt x="120" y="97"/>
                  </a:lnTo>
                  <a:lnTo>
                    <a:pt x="141" y="105"/>
                  </a:lnTo>
                  <a:lnTo>
                    <a:pt x="149" y="92"/>
                  </a:lnTo>
                  <a:lnTo>
                    <a:pt x="182" y="78"/>
                  </a:lnTo>
                  <a:lnTo>
                    <a:pt x="201" y="108"/>
                  </a:lnTo>
                  <a:lnTo>
                    <a:pt x="208" y="153"/>
                  </a:lnTo>
                  <a:lnTo>
                    <a:pt x="224" y="161"/>
                  </a:lnTo>
                  <a:lnTo>
                    <a:pt x="243" y="153"/>
                  </a:lnTo>
                  <a:lnTo>
                    <a:pt x="273" y="168"/>
                  </a:lnTo>
                  <a:lnTo>
                    <a:pt x="278" y="204"/>
                  </a:lnTo>
                  <a:lnTo>
                    <a:pt x="336" y="198"/>
                  </a:lnTo>
                  <a:lnTo>
                    <a:pt x="373" y="225"/>
                  </a:lnTo>
                  <a:lnTo>
                    <a:pt x="361" y="252"/>
                  </a:lnTo>
                  <a:lnTo>
                    <a:pt x="376" y="275"/>
                  </a:lnTo>
                  <a:lnTo>
                    <a:pt x="365" y="288"/>
                  </a:lnTo>
                  <a:lnTo>
                    <a:pt x="361" y="302"/>
                  </a:lnTo>
                  <a:lnTo>
                    <a:pt x="289" y="281"/>
                  </a:lnTo>
                  <a:lnTo>
                    <a:pt x="192" y="294"/>
                  </a:lnTo>
                  <a:lnTo>
                    <a:pt x="176" y="286"/>
                  </a:lnTo>
                  <a:lnTo>
                    <a:pt x="184" y="233"/>
                  </a:lnTo>
                  <a:lnTo>
                    <a:pt x="155" y="190"/>
                  </a:lnTo>
                  <a:lnTo>
                    <a:pt x="169" y="179"/>
                  </a:lnTo>
                  <a:lnTo>
                    <a:pt x="157" y="160"/>
                  </a:lnTo>
                  <a:lnTo>
                    <a:pt x="120" y="150"/>
                  </a:lnTo>
                  <a:lnTo>
                    <a:pt x="134" y="120"/>
                  </a:lnTo>
                  <a:lnTo>
                    <a:pt x="118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68"/>
            <p:cNvSpPr>
              <a:spLocks/>
            </p:cNvSpPr>
            <p:nvPr/>
          </p:nvSpPr>
          <p:spPr bwMode="auto">
            <a:xfrm>
              <a:off x="6845042" y="2024369"/>
              <a:ext cx="378162" cy="224606"/>
            </a:xfrm>
            <a:custGeom>
              <a:avLst/>
              <a:gdLst>
                <a:gd name="T0" fmla="*/ 2147483647 w 294"/>
                <a:gd name="T1" fmla="*/ 2147483647 h 176"/>
                <a:gd name="T2" fmla="*/ 2147483647 w 294"/>
                <a:gd name="T3" fmla="*/ 2147483647 h 176"/>
                <a:gd name="T4" fmla="*/ 2147483647 w 294"/>
                <a:gd name="T5" fmla="*/ 2147483647 h 176"/>
                <a:gd name="T6" fmla="*/ 2147483647 w 294"/>
                <a:gd name="T7" fmla="*/ 2147483647 h 176"/>
                <a:gd name="T8" fmla="*/ 2147483647 w 294"/>
                <a:gd name="T9" fmla="*/ 2147483647 h 176"/>
                <a:gd name="T10" fmla="*/ 2147483647 w 294"/>
                <a:gd name="T11" fmla="*/ 0 h 176"/>
                <a:gd name="T12" fmla="*/ 2147483647 w 294"/>
                <a:gd name="T13" fmla="*/ 2147483647 h 176"/>
                <a:gd name="T14" fmla="*/ 2147483647 w 294"/>
                <a:gd name="T15" fmla="*/ 2147483647 h 176"/>
                <a:gd name="T16" fmla="*/ 2147483647 w 294"/>
                <a:gd name="T17" fmla="*/ 2147483647 h 176"/>
                <a:gd name="T18" fmla="*/ 2147483647 w 294"/>
                <a:gd name="T19" fmla="*/ 2147483647 h 176"/>
                <a:gd name="T20" fmla="*/ 2147483647 w 294"/>
                <a:gd name="T21" fmla="*/ 2147483647 h 176"/>
                <a:gd name="T22" fmla="*/ 0 w 294"/>
                <a:gd name="T23" fmla="*/ 2147483647 h 176"/>
                <a:gd name="T24" fmla="*/ 2147483647 w 294"/>
                <a:gd name="T25" fmla="*/ 2147483647 h 176"/>
                <a:gd name="T26" fmla="*/ 2147483647 w 294"/>
                <a:gd name="T27" fmla="*/ 2147483647 h 176"/>
                <a:gd name="T28" fmla="*/ 2147483647 w 294"/>
                <a:gd name="T29" fmla="*/ 2147483647 h 176"/>
                <a:gd name="T30" fmla="*/ 2147483647 w 294"/>
                <a:gd name="T31" fmla="*/ 2147483647 h 176"/>
                <a:gd name="T32" fmla="*/ 2147483647 w 294"/>
                <a:gd name="T33" fmla="*/ 2147483647 h 176"/>
                <a:gd name="T34" fmla="*/ 2147483647 w 294"/>
                <a:gd name="T35" fmla="*/ 2147483647 h 176"/>
                <a:gd name="T36" fmla="*/ 2147483647 w 294"/>
                <a:gd name="T37" fmla="*/ 2147483647 h 176"/>
                <a:gd name="T38" fmla="*/ 2147483647 w 294"/>
                <a:gd name="T39" fmla="*/ 2147483647 h 176"/>
                <a:gd name="T40" fmla="*/ 2147483647 w 294"/>
                <a:gd name="T41" fmla="*/ 2147483647 h 176"/>
                <a:gd name="T42" fmla="*/ 2147483647 w 294"/>
                <a:gd name="T43" fmla="*/ 0 h 176"/>
                <a:gd name="T44" fmla="*/ 2147483647 w 294"/>
                <a:gd name="T45" fmla="*/ 0 h 176"/>
                <a:gd name="T46" fmla="*/ 2147483647 w 294"/>
                <a:gd name="T47" fmla="*/ 2147483647 h 176"/>
                <a:gd name="T48" fmla="*/ 2147483647 w 294"/>
                <a:gd name="T49" fmla="*/ 2147483647 h 176"/>
                <a:gd name="T50" fmla="*/ 2147483647 w 294"/>
                <a:gd name="T51" fmla="*/ 2147483647 h 176"/>
                <a:gd name="T52" fmla="*/ 2147483647 w 294"/>
                <a:gd name="T53" fmla="*/ 2147483647 h 1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4"/>
                <a:gd name="T82" fmla="*/ 0 h 176"/>
                <a:gd name="T83" fmla="*/ 294 w 294"/>
                <a:gd name="T84" fmla="*/ 176 h 1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4" h="176">
                  <a:moveTo>
                    <a:pt x="219" y="26"/>
                  </a:moveTo>
                  <a:lnTo>
                    <a:pt x="185" y="37"/>
                  </a:lnTo>
                  <a:lnTo>
                    <a:pt x="165" y="34"/>
                  </a:lnTo>
                  <a:lnTo>
                    <a:pt x="145" y="23"/>
                  </a:lnTo>
                  <a:lnTo>
                    <a:pt x="65" y="13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16" y="12"/>
                  </a:lnTo>
                  <a:lnTo>
                    <a:pt x="9" y="32"/>
                  </a:lnTo>
                  <a:lnTo>
                    <a:pt x="53" y="66"/>
                  </a:lnTo>
                  <a:lnTo>
                    <a:pt x="54" y="103"/>
                  </a:lnTo>
                  <a:lnTo>
                    <a:pt x="0" y="155"/>
                  </a:lnTo>
                  <a:lnTo>
                    <a:pt x="16" y="168"/>
                  </a:lnTo>
                  <a:lnTo>
                    <a:pt x="53" y="176"/>
                  </a:lnTo>
                  <a:lnTo>
                    <a:pt x="128" y="149"/>
                  </a:lnTo>
                  <a:lnTo>
                    <a:pt x="190" y="163"/>
                  </a:lnTo>
                  <a:lnTo>
                    <a:pt x="232" y="133"/>
                  </a:lnTo>
                  <a:lnTo>
                    <a:pt x="289" y="130"/>
                  </a:lnTo>
                  <a:lnTo>
                    <a:pt x="294" y="112"/>
                  </a:lnTo>
                  <a:lnTo>
                    <a:pt x="281" y="107"/>
                  </a:lnTo>
                  <a:lnTo>
                    <a:pt x="288" y="87"/>
                  </a:lnTo>
                  <a:lnTo>
                    <a:pt x="268" y="0"/>
                  </a:lnTo>
                  <a:lnTo>
                    <a:pt x="257" y="0"/>
                  </a:lnTo>
                  <a:lnTo>
                    <a:pt x="240" y="5"/>
                  </a:lnTo>
                  <a:lnTo>
                    <a:pt x="219" y="2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69"/>
            <p:cNvSpPr>
              <a:spLocks/>
            </p:cNvSpPr>
            <p:nvPr/>
          </p:nvSpPr>
          <p:spPr bwMode="auto">
            <a:xfrm>
              <a:off x="7501039" y="4315094"/>
              <a:ext cx="383309" cy="199083"/>
            </a:xfrm>
            <a:custGeom>
              <a:avLst/>
              <a:gdLst>
                <a:gd name="T0" fmla="*/ 2147483647 w 298"/>
                <a:gd name="T1" fmla="*/ 2147483647 h 156"/>
                <a:gd name="T2" fmla="*/ 2147483647 w 298"/>
                <a:gd name="T3" fmla="*/ 2147483647 h 156"/>
                <a:gd name="T4" fmla="*/ 2147483647 w 298"/>
                <a:gd name="T5" fmla="*/ 2147483647 h 156"/>
                <a:gd name="T6" fmla="*/ 2147483647 w 298"/>
                <a:gd name="T7" fmla="*/ 2147483647 h 156"/>
                <a:gd name="T8" fmla="*/ 2147483647 w 298"/>
                <a:gd name="T9" fmla="*/ 2147483647 h 156"/>
                <a:gd name="T10" fmla="*/ 2147483647 w 298"/>
                <a:gd name="T11" fmla="*/ 2147483647 h 156"/>
                <a:gd name="T12" fmla="*/ 2147483647 w 298"/>
                <a:gd name="T13" fmla="*/ 2147483647 h 156"/>
                <a:gd name="T14" fmla="*/ 2147483647 w 298"/>
                <a:gd name="T15" fmla="*/ 2147483647 h 156"/>
                <a:gd name="T16" fmla="*/ 2147483647 w 298"/>
                <a:gd name="T17" fmla="*/ 2147483647 h 156"/>
                <a:gd name="T18" fmla="*/ 2147483647 w 298"/>
                <a:gd name="T19" fmla="*/ 2147483647 h 156"/>
                <a:gd name="T20" fmla="*/ 2147483647 w 298"/>
                <a:gd name="T21" fmla="*/ 2147483647 h 156"/>
                <a:gd name="T22" fmla="*/ 2147483647 w 298"/>
                <a:gd name="T23" fmla="*/ 2147483647 h 156"/>
                <a:gd name="T24" fmla="*/ 0 w 298"/>
                <a:gd name="T25" fmla="*/ 2147483647 h 156"/>
                <a:gd name="T26" fmla="*/ 2147483647 w 298"/>
                <a:gd name="T27" fmla="*/ 2147483647 h 156"/>
                <a:gd name="T28" fmla="*/ 2147483647 w 298"/>
                <a:gd name="T29" fmla="*/ 2147483647 h 156"/>
                <a:gd name="T30" fmla="*/ 2147483647 w 298"/>
                <a:gd name="T31" fmla="*/ 2147483647 h 156"/>
                <a:gd name="T32" fmla="*/ 2147483647 w 298"/>
                <a:gd name="T33" fmla="*/ 2147483647 h 156"/>
                <a:gd name="T34" fmla="*/ 2147483647 w 298"/>
                <a:gd name="T35" fmla="*/ 2147483647 h 156"/>
                <a:gd name="T36" fmla="*/ 2147483647 w 298"/>
                <a:gd name="T37" fmla="*/ 0 h 156"/>
                <a:gd name="T38" fmla="*/ 2147483647 w 298"/>
                <a:gd name="T39" fmla="*/ 2147483647 h 156"/>
                <a:gd name="T40" fmla="*/ 2147483647 w 298"/>
                <a:gd name="T41" fmla="*/ 2147483647 h 156"/>
                <a:gd name="T42" fmla="*/ 2147483647 w 298"/>
                <a:gd name="T43" fmla="*/ 2147483647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8"/>
                <a:gd name="T67" fmla="*/ 0 h 156"/>
                <a:gd name="T68" fmla="*/ 298 w 298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8" h="156">
                  <a:moveTo>
                    <a:pt x="269" y="19"/>
                  </a:moveTo>
                  <a:lnTo>
                    <a:pt x="272" y="102"/>
                  </a:lnTo>
                  <a:lnTo>
                    <a:pt x="286" y="108"/>
                  </a:lnTo>
                  <a:lnTo>
                    <a:pt x="298" y="131"/>
                  </a:lnTo>
                  <a:lnTo>
                    <a:pt x="277" y="134"/>
                  </a:lnTo>
                  <a:lnTo>
                    <a:pt x="266" y="120"/>
                  </a:lnTo>
                  <a:lnTo>
                    <a:pt x="192" y="142"/>
                  </a:lnTo>
                  <a:lnTo>
                    <a:pt x="194" y="156"/>
                  </a:lnTo>
                  <a:lnTo>
                    <a:pt x="165" y="156"/>
                  </a:lnTo>
                  <a:lnTo>
                    <a:pt x="109" y="132"/>
                  </a:lnTo>
                  <a:lnTo>
                    <a:pt x="58" y="156"/>
                  </a:lnTo>
                  <a:lnTo>
                    <a:pt x="43" y="131"/>
                  </a:lnTo>
                  <a:lnTo>
                    <a:pt x="0" y="113"/>
                  </a:lnTo>
                  <a:lnTo>
                    <a:pt x="10" y="94"/>
                  </a:lnTo>
                  <a:lnTo>
                    <a:pt x="93" y="67"/>
                  </a:lnTo>
                  <a:lnTo>
                    <a:pt x="130" y="52"/>
                  </a:lnTo>
                  <a:lnTo>
                    <a:pt x="125" y="20"/>
                  </a:lnTo>
                  <a:lnTo>
                    <a:pt x="205" y="22"/>
                  </a:lnTo>
                  <a:lnTo>
                    <a:pt x="227" y="0"/>
                  </a:lnTo>
                  <a:lnTo>
                    <a:pt x="269" y="1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70"/>
            <p:cNvSpPr>
              <a:spLocks/>
            </p:cNvSpPr>
            <p:nvPr/>
          </p:nvSpPr>
          <p:spPr bwMode="auto">
            <a:xfrm>
              <a:off x="7270798" y="4172162"/>
              <a:ext cx="349866" cy="262891"/>
            </a:xfrm>
            <a:custGeom>
              <a:avLst/>
              <a:gdLst>
                <a:gd name="T0" fmla="*/ 2147483647 w 272"/>
                <a:gd name="T1" fmla="*/ 2147483647 h 206"/>
                <a:gd name="T2" fmla="*/ 2147483647 w 272"/>
                <a:gd name="T3" fmla="*/ 2147483647 h 206"/>
                <a:gd name="T4" fmla="*/ 2147483647 w 272"/>
                <a:gd name="T5" fmla="*/ 2147483647 h 206"/>
                <a:gd name="T6" fmla="*/ 2147483647 w 272"/>
                <a:gd name="T7" fmla="*/ 2147483647 h 206"/>
                <a:gd name="T8" fmla="*/ 2147483647 w 272"/>
                <a:gd name="T9" fmla="*/ 2147483647 h 206"/>
                <a:gd name="T10" fmla="*/ 2147483647 w 272"/>
                <a:gd name="T11" fmla="*/ 0 h 206"/>
                <a:gd name="T12" fmla="*/ 2147483647 w 272"/>
                <a:gd name="T13" fmla="*/ 2147483647 h 206"/>
                <a:gd name="T14" fmla="*/ 2147483647 w 272"/>
                <a:gd name="T15" fmla="*/ 2147483647 h 206"/>
                <a:gd name="T16" fmla="*/ 2147483647 w 272"/>
                <a:gd name="T17" fmla="*/ 2147483647 h 206"/>
                <a:gd name="T18" fmla="*/ 2147483647 w 272"/>
                <a:gd name="T19" fmla="*/ 2147483647 h 206"/>
                <a:gd name="T20" fmla="*/ 2147483647 w 272"/>
                <a:gd name="T21" fmla="*/ 2147483647 h 206"/>
                <a:gd name="T22" fmla="*/ 2147483647 w 272"/>
                <a:gd name="T23" fmla="*/ 2147483647 h 206"/>
                <a:gd name="T24" fmla="*/ 2147483647 w 272"/>
                <a:gd name="T25" fmla="*/ 2147483647 h 206"/>
                <a:gd name="T26" fmla="*/ 2147483647 w 272"/>
                <a:gd name="T27" fmla="*/ 2147483647 h 206"/>
                <a:gd name="T28" fmla="*/ 2147483647 w 272"/>
                <a:gd name="T29" fmla="*/ 2147483647 h 206"/>
                <a:gd name="T30" fmla="*/ 2147483647 w 272"/>
                <a:gd name="T31" fmla="*/ 2147483647 h 206"/>
                <a:gd name="T32" fmla="*/ 2147483647 w 272"/>
                <a:gd name="T33" fmla="*/ 2147483647 h 206"/>
                <a:gd name="T34" fmla="*/ 2147483647 w 272"/>
                <a:gd name="T35" fmla="*/ 2147483647 h 206"/>
                <a:gd name="T36" fmla="*/ 2147483647 w 272"/>
                <a:gd name="T37" fmla="*/ 2147483647 h 206"/>
                <a:gd name="T38" fmla="*/ 2147483647 w 272"/>
                <a:gd name="T39" fmla="*/ 2147483647 h 206"/>
                <a:gd name="T40" fmla="*/ 2147483647 w 272"/>
                <a:gd name="T41" fmla="*/ 2147483647 h 206"/>
                <a:gd name="T42" fmla="*/ 2147483647 w 272"/>
                <a:gd name="T43" fmla="*/ 2147483647 h 206"/>
                <a:gd name="T44" fmla="*/ 2147483647 w 272"/>
                <a:gd name="T45" fmla="*/ 2147483647 h 206"/>
                <a:gd name="T46" fmla="*/ 0 w 272"/>
                <a:gd name="T47" fmla="*/ 2147483647 h 206"/>
                <a:gd name="T48" fmla="*/ 2147483647 w 272"/>
                <a:gd name="T49" fmla="*/ 2147483647 h 206"/>
                <a:gd name="T50" fmla="*/ 2147483647 w 272"/>
                <a:gd name="T51" fmla="*/ 2147483647 h 206"/>
                <a:gd name="T52" fmla="*/ 2147483647 w 272"/>
                <a:gd name="T53" fmla="*/ 2147483647 h 206"/>
                <a:gd name="T54" fmla="*/ 2147483647 w 272"/>
                <a:gd name="T55" fmla="*/ 2147483647 h 206"/>
                <a:gd name="T56" fmla="*/ 2147483647 w 272"/>
                <a:gd name="T57" fmla="*/ 2147483647 h 206"/>
                <a:gd name="T58" fmla="*/ 2147483647 w 272"/>
                <a:gd name="T59" fmla="*/ 2147483647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2"/>
                <a:gd name="T91" fmla="*/ 0 h 206"/>
                <a:gd name="T92" fmla="*/ 272 w 272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2" h="206">
                  <a:moveTo>
                    <a:pt x="86" y="64"/>
                  </a:moveTo>
                  <a:lnTo>
                    <a:pt x="94" y="53"/>
                  </a:lnTo>
                  <a:lnTo>
                    <a:pt x="80" y="40"/>
                  </a:lnTo>
                  <a:lnTo>
                    <a:pt x="115" y="27"/>
                  </a:lnTo>
                  <a:lnTo>
                    <a:pt x="93" y="11"/>
                  </a:lnTo>
                  <a:lnTo>
                    <a:pt x="107" y="0"/>
                  </a:lnTo>
                  <a:lnTo>
                    <a:pt x="131" y="32"/>
                  </a:lnTo>
                  <a:lnTo>
                    <a:pt x="137" y="13"/>
                  </a:lnTo>
                  <a:lnTo>
                    <a:pt x="176" y="16"/>
                  </a:lnTo>
                  <a:lnTo>
                    <a:pt x="182" y="38"/>
                  </a:lnTo>
                  <a:lnTo>
                    <a:pt x="227" y="57"/>
                  </a:lnTo>
                  <a:lnTo>
                    <a:pt x="235" y="124"/>
                  </a:lnTo>
                  <a:lnTo>
                    <a:pt x="208" y="132"/>
                  </a:lnTo>
                  <a:lnTo>
                    <a:pt x="229" y="163"/>
                  </a:lnTo>
                  <a:lnTo>
                    <a:pt x="254" y="156"/>
                  </a:lnTo>
                  <a:lnTo>
                    <a:pt x="272" y="179"/>
                  </a:lnTo>
                  <a:lnTo>
                    <a:pt x="189" y="206"/>
                  </a:lnTo>
                  <a:lnTo>
                    <a:pt x="141" y="184"/>
                  </a:lnTo>
                  <a:lnTo>
                    <a:pt x="125" y="196"/>
                  </a:lnTo>
                  <a:lnTo>
                    <a:pt x="104" y="166"/>
                  </a:lnTo>
                  <a:lnTo>
                    <a:pt x="65" y="166"/>
                  </a:lnTo>
                  <a:lnTo>
                    <a:pt x="54" y="148"/>
                  </a:lnTo>
                  <a:lnTo>
                    <a:pt x="6" y="136"/>
                  </a:lnTo>
                  <a:lnTo>
                    <a:pt x="0" y="108"/>
                  </a:lnTo>
                  <a:lnTo>
                    <a:pt x="37" y="88"/>
                  </a:lnTo>
                  <a:lnTo>
                    <a:pt x="32" y="62"/>
                  </a:lnTo>
                  <a:lnTo>
                    <a:pt x="61" y="45"/>
                  </a:lnTo>
                  <a:lnTo>
                    <a:pt x="86" y="64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71"/>
            <p:cNvSpPr>
              <a:spLocks/>
            </p:cNvSpPr>
            <p:nvPr/>
          </p:nvSpPr>
          <p:spPr bwMode="auto">
            <a:xfrm>
              <a:off x="6974956" y="4061136"/>
              <a:ext cx="252109" cy="325423"/>
            </a:xfrm>
            <a:custGeom>
              <a:avLst/>
              <a:gdLst>
                <a:gd name="T0" fmla="*/ 2147483647 w 196"/>
                <a:gd name="T1" fmla="*/ 2147483647 h 255"/>
                <a:gd name="T2" fmla="*/ 2147483647 w 196"/>
                <a:gd name="T3" fmla="*/ 0 h 255"/>
                <a:gd name="T4" fmla="*/ 2147483647 w 196"/>
                <a:gd name="T5" fmla="*/ 2147483647 h 255"/>
                <a:gd name="T6" fmla="*/ 2147483647 w 196"/>
                <a:gd name="T7" fmla="*/ 2147483647 h 255"/>
                <a:gd name="T8" fmla="*/ 2147483647 w 196"/>
                <a:gd name="T9" fmla="*/ 2147483647 h 255"/>
                <a:gd name="T10" fmla="*/ 2147483647 w 196"/>
                <a:gd name="T11" fmla="*/ 2147483647 h 255"/>
                <a:gd name="T12" fmla="*/ 2147483647 w 196"/>
                <a:gd name="T13" fmla="*/ 2147483647 h 255"/>
                <a:gd name="T14" fmla="*/ 2147483647 w 196"/>
                <a:gd name="T15" fmla="*/ 2147483647 h 255"/>
                <a:gd name="T16" fmla="*/ 2147483647 w 196"/>
                <a:gd name="T17" fmla="*/ 2147483647 h 255"/>
                <a:gd name="T18" fmla="*/ 2147483647 w 196"/>
                <a:gd name="T19" fmla="*/ 2147483647 h 255"/>
                <a:gd name="T20" fmla="*/ 2147483647 w 196"/>
                <a:gd name="T21" fmla="*/ 2147483647 h 255"/>
                <a:gd name="T22" fmla="*/ 2147483647 w 196"/>
                <a:gd name="T23" fmla="*/ 2147483647 h 255"/>
                <a:gd name="T24" fmla="*/ 0 w 196"/>
                <a:gd name="T25" fmla="*/ 2147483647 h 255"/>
                <a:gd name="T26" fmla="*/ 2147483647 w 196"/>
                <a:gd name="T27" fmla="*/ 2147483647 h 255"/>
                <a:gd name="T28" fmla="*/ 2147483647 w 196"/>
                <a:gd name="T29" fmla="*/ 2147483647 h 255"/>
                <a:gd name="T30" fmla="*/ 2147483647 w 196"/>
                <a:gd name="T31" fmla="*/ 2147483647 h 255"/>
                <a:gd name="T32" fmla="*/ 2147483647 w 196"/>
                <a:gd name="T33" fmla="*/ 2147483647 h 255"/>
                <a:gd name="T34" fmla="*/ 2147483647 w 196"/>
                <a:gd name="T35" fmla="*/ 2147483647 h 255"/>
                <a:gd name="T36" fmla="*/ 2147483647 w 196"/>
                <a:gd name="T37" fmla="*/ 2147483647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255"/>
                <a:gd name="T59" fmla="*/ 196 w 196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255">
                  <a:moveTo>
                    <a:pt x="49" y="7"/>
                  </a:moveTo>
                  <a:lnTo>
                    <a:pt x="59" y="0"/>
                  </a:lnTo>
                  <a:lnTo>
                    <a:pt x="92" y="34"/>
                  </a:lnTo>
                  <a:lnTo>
                    <a:pt x="102" y="64"/>
                  </a:lnTo>
                  <a:lnTo>
                    <a:pt x="196" y="87"/>
                  </a:lnTo>
                  <a:lnTo>
                    <a:pt x="155" y="135"/>
                  </a:lnTo>
                  <a:lnTo>
                    <a:pt x="191" y="180"/>
                  </a:lnTo>
                  <a:lnTo>
                    <a:pt x="175" y="210"/>
                  </a:lnTo>
                  <a:lnTo>
                    <a:pt x="156" y="205"/>
                  </a:lnTo>
                  <a:lnTo>
                    <a:pt x="155" y="255"/>
                  </a:lnTo>
                  <a:lnTo>
                    <a:pt x="92" y="247"/>
                  </a:lnTo>
                  <a:lnTo>
                    <a:pt x="54" y="255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49" y="116"/>
                  </a:lnTo>
                  <a:lnTo>
                    <a:pt x="65" y="68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72"/>
            <p:cNvSpPr>
              <a:spLocks/>
            </p:cNvSpPr>
            <p:nvPr/>
          </p:nvSpPr>
          <p:spPr bwMode="auto">
            <a:xfrm>
              <a:off x="6598080" y="4067516"/>
              <a:ext cx="460484" cy="279481"/>
            </a:xfrm>
            <a:custGeom>
              <a:avLst/>
              <a:gdLst>
                <a:gd name="T0" fmla="*/ 2147483647 w 358"/>
                <a:gd name="T1" fmla="*/ 2147483647 h 219"/>
                <a:gd name="T2" fmla="*/ 2147483647 w 358"/>
                <a:gd name="T3" fmla="*/ 2147483647 h 219"/>
                <a:gd name="T4" fmla="*/ 2147483647 w 358"/>
                <a:gd name="T5" fmla="*/ 2147483647 h 219"/>
                <a:gd name="T6" fmla="*/ 2147483647 w 358"/>
                <a:gd name="T7" fmla="*/ 2147483647 h 219"/>
                <a:gd name="T8" fmla="*/ 2147483647 w 358"/>
                <a:gd name="T9" fmla="*/ 2147483647 h 219"/>
                <a:gd name="T10" fmla="*/ 2147483647 w 358"/>
                <a:gd name="T11" fmla="*/ 2147483647 h 219"/>
                <a:gd name="T12" fmla="*/ 2147483647 w 358"/>
                <a:gd name="T13" fmla="*/ 2147483647 h 219"/>
                <a:gd name="T14" fmla="*/ 2147483647 w 358"/>
                <a:gd name="T15" fmla="*/ 0 h 219"/>
                <a:gd name="T16" fmla="*/ 2147483647 w 358"/>
                <a:gd name="T17" fmla="*/ 2147483647 h 219"/>
                <a:gd name="T18" fmla="*/ 2147483647 w 358"/>
                <a:gd name="T19" fmla="*/ 2147483647 h 219"/>
                <a:gd name="T20" fmla="*/ 2147483647 w 358"/>
                <a:gd name="T21" fmla="*/ 2147483647 h 219"/>
                <a:gd name="T22" fmla="*/ 2147483647 w 358"/>
                <a:gd name="T23" fmla="*/ 2147483647 h 219"/>
                <a:gd name="T24" fmla="*/ 2147483647 w 358"/>
                <a:gd name="T25" fmla="*/ 2147483647 h 219"/>
                <a:gd name="T26" fmla="*/ 2147483647 w 358"/>
                <a:gd name="T27" fmla="*/ 2147483647 h 219"/>
                <a:gd name="T28" fmla="*/ 2147483647 w 358"/>
                <a:gd name="T29" fmla="*/ 2147483647 h 219"/>
                <a:gd name="T30" fmla="*/ 2147483647 w 358"/>
                <a:gd name="T31" fmla="*/ 2147483647 h 219"/>
                <a:gd name="T32" fmla="*/ 2147483647 w 358"/>
                <a:gd name="T33" fmla="*/ 2147483647 h 219"/>
                <a:gd name="T34" fmla="*/ 2147483647 w 358"/>
                <a:gd name="T35" fmla="*/ 2147483647 h 219"/>
                <a:gd name="T36" fmla="*/ 2147483647 w 358"/>
                <a:gd name="T37" fmla="*/ 2147483647 h 219"/>
                <a:gd name="T38" fmla="*/ 2147483647 w 358"/>
                <a:gd name="T39" fmla="*/ 2147483647 h 219"/>
                <a:gd name="T40" fmla="*/ 2147483647 w 358"/>
                <a:gd name="T41" fmla="*/ 2147483647 h 219"/>
                <a:gd name="T42" fmla="*/ 0 w 358"/>
                <a:gd name="T43" fmla="*/ 2147483647 h 219"/>
                <a:gd name="T44" fmla="*/ 2147483647 w 358"/>
                <a:gd name="T45" fmla="*/ 2147483647 h 219"/>
                <a:gd name="T46" fmla="*/ 2147483647 w 358"/>
                <a:gd name="T47" fmla="*/ 2147483647 h 219"/>
                <a:gd name="T48" fmla="*/ 2147483647 w 358"/>
                <a:gd name="T49" fmla="*/ 2147483647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8"/>
                <a:gd name="T76" fmla="*/ 0 h 219"/>
                <a:gd name="T77" fmla="*/ 358 w 358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8" h="219">
                  <a:moveTo>
                    <a:pt x="35" y="35"/>
                  </a:moveTo>
                  <a:lnTo>
                    <a:pt x="57" y="5"/>
                  </a:lnTo>
                  <a:lnTo>
                    <a:pt x="85" y="18"/>
                  </a:lnTo>
                  <a:lnTo>
                    <a:pt x="126" y="7"/>
                  </a:lnTo>
                  <a:lnTo>
                    <a:pt x="139" y="16"/>
                  </a:lnTo>
                  <a:lnTo>
                    <a:pt x="205" y="3"/>
                  </a:lnTo>
                  <a:lnTo>
                    <a:pt x="296" y="8"/>
                  </a:lnTo>
                  <a:lnTo>
                    <a:pt x="309" y="0"/>
                  </a:lnTo>
                  <a:lnTo>
                    <a:pt x="342" y="2"/>
                  </a:lnTo>
                  <a:lnTo>
                    <a:pt x="358" y="63"/>
                  </a:lnTo>
                  <a:lnTo>
                    <a:pt x="342" y="111"/>
                  </a:lnTo>
                  <a:lnTo>
                    <a:pt x="297" y="165"/>
                  </a:lnTo>
                  <a:lnTo>
                    <a:pt x="293" y="205"/>
                  </a:lnTo>
                  <a:lnTo>
                    <a:pt x="241" y="219"/>
                  </a:lnTo>
                  <a:lnTo>
                    <a:pt x="203" y="178"/>
                  </a:lnTo>
                  <a:lnTo>
                    <a:pt x="88" y="133"/>
                  </a:lnTo>
                  <a:lnTo>
                    <a:pt x="83" y="147"/>
                  </a:lnTo>
                  <a:lnTo>
                    <a:pt x="61" y="135"/>
                  </a:lnTo>
                  <a:lnTo>
                    <a:pt x="81" y="87"/>
                  </a:lnTo>
                  <a:lnTo>
                    <a:pt x="49" y="69"/>
                  </a:lnTo>
                  <a:lnTo>
                    <a:pt x="40" y="82"/>
                  </a:lnTo>
                  <a:lnTo>
                    <a:pt x="0" y="4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73"/>
            <p:cNvSpPr>
              <a:spLocks/>
            </p:cNvSpPr>
            <p:nvPr/>
          </p:nvSpPr>
          <p:spPr bwMode="auto">
            <a:xfrm>
              <a:off x="7497181" y="4128773"/>
              <a:ext cx="398743" cy="271825"/>
            </a:xfrm>
            <a:custGeom>
              <a:avLst/>
              <a:gdLst>
                <a:gd name="T0" fmla="*/ 2147483647 w 310"/>
                <a:gd name="T1" fmla="*/ 2147483647 h 213"/>
                <a:gd name="T2" fmla="*/ 2147483647 w 310"/>
                <a:gd name="T3" fmla="*/ 2147483647 h 213"/>
                <a:gd name="T4" fmla="*/ 2147483647 w 310"/>
                <a:gd name="T5" fmla="*/ 2147483647 h 213"/>
                <a:gd name="T6" fmla="*/ 2147483647 w 310"/>
                <a:gd name="T7" fmla="*/ 2147483647 h 213"/>
                <a:gd name="T8" fmla="*/ 2147483647 w 310"/>
                <a:gd name="T9" fmla="*/ 2147483647 h 213"/>
                <a:gd name="T10" fmla="*/ 2147483647 w 310"/>
                <a:gd name="T11" fmla="*/ 2147483647 h 213"/>
                <a:gd name="T12" fmla="*/ 2147483647 w 310"/>
                <a:gd name="T13" fmla="*/ 2147483647 h 213"/>
                <a:gd name="T14" fmla="*/ 2147483647 w 310"/>
                <a:gd name="T15" fmla="*/ 0 h 213"/>
                <a:gd name="T16" fmla="*/ 2147483647 w 310"/>
                <a:gd name="T17" fmla="*/ 2147483647 h 213"/>
                <a:gd name="T18" fmla="*/ 2147483647 w 310"/>
                <a:gd name="T19" fmla="*/ 2147483647 h 213"/>
                <a:gd name="T20" fmla="*/ 2147483647 w 310"/>
                <a:gd name="T21" fmla="*/ 2147483647 h 213"/>
                <a:gd name="T22" fmla="*/ 0 w 310"/>
                <a:gd name="T23" fmla="*/ 2147483647 h 213"/>
                <a:gd name="T24" fmla="*/ 2147483647 w 310"/>
                <a:gd name="T25" fmla="*/ 2147483647 h 213"/>
                <a:gd name="T26" fmla="*/ 2147483647 w 310"/>
                <a:gd name="T27" fmla="*/ 2147483647 h 213"/>
                <a:gd name="T28" fmla="*/ 2147483647 w 310"/>
                <a:gd name="T29" fmla="*/ 2147483647 h 213"/>
                <a:gd name="T30" fmla="*/ 2147483647 w 310"/>
                <a:gd name="T31" fmla="*/ 2147483647 h 213"/>
                <a:gd name="T32" fmla="*/ 2147483647 w 310"/>
                <a:gd name="T33" fmla="*/ 2147483647 h 213"/>
                <a:gd name="T34" fmla="*/ 2147483647 w 310"/>
                <a:gd name="T35" fmla="*/ 2147483647 h 213"/>
                <a:gd name="T36" fmla="*/ 2147483647 w 310"/>
                <a:gd name="T37" fmla="*/ 2147483647 h 213"/>
                <a:gd name="T38" fmla="*/ 2147483647 w 310"/>
                <a:gd name="T39" fmla="*/ 2147483647 h 213"/>
                <a:gd name="T40" fmla="*/ 2147483647 w 310"/>
                <a:gd name="T41" fmla="*/ 2147483647 h 213"/>
                <a:gd name="T42" fmla="*/ 2147483647 w 310"/>
                <a:gd name="T43" fmla="*/ 2147483647 h 213"/>
                <a:gd name="T44" fmla="*/ 2147483647 w 310"/>
                <a:gd name="T45" fmla="*/ 2147483647 h 213"/>
                <a:gd name="T46" fmla="*/ 2147483647 w 310"/>
                <a:gd name="T47" fmla="*/ 2147483647 h 213"/>
                <a:gd name="T48" fmla="*/ 2147483647 w 310"/>
                <a:gd name="T49" fmla="*/ 2147483647 h 213"/>
                <a:gd name="T50" fmla="*/ 2147483647 w 310"/>
                <a:gd name="T51" fmla="*/ 2147483647 h 213"/>
                <a:gd name="T52" fmla="*/ 2147483647 w 310"/>
                <a:gd name="T53" fmla="*/ 2147483647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0"/>
                <a:gd name="T82" fmla="*/ 0 h 213"/>
                <a:gd name="T83" fmla="*/ 310 w 310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0" h="213">
                  <a:moveTo>
                    <a:pt x="275" y="123"/>
                  </a:moveTo>
                  <a:lnTo>
                    <a:pt x="289" y="91"/>
                  </a:lnTo>
                  <a:lnTo>
                    <a:pt x="310" y="63"/>
                  </a:lnTo>
                  <a:lnTo>
                    <a:pt x="233" y="27"/>
                  </a:lnTo>
                  <a:lnTo>
                    <a:pt x="216" y="51"/>
                  </a:lnTo>
                  <a:lnTo>
                    <a:pt x="169" y="31"/>
                  </a:lnTo>
                  <a:lnTo>
                    <a:pt x="177" y="8"/>
                  </a:lnTo>
                  <a:lnTo>
                    <a:pt x="109" y="0"/>
                  </a:lnTo>
                  <a:lnTo>
                    <a:pt x="105" y="15"/>
                  </a:lnTo>
                  <a:lnTo>
                    <a:pt x="67" y="8"/>
                  </a:lnTo>
                  <a:lnTo>
                    <a:pt x="32" y="5"/>
                  </a:lnTo>
                  <a:lnTo>
                    <a:pt x="0" y="50"/>
                  </a:lnTo>
                  <a:lnTo>
                    <a:pt x="6" y="72"/>
                  </a:lnTo>
                  <a:lnTo>
                    <a:pt x="51" y="91"/>
                  </a:lnTo>
                  <a:lnTo>
                    <a:pt x="59" y="158"/>
                  </a:lnTo>
                  <a:lnTo>
                    <a:pt x="32" y="166"/>
                  </a:lnTo>
                  <a:lnTo>
                    <a:pt x="53" y="197"/>
                  </a:lnTo>
                  <a:lnTo>
                    <a:pt x="78" y="190"/>
                  </a:lnTo>
                  <a:lnTo>
                    <a:pt x="96" y="213"/>
                  </a:lnTo>
                  <a:lnTo>
                    <a:pt x="133" y="198"/>
                  </a:lnTo>
                  <a:lnTo>
                    <a:pt x="128" y="166"/>
                  </a:lnTo>
                  <a:lnTo>
                    <a:pt x="208" y="168"/>
                  </a:lnTo>
                  <a:lnTo>
                    <a:pt x="230" y="146"/>
                  </a:lnTo>
                  <a:lnTo>
                    <a:pt x="272" y="165"/>
                  </a:lnTo>
                  <a:lnTo>
                    <a:pt x="275" y="12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74"/>
            <p:cNvSpPr>
              <a:spLocks/>
            </p:cNvSpPr>
            <p:nvPr/>
          </p:nvSpPr>
          <p:spPr bwMode="auto">
            <a:xfrm>
              <a:off x="6671396" y="3733160"/>
              <a:ext cx="427041" cy="357327"/>
            </a:xfrm>
            <a:custGeom>
              <a:avLst/>
              <a:gdLst>
                <a:gd name="T0" fmla="*/ 2147483647 w 332"/>
                <a:gd name="T1" fmla="*/ 2147483647 h 280"/>
                <a:gd name="T2" fmla="*/ 2147483647 w 332"/>
                <a:gd name="T3" fmla="*/ 2147483647 h 280"/>
                <a:gd name="T4" fmla="*/ 2147483647 w 332"/>
                <a:gd name="T5" fmla="*/ 2147483647 h 280"/>
                <a:gd name="T6" fmla="*/ 2147483647 w 332"/>
                <a:gd name="T7" fmla="*/ 0 h 280"/>
                <a:gd name="T8" fmla="*/ 2147483647 w 332"/>
                <a:gd name="T9" fmla="*/ 2147483647 h 280"/>
                <a:gd name="T10" fmla="*/ 2147483647 w 332"/>
                <a:gd name="T11" fmla="*/ 2147483647 h 280"/>
                <a:gd name="T12" fmla="*/ 2147483647 w 332"/>
                <a:gd name="T13" fmla="*/ 2147483647 h 280"/>
                <a:gd name="T14" fmla="*/ 2147483647 w 332"/>
                <a:gd name="T15" fmla="*/ 2147483647 h 280"/>
                <a:gd name="T16" fmla="*/ 2147483647 w 332"/>
                <a:gd name="T17" fmla="*/ 2147483647 h 280"/>
                <a:gd name="T18" fmla="*/ 2147483647 w 332"/>
                <a:gd name="T19" fmla="*/ 2147483647 h 280"/>
                <a:gd name="T20" fmla="*/ 2147483647 w 332"/>
                <a:gd name="T21" fmla="*/ 2147483647 h 280"/>
                <a:gd name="T22" fmla="*/ 2147483647 w 332"/>
                <a:gd name="T23" fmla="*/ 2147483647 h 280"/>
                <a:gd name="T24" fmla="*/ 2147483647 w 332"/>
                <a:gd name="T25" fmla="*/ 2147483647 h 280"/>
                <a:gd name="T26" fmla="*/ 2147483647 w 332"/>
                <a:gd name="T27" fmla="*/ 2147483647 h 280"/>
                <a:gd name="T28" fmla="*/ 2147483647 w 332"/>
                <a:gd name="T29" fmla="*/ 2147483647 h 280"/>
                <a:gd name="T30" fmla="*/ 2147483647 w 332"/>
                <a:gd name="T31" fmla="*/ 2147483647 h 280"/>
                <a:gd name="T32" fmla="*/ 2147483647 w 332"/>
                <a:gd name="T33" fmla="*/ 2147483647 h 280"/>
                <a:gd name="T34" fmla="*/ 2147483647 w 332"/>
                <a:gd name="T35" fmla="*/ 2147483647 h 280"/>
                <a:gd name="T36" fmla="*/ 2147483647 w 332"/>
                <a:gd name="T37" fmla="*/ 2147483647 h 280"/>
                <a:gd name="T38" fmla="*/ 2147483647 w 332"/>
                <a:gd name="T39" fmla="*/ 2147483647 h 280"/>
                <a:gd name="T40" fmla="*/ 2147483647 w 332"/>
                <a:gd name="T41" fmla="*/ 2147483647 h 280"/>
                <a:gd name="T42" fmla="*/ 2147483647 w 332"/>
                <a:gd name="T43" fmla="*/ 2147483647 h 280"/>
                <a:gd name="T44" fmla="*/ 2147483647 w 332"/>
                <a:gd name="T45" fmla="*/ 2147483647 h 280"/>
                <a:gd name="T46" fmla="*/ 0 w 332"/>
                <a:gd name="T47" fmla="*/ 2147483647 h 280"/>
                <a:gd name="T48" fmla="*/ 2147483647 w 332"/>
                <a:gd name="T49" fmla="*/ 2147483647 h 280"/>
                <a:gd name="T50" fmla="*/ 2147483647 w 332"/>
                <a:gd name="T51" fmla="*/ 2147483647 h 280"/>
                <a:gd name="T52" fmla="*/ 2147483647 w 332"/>
                <a:gd name="T53" fmla="*/ 2147483647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2"/>
                <a:gd name="T82" fmla="*/ 0 h 280"/>
                <a:gd name="T83" fmla="*/ 332 w 332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2" h="280">
                  <a:moveTo>
                    <a:pt x="13" y="238"/>
                  </a:moveTo>
                  <a:lnTo>
                    <a:pt x="47" y="113"/>
                  </a:lnTo>
                  <a:lnTo>
                    <a:pt x="64" y="14"/>
                  </a:lnTo>
                  <a:lnTo>
                    <a:pt x="116" y="0"/>
                  </a:lnTo>
                  <a:lnTo>
                    <a:pt x="112" y="27"/>
                  </a:lnTo>
                  <a:lnTo>
                    <a:pt x="180" y="25"/>
                  </a:lnTo>
                  <a:lnTo>
                    <a:pt x="234" y="72"/>
                  </a:lnTo>
                  <a:lnTo>
                    <a:pt x="231" y="91"/>
                  </a:lnTo>
                  <a:lnTo>
                    <a:pt x="263" y="96"/>
                  </a:lnTo>
                  <a:lnTo>
                    <a:pt x="266" y="75"/>
                  </a:lnTo>
                  <a:lnTo>
                    <a:pt x="284" y="89"/>
                  </a:lnTo>
                  <a:lnTo>
                    <a:pt x="284" y="107"/>
                  </a:lnTo>
                  <a:lnTo>
                    <a:pt x="332" y="118"/>
                  </a:lnTo>
                  <a:lnTo>
                    <a:pt x="320" y="157"/>
                  </a:lnTo>
                  <a:lnTo>
                    <a:pt x="319" y="181"/>
                  </a:lnTo>
                  <a:lnTo>
                    <a:pt x="298" y="160"/>
                  </a:lnTo>
                  <a:lnTo>
                    <a:pt x="268" y="169"/>
                  </a:lnTo>
                  <a:lnTo>
                    <a:pt x="252" y="262"/>
                  </a:lnTo>
                  <a:lnTo>
                    <a:pt x="239" y="270"/>
                  </a:lnTo>
                  <a:lnTo>
                    <a:pt x="148" y="265"/>
                  </a:lnTo>
                  <a:lnTo>
                    <a:pt x="82" y="278"/>
                  </a:lnTo>
                  <a:lnTo>
                    <a:pt x="69" y="269"/>
                  </a:lnTo>
                  <a:lnTo>
                    <a:pt x="28" y="280"/>
                  </a:lnTo>
                  <a:lnTo>
                    <a:pt x="0" y="267"/>
                  </a:lnTo>
                  <a:lnTo>
                    <a:pt x="13" y="2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75"/>
            <p:cNvSpPr>
              <a:spLocks/>
            </p:cNvSpPr>
            <p:nvPr/>
          </p:nvSpPr>
          <p:spPr bwMode="auto">
            <a:xfrm>
              <a:off x="7714560" y="3938623"/>
              <a:ext cx="427041" cy="270548"/>
            </a:xfrm>
            <a:custGeom>
              <a:avLst/>
              <a:gdLst>
                <a:gd name="T0" fmla="*/ 2147483647 w 332"/>
                <a:gd name="T1" fmla="*/ 2147483647 h 212"/>
                <a:gd name="T2" fmla="*/ 2147483647 w 332"/>
                <a:gd name="T3" fmla="*/ 2147483647 h 212"/>
                <a:gd name="T4" fmla="*/ 2147483647 w 332"/>
                <a:gd name="T5" fmla="*/ 2147483647 h 212"/>
                <a:gd name="T6" fmla="*/ 2147483647 w 332"/>
                <a:gd name="T7" fmla="*/ 2147483647 h 212"/>
                <a:gd name="T8" fmla="*/ 2147483647 w 332"/>
                <a:gd name="T9" fmla="*/ 2147483647 h 212"/>
                <a:gd name="T10" fmla="*/ 2147483647 w 332"/>
                <a:gd name="T11" fmla="*/ 2147483647 h 212"/>
                <a:gd name="T12" fmla="*/ 2147483647 w 332"/>
                <a:gd name="T13" fmla="*/ 2147483647 h 212"/>
                <a:gd name="T14" fmla="*/ 2147483647 w 332"/>
                <a:gd name="T15" fmla="*/ 2147483647 h 212"/>
                <a:gd name="T16" fmla="*/ 2147483647 w 332"/>
                <a:gd name="T17" fmla="*/ 2147483647 h 212"/>
                <a:gd name="T18" fmla="*/ 0 w 332"/>
                <a:gd name="T19" fmla="*/ 2147483647 h 212"/>
                <a:gd name="T20" fmla="*/ 2147483647 w 332"/>
                <a:gd name="T21" fmla="*/ 2147483647 h 212"/>
                <a:gd name="T22" fmla="*/ 2147483647 w 332"/>
                <a:gd name="T23" fmla="*/ 2147483647 h 212"/>
                <a:gd name="T24" fmla="*/ 2147483647 w 332"/>
                <a:gd name="T25" fmla="*/ 2147483647 h 212"/>
                <a:gd name="T26" fmla="*/ 2147483647 w 332"/>
                <a:gd name="T27" fmla="*/ 2147483647 h 212"/>
                <a:gd name="T28" fmla="*/ 2147483647 w 332"/>
                <a:gd name="T29" fmla="*/ 2147483647 h 212"/>
                <a:gd name="T30" fmla="*/ 2147483647 w 332"/>
                <a:gd name="T31" fmla="*/ 2147483647 h 212"/>
                <a:gd name="T32" fmla="*/ 2147483647 w 332"/>
                <a:gd name="T33" fmla="*/ 2147483647 h 212"/>
                <a:gd name="T34" fmla="*/ 2147483647 w 332"/>
                <a:gd name="T35" fmla="*/ 2147483647 h 212"/>
                <a:gd name="T36" fmla="*/ 2147483647 w 332"/>
                <a:gd name="T37" fmla="*/ 2147483647 h 212"/>
                <a:gd name="T38" fmla="*/ 2147483647 w 332"/>
                <a:gd name="T39" fmla="*/ 2147483647 h 212"/>
                <a:gd name="T40" fmla="*/ 2147483647 w 332"/>
                <a:gd name="T41" fmla="*/ 0 h 212"/>
                <a:gd name="T42" fmla="*/ 2147483647 w 332"/>
                <a:gd name="T43" fmla="*/ 2147483647 h 212"/>
                <a:gd name="T44" fmla="*/ 2147483647 w 332"/>
                <a:gd name="T45" fmla="*/ 2147483647 h 212"/>
                <a:gd name="T46" fmla="*/ 2147483647 w 332"/>
                <a:gd name="T47" fmla="*/ 2147483647 h 212"/>
                <a:gd name="T48" fmla="*/ 2147483647 w 332"/>
                <a:gd name="T49" fmla="*/ 2147483647 h 212"/>
                <a:gd name="T50" fmla="*/ 2147483647 w 332"/>
                <a:gd name="T51" fmla="*/ 2147483647 h 212"/>
                <a:gd name="T52" fmla="*/ 2147483647 w 332"/>
                <a:gd name="T53" fmla="*/ 2147483647 h 212"/>
                <a:gd name="T54" fmla="*/ 2147483647 w 332"/>
                <a:gd name="T55" fmla="*/ 2147483647 h 212"/>
                <a:gd name="T56" fmla="*/ 2147483647 w 332"/>
                <a:gd name="T57" fmla="*/ 2147483647 h 212"/>
                <a:gd name="T58" fmla="*/ 2147483647 w 332"/>
                <a:gd name="T59" fmla="*/ 2147483647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212"/>
                <a:gd name="T92" fmla="*/ 332 w 332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212">
                  <a:moveTo>
                    <a:pt x="293" y="116"/>
                  </a:moveTo>
                  <a:lnTo>
                    <a:pt x="266" y="132"/>
                  </a:lnTo>
                  <a:lnTo>
                    <a:pt x="252" y="149"/>
                  </a:lnTo>
                  <a:lnTo>
                    <a:pt x="220" y="167"/>
                  </a:lnTo>
                  <a:lnTo>
                    <a:pt x="196" y="196"/>
                  </a:lnTo>
                  <a:lnTo>
                    <a:pt x="173" y="191"/>
                  </a:lnTo>
                  <a:lnTo>
                    <a:pt x="141" y="212"/>
                  </a:lnTo>
                  <a:lnTo>
                    <a:pt x="64" y="176"/>
                  </a:lnTo>
                  <a:lnTo>
                    <a:pt x="47" y="200"/>
                  </a:lnTo>
                  <a:lnTo>
                    <a:pt x="0" y="180"/>
                  </a:lnTo>
                  <a:lnTo>
                    <a:pt x="8" y="157"/>
                  </a:lnTo>
                  <a:lnTo>
                    <a:pt x="24" y="143"/>
                  </a:lnTo>
                  <a:lnTo>
                    <a:pt x="18" y="93"/>
                  </a:lnTo>
                  <a:lnTo>
                    <a:pt x="52" y="101"/>
                  </a:lnTo>
                  <a:lnTo>
                    <a:pt x="80" y="84"/>
                  </a:lnTo>
                  <a:lnTo>
                    <a:pt x="104" y="77"/>
                  </a:lnTo>
                  <a:lnTo>
                    <a:pt x="104" y="44"/>
                  </a:lnTo>
                  <a:lnTo>
                    <a:pt x="133" y="47"/>
                  </a:lnTo>
                  <a:lnTo>
                    <a:pt x="159" y="16"/>
                  </a:lnTo>
                  <a:lnTo>
                    <a:pt x="202" y="34"/>
                  </a:lnTo>
                  <a:lnTo>
                    <a:pt x="240" y="0"/>
                  </a:lnTo>
                  <a:lnTo>
                    <a:pt x="258" y="12"/>
                  </a:lnTo>
                  <a:lnTo>
                    <a:pt x="250" y="28"/>
                  </a:lnTo>
                  <a:lnTo>
                    <a:pt x="274" y="28"/>
                  </a:lnTo>
                  <a:lnTo>
                    <a:pt x="322" y="69"/>
                  </a:lnTo>
                  <a:lnTo>
                    <a:pt x="332" y="92"/>
                  </a:lnTo>
                  <a:lnTo>
                    <a:pt x="311" y="116"/>
                  </a:lnTo>
                  <a:lnTo>
                    <a:pt x="293" y="1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76"/>
            <p:cNvSpPr>
              <a:spLocks/>
            </p:cNvSpPr>
            <p:nvPr/>
          </p:nvSpPr>
          <p:spPr bwMode="auto">
            <a:xfrm>
              <a:off x="7823893" y="3590229"/>
              <a:ext cx="263686" cy="299900"/>
            </a:xfrm>
            <a:custGeom>
              <a:avLst/>
              <a:gdLst>
                <a:gd name="T0" fmla="*/ 2147483647 w 205"/>
                <a:gd name="T1" fmla="*/ 2147483647 h 235"/>
                <a:gd name="T2" fmla="*/ 2147483647 w 205"/>
                <a:gd name="T3" fmla="*/ 0 h 235"/>
                <a:gd name="T4" fmla="*/ 2147483647 w 205"/>
                <a:gd name="T5" fmla="*/ 2147483647 h 235"/>
                <a:gd name="T6" fmla="*/ 2147483647 w 205"/>
                <a:gd name="T7" fmla="*/ 2147483647 h 235"/>
                <a:gd name="T8" fmla="*/ 2147483647 w 205"/>
                <a:gd name="T9" fmla="*/ 2147483647 h 235"/>
                <a:gd name="T10" fmla="*/ 2147483647 w 205"/>
                <a:gd name="T11" fmla="*/ 2147483647 h 235"/>
                <a:gd name="T12" fmla="*/ 2147483647 w 205"/>
                <a:gd name="T13" fmla="*/ 2147483647 h 235"/>
                <a:gd name="T14" fmla="*/ 2147483647 w 205"/>
                <a:gd name="T15" fmla="*/ 2147483647 h 235"/>
                <a:gd name="T16" fmla="*/ 2147483647 w 205"/>
                <a:gd name="T17" fmla="*/ 2147483647 h 235"/>
                <a:gd name="T18" fmla="*/ 2147483647 w 205"/>
                <a:gd name="T19" fmla="*/ 2147483647 h 235"/>
                <a:gd name="T20" fmla="*/ 2147483647 w 205"/>
                <a:gd name="T21" fmla="*/ 2147483647 h 235"/>
                <a:gd name="T22" fmla="*/ 2147483647 w 205"/>
                <a:gd name="T23" fmla="*/ 2147483647 h 235"/>
                <a:gd name="T24" fmla="*/ 2147483647 w 205"/>
                <a:gd name="T25" fmla="*/ 2147483647 h 235"/>
                <a:gd name="T26" fmla="*/ 2147483647 w 205"/>
                <a:gd name="T27" fmla="*/ 2147483647 h 235"/>
                <a:gd name="T28" fmla="*/ 2147483647 w 205"/>
                <a:gd name="T29" fmla="*/ 2147483647 h 235"/>
                <a:gd name="T30" fmla="*/ 0 w 205"/>
                <a:gd name="T31" fmla="*/ 2147483647 h 235"/>
                <a:gd name="T32" fmla="*/ 2147483647 w 205"/>
                <a:gd name="T33" fmla="*/ 2147483647 h 235"/>
                <a:gd name="T34" fmla="*/ 2147483647 w 205"/>
                <a:gd name="T35" fmla="*/ 2147483647 h 235"/>
                <a:gd name="T36" fmla="*/ 2147483647 w 205"/>
                <a:gd name="T37" fmla="*/ 2147483647 h 235"/>
                <a:gd name="T38" fmla="*/ 2147483647 w 205"/>
                <a:gd name="T39" fmla="*/ 2147483647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5"/>
                <a:gd name="T61" fmla="*/ 0 h 235"/>
                <a:gd name="T62" fmla="*/ 205 w 205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5" h="235">
                  <a:moveTo>
                    <a:pt x="40" y="32"/>
                  </a:moveTo>
                  <a:lnTo>
                    <a:pt x="75" y="0"/>
                  </a:lnTo>
                  <a:lnTo>
                    <a:pt x="99" y="46"/>
                  </a:lnTo>
                  <a:lnTo>
                    <a:pt x="131" y="26"/>
                  </a:lnTo>
                  <a:lnTo>
                    <a:pt x="173" y="64"/>
                  </a:lnTo>
                  <a:lnTo>
                    <a:pt x="205" y="141"/>
                  </a:lnTo>
                  <a:lnTo>
                    <a:pt x="184" y="160"/>
                  </a:lnTo>
                  <a:lnTo>
                    <a:pt x="195" y="203"/>
                  </a:lnTo>
                  <a:lnTo>
                    <a:pt x="179" y="233"/>
                  </a:lnTo>
                  <a:lnTo>
                    <a:pt x="135" y="217"/>
                  </a:lnTo>
                  <a:lnTo>
                    <a:pt x="130" y="235"/>
                  </a:lnTo>
                  <a:lnTo>
                    <a:pt x="98" y="232"/>
                  </a:lnTo>
                  <a:lnTo>
                    <a:pt x="79" y="219"/>
                  </a:lnTo>
                  <a:lnTo>
                    <a:pt x="35" y="200"/>
                  </a:lnTo>
                  <a:lnTo>
                    <a:pt x="29" y="129"/>
                  </a:lnTo>
                  <a:lnTo>
                    <a:pt x="0" y="93"/>
                  </a:lnTo>
                  <a:lnTo>
                    <a:pt x="29" y="19"/>
                  </a:lnTo>
                  <a:lnTo>
                    <a:pt x="40" y="3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77"/>
            <p:cNvSpPr>
              <a:spLocks/>
            </p:cNvSpPr>
            <p:nvPr/>
          </p:nvSpPr>
          <p:spPr bwMode="auto">
            <a:xfrm>
              <a:off x="7068853" y="3331167"/>
              <a:ext cx="367873" cy="395613"/>
            </a:xfrm>
            <a:custGeom>
              <a:avLst/>
              <a:gdLst>
                <a:gd name="T0" fmla="*/ 2147483647 w 286"/>
                <a:gd name="T1" fmla="*/ 2147483647 h 310"/>
                <a:gd name="T2" fmla="*/ 2147483647 w 286"/>
                <a:gd name="T3" fmla="*/ 2147483647 h 310"/>
                <a:gd name="T4" fmla="*/ 2147483647 w 286"/>
                <a:gd name="T5" fmla="*/ 2147483647 h 310"/>
                <a:gd name="T6" fmla="*/ 2147483647 w 286"/>
                <a:gd name="T7" fmla="*/ 2147483647 h 310"/>
                <a:gd name="T8" fmla="*/ 2147483647 w 286"/>
                <a:gd name="T9" fmla="*/ 2147483647 h 310"/>
                <a:gd name="T10" fmla="*/ 2147483647 w 286"/>
                <a:gd name="T11" fmla="*/ 2147483647 h 310"/>
                <a:gd name="T12" fmla="*/ 2147483647 w 286"/>
                <a:gd name="T13" fmla="*/ 2147483647 h 310"/>
                <a:gd name="T14" fmla="*/ 2147483647 w 286"/>
                <a:gd name="T15" fmla="*/ 2147483647 h 310"/>
                <a:gd name="T16" fmla="*/ 2147483647 w 286"/>
                <a:gd name="T17" fmla="*/ 2147483647 h 310"/>
                <a:gd name="T18" fmla="*/ 2147483647 w 286"/>
                <a:gd name="T19" fmla="*/ 2147483647 h 310"/>
                <a:gd name="T20" fmla="*/ 2147483647 w 286"/>
                <a:gd name="T21" fmla="*/ 2147483647 h 310"/>
                <a:gd name="T22" fmla="*/ 2147483647 w 286"/>
                <a:gd name="T23" fmla="*/ 2147483647 h 310"/>
                <a:gd name="T24" fmla="*/ 2147483647 w 286"/>
                <a:gd name="T25" fmla="*/ 2147483647 h 310"/>
                <a:gd name="T26" fmla="*/ 2147483647 w 286"/>
                <a:gd name="T27" fmla="*/ 2147483647 h 310"/>
                <a:gd name="T28" fmla="*/ 2147483647 w 286"/>
                <a:gd name="T29" fmla="*/ 2147483647 h 310"/>
                <a:gd name="T30" fmla="*/ 2147483647 w 286"/>
                <a:gd name="T31" fmla="*/ 2147483647 h 310"/>
                <a:gd name="T32" fmla="*/ 2147483647 w 286"/>
                <a:gd name="T33" fmla="*/ 2147483647 h 310"/>
                <a:gd name="T34" fmla="*/ 2147483647 w 286"/>
                <a:gd name="T35" fmla="*/ 2147483647 h 310"/>
                <a:gd name="T36" fmla="*/ 2147483647 w 286"/>
                <a:gd name="T37" fmla="*/ 2147483647 h 310"/>
                <a:gd name="T38" fmla="*/ 2147483647 w 286"/>
                <a:gd name="T39" fmla="*/ 2147483647 h 310"/>
                <a:gd name="T40" fmla="*/ 0 w 286"/>
                <a:gd name="T41" fmla="*/ 2147483647 h 310"/>
                <a:gd name="T42" fmla="*/ 2147483647 w 286"/>
                <a:gd name="T43" fmla="*/ 2147483647 h 310"/>
                <a:gd name="T44" fmla="*/ 2147483647 w 286"/>
                <a:gd name="T45" fmla="*/ 2147483647 h 310"/>
                <a:gd name="T46" fmla="*/ 2147483647 w 286"/>
                <a:gd name="T47" fmla="*/ 2147483647 h 310"/>
                <a:gd name="T48" fmla="*/ 2147483647 w 286"/>
                <a:gd name="T49" fmla="*/ 2147483647 h 310"/>
                <a:gd name="T50" fmla="*/ 2147483647 w 286"/>
                <a:gd name="T51" fmla="*/ 2147483647 h 310"/>
                <a:gd name="T52" fmla="*/ 2147483647 w 286"/>
                <a:gd name="T53" fmla="*/ 0 h 310"/>
                <a:gd name="T54" fmla="*/ 2147483647 w 286"/>
                <a:gd name="T55" fmla="*/ 2147483647 h 310"/>
                <a:gd name="T56" fmla="*/ 2147483647 w 286"/>
                <a:gd name="T57" fmla="*/ 2147483647 h 310"/>
                <a:gd name="T58" fmla="*/ 2147483647 w 286"/>
                <a:gd name="T59" fmla="*/ 2147483647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6"/>
                <a:gd name="T91" fmla="*/ 0 h 310"/>
                <a:gd name="T92" fmla="*/ 286 w 286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6" h="310">
                  <a:moveTo>
                    <a:pt x="160" y="9"/>
                  </a:moveTo>
                  <a:lnTo>
                    <a:pt x="160" y="33"/>
                  </a:lnTo>
                  <a:lnTo>
                    <a:pt x="202" y="27"/>
                  </a:lnTo>
                  <a:lnTo>
                    <a:pt x="251" y="73"/>
                  </a:lnTo>
                  <a:lnTo>
                    <a:pt x="262" y="94"/>
                  </a:lnTo>
                  <a:lnTo>
                    <a:pt x="248" y="115"/>
                  </a:lnTo>
                  <a:lnTo>
                    <a:pt x="251" y="152"/>
                  </a:lnTo>
                  <a:lnTo>
                    <a:pt x="275" y="161"/>
                  </a:lnTo>
                  <a:lnTo>
                    <a:pt x="283" y="190"/>
                  </a:lnTo>
                  <a:lnTo>
                    <a:pt x="286" y="229"/>
                  </a:lnTo>
                  <a:lnTo>
                    <a:pt x="219" y="310"/>
                  </a:lnTo>
                  <a:lnTo>
                    <a:pt x="195" y="294"/>
                  </a:lnTo>
                  <a:lnTo>
                    <a:pt x="168" y="305"/>
                  </a:lnTo>
                  <a:lnTo>
                    <a:pt x="165" y="280"/>
                  </a:lnTo>
                  <a:lnTo>
                    <a:pt x="78" y="288"/>
                  </a:lnTo>
                  <a:lnTo>
                    <a:pt x="62" y="257"/>
                  </a:lnTo>
                  <a:lnTo>
                    <a:pt x="59" y="225"/>
                  </a:lnTo>
                  <a:lnTo>
                    <a:pt x="40" y="241"/>
                  </a:lnTo>
                  <a:lnTo>
                    <a:pt x="3" y="235"/>
                  </a:lnTo>
                  <a:lnTo>
                    <a:pt x="21" y="163"/>
                  </a:lnTo>
                  <a:lnTo>
                    <a:pt x="0" y="158"/>
                  </a:lnTo>
                  <a:lnTo>
                    <a:pt x="11" y="133"/>
                  </a:lnTo>
                  <a:lnTo>
                    <a:pt x="34" y="133"/>
                  </a:lnTo>
                  <a:lnTo>
                    <a:pt x="59" y="109"/>
                  </a:lnTo>
                  <a:lnTo>
                    <a:pt x="58" y="81"/>
                  </a:lnTo>
                  <a:lnTo>
                    <a:pt x="98" y="51"/>
                  </a:lnTo>
                  <a:lnTo>
                    <a:pt x="133" y="0"/>
                  </a:lnTo>
                  <a:lnTo>
                    <a:pt x="160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78"/>
            <p:cNvSpPr>
              <a:spLocks/>
            </p:cNvSpPr>
            <p:nvPr/>
          </p:nvSpPr>
          <p:spPr bwMode="auto">
            <a:xfrm>
              <a:off x="7593651" y="3419223"/>
              <a:ext cx="326713" cy="289691"/>
            </a:xfrm>
            <a:custGeom>
              <a:avLst/>
              <a:gdLst>
                <a:gd name="T0" fmla="*/ 2147483647 w 254"/>
                <a:gd name="T1" fmla="*/ 2147483647 h 227"/>
                <a:gd name="T2" fmla="*/ 2147483647 w 254"/>
                <a:gd name="T3" fmla="*/ 2147483647 h 227"/>
                <a:gd name="T4" fmla="*/ 2147483647 w 254"/>
                <a:gd name="T5" fmla="*/ 2147483647 h 227"/>
                <a:gd name="T6" fmla="*/ 2147483647 w 254"/>
                <a:gd name="T7" fmla="*/ 2147483647 h 227"/>
                <a:gd name="T8" fmla="*/ 0 w 254"/>
                <a:gd name="T9" fmla="*/ 2147483647 h 227"/>
                <a:gd name="T10" fmla="*/ 2147483647 w 254"/>
                <a:gd name="T11" fmla="*/ 2147483647 h 227"/>
                <a:gd name="T12" fmla="*/ 2147483647 w 254"/>
                <a:gd name="T13" fmla="*/ 2147483647 h 227"/>
                <a:gd name="T14" fmla="*/ 2147483647 w 254"/>
                <a:gd name="T15" fmla="*/ 2147483647 h 227"/>
                <a:gd name="T16" fmla="*/ 2147483647 w 254"/>
                <a:gd name="T17" fmla="*/ 2147483647 h 227"/>
                <a:gd name="T18" fmla="*/ 2147483647 w 254"/>
                <a:gd name="T19" fmla="*/ 2147483647 h 227"/>
                <a:gd name="T20" fmla="*/ 2147483647 w 254"/>
                <a:gd name="T21" fmla="*/ 2147483647 h 227"/>
                <a:gd name="T22" fmla="*/ 2147483647 w 254"/>
                <a:gd name="T23" fmla="*/ 2147483647 h 227"/>
                <a:gd name="T24" fmla="*/ 2147483647 w 254"/>
                <a:gd name="T25" fmla="*/ 2147483647 h 227"/>
                <a:gd name="T26" fmla="*/ 2147483647 w 254"/>
                <a:gd name="T27" fmla="*/ 2147483647 h 227"/>
                <a:gd name="T28" fmla="*/ 2147483647 w 254"/>
                <a:gd name="T29" fmla="*/ 2147483647 h 227"/>
                <a:gd name="T30" fmla="*/ 2147483647 w 254"/>
                <a:gd name="T31" fmla="*/ 2147483647 h 227"/>
                <a:gd name="T32" fmla="*/ 2147483647 w 254"/>
                <a:gd name="T33" fmla="*/ 2147483647 h 227"/>
                <a:gd name="T34" fmla="*/ 2147483647 w 254"/>
                <a:gd name="T35" fmla="*/ 2147483647 h 227"/>
                <a:gd name="T36" fmla="*/ 2147483647 w 254"/>
                <a:gd name="T37" fmla="*/ 2147483647 h 227"/>
                <a:gd name="T38" fmla="*/ 2147483647 w 254"/>
                <a:gd name="T39" fmla="*/ 2147483647 h 227"/>
                <a:gd name="T40" fmla="*/ 2147483647 w 254"/>
                <a:gd name="T41" fmla="*/ 2147483647 h 227"/>
                <a:gd name="T42" fmla="*/ 2147483647 w 254"/>
                <a:gd name="T43" fmla="*/ 0 h 227"/>
                <a:gd name="T44" fmla="*/ 2147483647 w 254"/>
                <a:gd name="T45" fmla="*/ 2147483647 h 227"/>
                <a:gd name="T46" fmla="*/ 2147483647 w 254"/>
                <a:gd name="T47" fmla="*/ 2147483647 h 227"/>
                <a:gd name="T48" fmla="*/ 2147483647 w 254"/>
                <a:gd name="T49" fmla="*/ 2147483647 h 227"/>
                <a:gd name="T50" fmla="*/ 2147483647 w 254"/>
                <a:gd name="T51" fmla="*/ 2147483647 h 227"/>
                <a:gd name="T52" fmla="*/ 2147483647 w 254"/>
                <a:gd name="T53" fmla="*/ 2147483647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4"/>
                <a:gd name="T82" fmla="*/ 0 h 227"/>
                <a:gd name="T83" fmla="*/ 254 w 254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4" h="227">
                  <a:moveTo>
                    <a:pt x="26" y="72"/>
                  </a:moveTo>
                  <a:lnTo>
                    <a:pt x="32" y="84"/>
                  </a:lnTo>
                  <a:lnTo>
                    <a:pt x="8" y="116"/>
                  </a:lnTo>
                  <a:lnTo>
                    <a:pt x="18" y="132"/>
                  </a:lnTo>
                  <a:lnTo>
                    <a:pt x="0" y="134"/>
                  </a:lnTo>
                  <a:lnTo>
                    <a:pt x="19" y="188"/>
                  </a:lnTo>
                  <a:lnTo>
                    <a:pt x="16" y="209"/>
                  </a:lnTo>
                  <a:lnTo>
                    <a:pt x="24" y="225"/>
                  </a:lnTo>
                  <a:lnTo>
                    <a:pt x="82" y="225"/>
                  </a:lnTo>
                  <a:lnTo>
                    <a:pt x="110" y="168"/>
                  </a:lnTo>
                  <a:lnTo>
                    <a:pt x="134" y="144"/>
                  </a:lnTo>
                  <a:lnTo>
                    <a:pt x="141" y="166"/>
                  </a:lnTo>
                  <a:lnTo>
                    <a:pt x="155" y="164"/>
                  </a:lnTo>
                  <a:lnTo>
                    <a:pt x="179" y="227"/>
                  </a:lnTo>
                  <a:lnTo>
                    <a:pt x="208" y="153"/>
                  </a:lnTo>
                  <a:lnTo>
                    <a:pt x="219" y="166"/>
                  </a:lnTo>
                  <a:lnTo>
                    <a:pt x="254" y="134"/>
                  </a:lnTo>
                  <a:lnTo>
                    <a:pt x="224" y="52"/>
                  </a:lnTo>
                  <a:lnTo>
                    <a:pt x="197" y="48"/>
                  </a:lnTo>
                  <a:lnTo>
                    <a:pt x="171" y="44"/>
                  </a:lnTo>
                  <a:lnTo>
                    <a:pt x="166" y="28"/>
                  </a:lnTo>
                  <a:lnTo>
                    <a:pt x="86" y="0"/>
                  </a:lnTo>
                  <a:lnTo>
                    <a:pt x="86" y="25"/>
                  </a:lnTo>
                  <a:lnTo>
                    <a:pt x="64" y="2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79"/>
            <p:cNvSpPr>
              <a:spLocks/>
            </p:cNvSpPr>
            <p:nvPr/>
          </p:nvSpPr>
          <p:spPr bwMode="auto">
            <a:xfrm>
              <a:off x="7239927" y="3093799"/>
              <a:ext cx="309991" cy="330528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0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0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2147483647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59"/>
                <a:gd name="T71" fmla="*/ 241 w 241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59">
                  <a:moveTo>
                    <a:pt x="241" y="194"/>
                  </a:moveTo>
                  <a:lnTo>
                    <a:pt x="118" y="259"/>
                  </a:lnTo>
                  <a:lnTo>
                    <a:pt x="69" y="213"/>
                  </a:lnTo>
                  <a:lnTo>
                    <a:pt x="27" y="219"/>
                  </a:lnTo>
                  <a:lnTo>
                    <a:pt x="27" y="195"/>
                  </a:lnTo>
                  <a:lnTo>
                    <a:pt x="0" y="186"/>
                  </a:lnTo>
                  <a:lnTo>
                    <a:pt x="35" y="149"/>
                  </a:lnTo>
                  <a:lnTo>
                    <a:pt x="38" y="127"/>
                  </a:lnTo>
                  <a:lnTo>
                    <a:pt x="54" y="127"/>
                  </a:lnTo>
                  <a:lnTo>
                    <a:pt x="62" y="109"/>
                  </a:lnTo>
                  <a:lnTo>
                    <a:pt x="40" y="93"/>
                  </a:lnTo>
                  <a:lnTo>
                    <a:pt x="41" y="64"/>
                  </a:lnTo>
                  <a:lnTo>
                    <a:pt x="35" y="45"/>
                  </a:lnTo>
                  <a:lnTo>
                    <a:pt x="109" y="2"/>
                  </a:lnTo>
                  <a:lnTo>
                    <a:pt x="144" y="0"/>
                  </a:lnTo>
                  <a:lnTo>
                    <a:pt x="158" y="13"/>
                  </a:lnTo>
                  <a:lnTo>
                    <a:pt x="149" y="53"/>
                  </a:lnTo>
                  <a:lnTo>
                    <a:pt x="168" y="72"/>
                  </a:lnTo>
                  <a:lnTo>
                    <a:pt x="189" y="147"/>
                  </a:lnTo>
                  <a:lnTo>
                    <a:pt x="241" y="162"/>
                  </a:lnTo>
                  <a:lnTo>
                    <a:pt x="241" y="19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180"/>
            <p:cNvSpPr>
              <a:spLocks/>
            </p:cNvSpPr>
            <p:nvPr/>
          </p:nvSpPr>
          <p:spPr bwMode="auto">
            <a:xfrm>
              <a:off x="7071425" y="2814319"/>
              <a:ext cx="308705" cy="395613"/>
            </a:xfrm>
            <a:custGeom>
              <a:avLst/>
              <a:gdLst>
                <a:gd name="T0" fmla="*/ 0 w 240"/>
                <a:gd name="T1" fmla="*/ 2147483647 h 310"/>
                <a:gd name="T2" fmla="*/ 2147483647 w 240"/>
                <a:gd name="T3" fmla="*/ 0 h 310"/>
                <a:gd name="T4" fmla="*/ 2147483647 w 240"/>
                <a:gd name="T5" fmla="*/ 2147483647 h 310"/>
                <a:gd name="T6" fmla="*/ 2147483647 w 240"/>
                <a:gd name="T7" fmla="*/ 2147483647 h 310"/>
                <a:gd name="T8" fmla="*/ 2147483647 w 240"/>
                <a:gd name="T9" fmla="*/ 2147483647 h 310"/>
                <a:gd name="T10" fmla="*/ 2147483647 w 240"/>
                <a:gd name="T11" fmla="*/ 2147483647 h 310"/>
                <a:gd name="T12" fmla="*/ 2147483647 w 240"/>
                <a:gd name="T13" fmla="*/ 2147483647 h 310"/>
                <a:gd name="T14" fmla="*/ 2147483647 w 240"/>
                <a:gd name="T15" fmla="*/ 2147483647 h 310"/>
                <a:gd name="T16" fmla="*/ 2147483647 w 240"/>
                <a:gd name="T17" fmla="*/ 2147483647 h 310"/>
                <a:gd name="T18" fmla="*/ 2147483647 w 240"/>
                <a:gd name="T19" fmla="*/ 2147483647 h 310"/>
                <a:gd name="T20" fmla="*/ 2147483647 w 240"/>
                <a:gd name="T21" fmla="*/ 2147483647 h 310"/>
                <a:gd name="T22" fmla="*/ 2147483647 w 240"/>
                <a:gd name="T23" fmla="*/ 2147483647 h 310"/>
                <a:gd name="T24" fmla="*/ 2147483647 w 240"/>
                <a:gd name="T25" fmla="*/ 2147483647 h 310"/>
                <a:gd name="T26" fmla="*/ 2147483647 w 240"/>
                <a:gd name="T27" fmla="*/ 2147483647 h 310"/>
                <a:gd name="T28" fmla="*/ 2147483647 w 240"/>
                <a:gd name="T29" fmla="*/ 2147483647 h 310"/>
                <a:gd name="T30" fmla="*/ 2147483647 w 240"/>
                <a:gd name="T31" fmla="*/ 2147483647 h 310"/>
                <a:gd name="T32" fmla="*/ 2147483647 w 240"/>
                <a:gd name="T33" fmla="*/ 2147483647 h 310"/>
                <a:gd name="T34" fmla="*/ 2147483647 w 240"/>
                <a:gd name="T35" fmla="*/ 2147483647 h 310"/>
                <a:gd name="T36" fmla="*/ 2147483647 w 240"/>
                <a:gd name="T37" fmla="*/ 2147483647 h 310"/>
                <a:gd name="T38" fmla="*/ 2147483647 w 240"/>
                <a:gd name="T39" fmla="*/ 2147483647 h 310"/>
                <a:gd name="T40" fmla="*/ 2147483647 w 240"/>
                <a:gd name="T41" fmla="*/ 2147483647 h 310"/>
                <a:gd name="T42" fmla="*/ 2147483647 w 240"/>
                <a:gd name="T43" fmla="*/ 2147483647 h 310"/>
                <a:gd name="T44" fmla="*/ 2147483647 w 240"/>
                <a:gd name="T45" fmla="*/ 2147483647 h 310"/>
                <a:gd name="T46" fmla="*/ 2147483647 w 240"/>
                <a:gd name="T47" fmla="*/ 2147483647 h 310"/>
                <a:gd name="T48" fmla="*/ 0 w 240"/>
                <a:gd name="T49" fmla="*/ 2147483647 h 310"/>
                <a:gd name="T50" fmla="*/ 0 w 240"/>
                <a:gd name="T51" fmla="*/ 2147483647 h 310"/>
                <a:gd name="T52" fmla="*/ 0 w 240"/>
                <a:gd name="T53" fmla="*/ 2147483647 h 3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0"/>
                <a:gd name="T82" fmla="*/ 0 h 310"/>
                <a:gd name="T83" fmla="*/ 240 w 240"/>
                <a:gd name="T84" fmla="*/ 310 h 3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0" h="310">
                  <a:moveTo>
                    <a:pt x="0" y="27"/>
                  </a:moveTo>
                  <a:lnTo>
                    <a:pt x="30" y="0"/>
                  </a:lnTo>
                  <a:lnTo>
                    <a:pt x="78" y="40"/>
                  </a:lnTo>
                  <a:lnTo>
                    <a:pt x="80" y="66"/>
                  </a:lnTo>
                  <a:lnTo>
                    <a:pt x="144" y="56"/>
                  </a:lnTo>
                  <a:lnTo>
                    <a:pt x="187" y="123"/>
                  </a:lnTo>
                  <a:lnTo>
                    <a:pt x="188" y="160"/>
                  </a:lnTo>
                  <a:lnTo>
                    <a:pt x="233" y="187"/>
                  </a:lnTo>
                  <a:lnTo>
                    <a:pt x="240" y="221"/>
                  </a:lnTo>
                  <a:lnTo>
                    <a:pt x="166" y="264"/>
                  </a:lnTo>
                  <a:lnTo>
                    <a:pt x="172" y="283"/>
                  </a:lnTo>
                  <a:lnTo>
                    <a:pt x="126" y="302"/>
                  </a:lnTo>
                  <a:lnTo>
                    <a:pt x="105" y="287"/>
                  </a:lnTo>
                  <a:lnTo>
                    <a:pt x="99" y="310"/>
                  </a:lnTo>
                  <a:lnTo>
                    <a:pt x="49" y="299"/>
                  </a:lnTo>
                  <a:lnTo>
                    <a:pt x="54" y="283"/>
                  </a:lnTo>
                  <a:lnTo>
                    <a:pt x="35" y="271"/>
                  </a:lnTo>
                  <a:lnTo>
                    <a:pt x="48" y="227"/>
                  </a:lnTo>
                  <a:lnTo>
                    <a:pt x="24" y="235"/>
                  </a:lnTo>
                  <a:lnTo>
                    <a:pt x="9" y="189"/>
                  </a:lnTo>
                  <a:lnTo>
                    <a:pt x="21" y="157"/>
                  </a:lnTo>
                  <a:lnTo>
                    <a:pt x="8" y="146"/>
                  </a:lnTo>
                  <a:lnTo>
                    <a:pt x="19" y="125"/>
                  </a:lnTo>
                  <a:lnTo>
                    <a:pt x="16" y="67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181"/>
            <p:cNvSpPr>
              <a:spLocks/>
            </p:cNvSpPr>
            <p:nvPr/>
          </p:nvSpPr>
          <p:spPr bwMode="auto">
            <a:xfrm>
              <a:off x="7971814" y="2823251"/>
              <a:ext cx="447621" cy="340737"/>
            </a:xfrm>
            <a:custGeom>
              <a:avLst/>
              <a:gdLst>
                <a:gd name="T0" fmla="*/ 2147483647 w 348"/>
                <a:gd name="T1" fmla="*/ 2147483647 h 267"/>
                <a:gd name="T2" fmla="*/ 0 w 348"/>
                <a:gd name="T3" fmla="*/ 2147483647 h 267"/>
                <a:gd name="T4" fmla="*/ 2147483647 w 348"/>
                <a:gd name="T5" fmla="*/ 2147483647 h 267"/>
                <a:gd name="T6" fmla="*/ 2147483647 w 348"/>
                <a:gd name="T7" fmla="*/ 2147483647 h 267"/>
                <a:gd name="T8" fmla="*/ 2147483647 w 348"/>
                <a:gd name="T9" fmla="*/ 2147483647 h 267"/>
                <a:gd name="T10" fmla="*/ 2147483647 w 348"/>
                <a:gd name="T11" fmla="*/ 2147483647 h 267"/>
                <a:gd name="T12" fmla="*/ 2147483647 w 348"/>
                <a:gd name="T13" fmla="*/ 0 h 267"/>
                <a:gd name="T14" fmla="*/ 2147483647 w 348"/>
                <a:gd name="T15" fmla="*/ 2147483647 h 267"/>
                <a:gd name="T16" fmla="*/ 2147483647 w 348"/>
                <a:gd name="T17" fmla="*/ 2147483647 h 267"/>
                <a:gd name="T18" fmla="*/ 2147483647 w 348"/>
                <a:gd name="T19" fmla="*/ 2147483647 h 267"/>
                <a:gd name="T20" fmla="*/ 2147483647 w 348"/>
                <a:gd name="T21" fmla="*/ 2147483647 h 267"/>
                <a:gd name="T22" fmla="*/ 2147483647 w 348"/>
                <a:gd name="T23" fmla="*/ 2147483647 h 267"/>
                <a:gd name="T24" fmla="*/ 2147483647 w 348"/>
                <a:gd name="T25" fmla="*/ 2147483647 h 267"/>
                <a:gd name="T26" fmla="*/ 2147483647 w 348"/>
                <a:gd name="T27" fmla="*/ 2147483647 h 267"/>
                <a:gd name="T28" fmla="*/ 2147483647 w 348"/>
                <a:gd name="T29" fmla="*/ 2147483647 h 267"/>
                <a:gd name="T30" fmla="*/ 2147483647 w 348"/>
                <a:gd name="T31" fmla="*/ 2147483647 h 267"/>
                <a:gd name="T32" fmla="*/ 2147483647 w 348"/>
                <a:gd name="T33" fmla="*/ 2147483647 h 267"/>
                <a:gd name="T34" fmla="*/ 2147483647 w 348"/>
                <a:gd name="T35" fmla="*/ 2147483647 h 267"/>
                <a:gd name="T36" fmla="*/ 2147483647 w 348"/>
                <a:gd name="T37" fmla="*/ 2147483647 h 267"/>
                <a:gd name="T38" fmla="*/ 2147483647 w 348"/>
                <a:gd name="T39" fmla="*/ 2147483647 h 267"/>
                <a:gd name="T40" fmla="*/ 2147483647 w 348"/>
                <a:gd name="T41" fmla="*/ 2147483647 h 267"/>
                <a:gd name="T42" fmla="*/ 2147483647 w 348"/>
                <a:gd name="T43" fmla="*/ 2147483647 h 267"/>
                <a:gd name="T44" fmla="*/ 2147483647 w 348"/>
                <a:gd name="T45" fmla="*/ 2147483647 h 267"/>
                <a:gd name="T46" fmla="*/ 2147483647 w 348"/>
                <a:gd name="T47" fmla="*/ 2147483647 h 267"/>
                <a:gd name="T48" fmla="*/ 2147483647 w 348"/>
                <a:gd name="T49" fmla="*/ 2147483647 h 267"/>
                <a:gd name="T50" fmla="*/ 2147483647 w 348"/>
                <a:gd name="T51" fmla="*/ 2147483647 h 267"/>
                <a:gd name="T52" fmla="*/ 2147483647 w 348"/>
                <a:gd name="T53" fmla="*/ 2147483647 h 267"/>
                <a:gd name="T54" fmla="*/ 2147483647 w 348"/>
                <a:gd name="T55" fmla="*/ 2147483647 h 267"/>
                <a:gd name="T56" fmla="*/ 2147483647 w 348"/>
                <a:gd name="T57" fmla="*/ 2147483647 h 267"/>
                <a:gd name="T58" fmla="*/ 2147483647 w 348"/>
                <a:gd name="T59" fmla="*/ 2147483647 h 267"/>
                <a:gd name="T60" fmla="*/ 2147483647 w 348"/>
                <a:gd name="T61" fmla="*/ 2147483647 h 267"/>
                <a:gd name="T62" fmla="*/ 2147483647 w 348"/>
                <a:gd name="T63" fmla="*/ 2147483647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267"/>
                <a:gd name="T98" fmla="*/ 348 w 348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267">
                  <a:moveTo>
                    <a:pt x="24" y="152"/>
                  </a:moveTo>
                  <a:lnTo>
                    <a:pt x="0" y="113"/>
                  </a:lnTo>
                  <a:lnTo>
                    <a:pt x="28" y="113"/>
                  </a:lnTo>
                  <a:lnTo>
                    <a:pt x="39" y="124"/>
                  </a:lnTo>
                  <a:lnTo>
                    <a:pt x="87" y="99"/>
                  </a:lnTo>
                  <a:lnTo>
                    <a:pt x="82" y="11"/>
                  </a:lnTo>
                  <a:lnTo>
                    <a:pt x="114" y="0"/>
                  </a:lnTo>
                  <a:lnTo>
                    <a:pt x="207" y="64"/>
                  </a:lnTo>
                  <a:lnTo>
                    <a:pt x="247" y="49"/>
                  </a:lnTo>
                  <a:lnTo>
                    <a:pt x="306" y="44"/>
                  </a:lnTo>
                  <a:lnTo>
                    <a:pt x="348" y="81"/>
                  </a:lnTo>
                  <a:lnTo>
                    <a:pt x="325" y="84"/>
                  </a:lnTo>
                  <a:lnTo>
                    <a:pt x="346" y="136"/>
                  </a:lnTo>
                  <a:lnTo>
                    <a:pt x="330" y="164"/>
                  </a:lnTo>
                  <a:lnTo>
                    <a:pt x="348" y="177"/>
                  </a:lnTo>
                  <a:lnTo>
                    <a:pt x="319" y="188"/>
                  </a:lnTo>
                  <a:lnTo>
                    <a:pt x="298" y="171"/>
                  </a:lnTo>
                  <a:lnTo>
                    <a:pt x="277" y="177"/>
                  </a:lnTo>
                  <a:lnTo>
                    <a:pt x="253" y="171"/>
                  </a:lnTo>
                  <a:lnTo>
                    <a:pt x="226" y="267"/>
                  </a:lnTo>
                  <a:lnTo>
                    <a:pt x="216" y="265"/>
                  </a:lnTo>
                  <a:lnTo>
                    <a:pt x="210" y="235"/>
                  </a:lnTo>
                  <a:lnTo>
                    <a:pt x="154" y="238"/>
                  </a:lnTo>
                  <a:lnTo>
                    <a:pt x="152" y="265"/>
                  </a:lnTo>
                  <a:lnTo>
                    <a:pt x="61" y="267"/>
                  </a:lnTo>
                  <a:lnTo>
                    <a:pt x="58" y="240"/>
                  </a:lnTo>
                  <a:lnTo>
                    <a:pt x="74" y="230"/>
                  </a:lnTo>
                  <a:lnTo>
                    <a:pt x="74" y="188"/>
                  </a:lnTo>
                  <a:lnTo>
                    <a:pt x="26" y="169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182"/>
            <p:cNvSpPr>
              <a:spLocks/>
            </p:cNvSpPr>
            <p:nvPr/>
          </p:nvSpPr>
          <p:spPr bwMode="auto">
            <a:xfrm>
              <a:off x="8365412" y="2765824"/>
              <a:ext cx="236674" cy="361156"/>
            </a:xfrm>
            <a:custGeom>
              <a:avLst/>
              <a:gdLst>
                <a:gd name="T0" fmla="*/ 0 w 184"/>
                <a:gd name="T1" fmla="*/ 2147483647 h 283"/>
                <a:gd name="T2" fmla="*/ 2147483647 w 184"/>
                <a:gd name="T3" fmla="*/ 2147483647 h 283"/>
                <a:gd name="T4" fmla="*/ 2147483647 w 184"/>
                <a:gd name="T5" fmla="*/ 0 h 283"/>
                <a:gd name="T6" fmla="*/ 2147483647 w 184"/>
                <a:gd name="T7" fmla="*/ 2147483647 h 283"/>
                <a:gd name="T8" fmla="*/ 2147483647 w 184"/>
                <a:gd name="T9" fmla="*/ 2147483647 h 283"/>
                <a:gd name="T10" fmla="*/ 2147483647 w 184"/>
                <a:gd name="T11" fmla="*/ 2147483647 h 283"/>
                <a:gd name="T12" fmla="*/ 2147483647 w 184"/>
                <a:gd name="T13" fmla="*/ 2147483647 h 283"/>
                <a:gd name="T14" fmla="*/ 2147483647 w 184"/>
                <a:gd name="T15" fmla="*/ 2147483647 h 283"/>
                <a:gd name="T16" fmla="*/ 2147483647 w 184"/>
                <a:gd name="T17" fmla="*/ 2147483647 h 283"/>
                <a:gd name="T18" fmla="*/ 2147483647 w 184"/>
                <a:gd name="T19" fmla="*/ 2147483647 h 283"/>
                <a:gd name="T20" fmla="*/ 2147483647 w 184"/>
                <a:gd name="T21" fmla="*/ 2147483647 h 283"/>
                <a:gd name="T22" fmla="*/ 2147483647 w 184"/>
                <a:gd name="T23" fmla="*/ 2147483647 h 283"/>
                <a:gd name="T24" fmla="*/ 2147483647 w 184"/>
                <a:gd name="T25" fmla="*/ 2147483647 h 283"/>
                <a:gd name="T26" fmla="*/ 2147483647 w 184"/>
                <a:gd name="T27" fmla="*/ 2147483647 h 283"/>
                <a:gd name="T28" fmla="*/ 2147483647 w 184"/>
                <a:gd name="T29" fmla="*/ 2147483647 h 283"/>
                <a:gd name="T30" fmla="*/ 2147483647 w 184"/>
                <a:gd name="T31" fmla="*/ 2147483647 h 283"/>
                <a:gd name="T32" fmla="*/ 2147483647 w 184"/>
                <a:gd name="T33" fmla="*/ 2147483647 h 283"/>
                <a:gd name="T34" fmla="*/ 2147483647 w 184"/>
                <a:gd name="T35" fmla="*/ 2147483647 h 283"/>
                <a:gd name="T36" fmla="*/ 2147483647 w 184"/>
                <a:gd name="T37" fmla="*/ 2147483647 h 283"/>
                <a:gd name="T38" fmla="*/ 2147483647 w 184"/>
                <a:gd name="T39" fmla="*/ 2147483647 h 283"/>
                <a:gd name="T40" fmla="*/ 2147483647 w 184"/>
                <a:gd name="T41" fmla="*/ 2147483647 h 283"/>
                <a:gd name="T42" fmla="*/ 2147483647 w 184"/>
                <a:gd name="T43" fmla="*/ 2147483647 h 283"/>
                <a:gd name="T44" fmla="*/ 2147483647 w 184"/>
                <a:gd name="T45" fmla="*/ 2147483647 h 283"/>
                <a:gd name="T46" fmla="*/ 0 w 184"/>
                <a:gd name="T47" fmla="*/ 2147483647 h 283"/>
                <a:gd name="T48" fmla="*/ 0 w 184"/>
                <a:gd name="T49" fmla="*/ 2147483647 h 283"/>
                <a:gd name="T50" fmla="*/ 0 w 184"/>
                <a:gd name="T51" fmla="*/ 2147483647 h 2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283"/>
                <a:gd name="T80" fmla="*/ 184 w 184"/>
                <a:gd name="T81" fmla="*/ 283 h 2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283">
                  <a:moveTo>
                    <a:pt x="0" y="89"/>
                  </a:moveTo>
                  <a:lnTo>
                    <a:pt x="37" y="38"/>
                  </a:lnTo>
                  <a:lnTo>
                    <a:pt x="46" y="0"/>
                  </a:lnTo>
                  <a:lnTo>
                    <a:pt x="83" y="8"/>
                  </a:lnTo>
                  <a:lnTo>
                    <a:pt x="106" y="35"/>
                  </a:lnTo>
                  <a:lnTo>
                    <a:pt x="96" y="69"/>
                  </a:lnTo>
                  <a:lnTo>
                    <a:pt x="138" y="81"/>
                  </a:lnTo>
                  <a:lnTo>
                    <a:pt x="144" y="107"/>
                  </a:lnTo>
                  <a:lnTo>
                    <a:pt x="184" y="133"/>
                  </a:lnTo>
                  <a:lnTo>
                    <a:pt x="157" y="182"/>
                  </a:lnTo>
                  <a:lnTo>
                    <a:pt x="168" y="190"/>
                  </a:lnTo>
                  <a:lnTo>
                    <a:pt x="178" y="198"/>
                  </a:lnTo>
                  <a:lnTo>
                    <a:pt x="163" y="233"/>
                  </a:lnTo>
                  <a:lnTo>
                    <a:pt x="126" y="280"/>
                  </a:lnTo>
                  <a:lnTo>
                    <a:pt x="102" y="278"/>
                  </a:lnTo>
                  <a:lnTo>
                    <a:pt x="85" y="261"/>
                  </a:lnTo>
                  <a:lnTo>
                    <a:pt x="56" y="283"/>
                  </a:lnTo>
                  <a:lnTo>
                    <a:pt x="13" y="233"/>
                  </a:lnTo>
                  <a:lnTo>
                    <a:pt x="42" y="222"/>
                  </a:lnTo>
                  <a:lnTo>
                    <a:pt x="24" y="209"/>
                  </a:lnTo>
                  <a:lnTo>
                    <a:pt x="40" y="181"/>
                  </a:lnTo>
                  <a:lnTo>
                    <a:pt x="19" y="129"/>
                  </a:lnTo>
                  <a:lnTo>
                    <a:pt x="42" y="126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183"/>
            <p:cNvSpPr>
              <a:spLocks/>
            </p:cNvSpPr>
            <p:nvPr/>
          </p:nvSpPr>
          <p:spPr bwMode="auto">
            <a:xfrm>
              <a:off x="7311958" y="2782413"/>
              <a:ext cx="312563" cy="327976"/>
            </a:xfrm>
            <a:custGeom>
              <a:avLst/>
              <a:gdLst>
                <a:gd name="T0" fmla="*/ 2147483647 w 243"/>
                <a:gd name="T1" fmla="*/ 2147483647 h 257"/>
                <a:gd name="T2" fmla="*/ 2147483647 w 243"/>
                <a:gd name="T3" fmla="*/ 2147483647 h 257"/>
                <a:gd name="T4" fmla="*/ 2147483647 w 243"/>
                <a:gd name="T5" fmla="*/ 2147483647 h 257"/>
                <a:gd name="T6" fmla="*/ 2147483647 w 243"/>
                <a:gd name="T7" fmla="*/ 2147483647 h 257"/>
                <a:gd name="T8" fmla="*/ 2147483647 w 243"/>
                <a:gd name="T9" fmla="*/ 2147483647 h 257"/>
                <a:gd name="T10" fmla="*/ 2147483647 w 243"/>
                <a:gd name="T11" fmla="*/ 2147483647 h 257"/>
                <a:gd name="T12" fmla="*/ 2147483647 w 243"/>
                <a:gd name="T13" fmla="*/ 2147483647 h 257"/>
                <a:gd name="T14" fmla="*/ 2147483647 w 243"/>
                <a:gd name="T15" fmla="*/ 2147483647 h 257"/>
                <a:gd name="T16" fmla="*/ 2147483647 w 243"/>
                <a:gd name="T17" fmla="*/ 2147483647 h 257"/>
                <a:gd name="T18" fmla="*/ 2147483647 w 243"/>
                <a:gd name="T19" fmla="*/ 2147483647 h 257"/>
                <a:gd name="T20" fmla="*/ 2147483647 w 243"/>
                <a:gd name="T21" fmla="*/ 2147483647 h 257"/>
                <a:gd name="T22" fmla="*/ 2147483647 w 243"/>
                <a:gd name="T23" fmla="*/ 2147483647 h 257"/>
                <a:gd name="T24" fmla="*/ 2147483647 w 243"/>
                <a:gd name="T25" fmla="*/ 2147483647 h 257"/>
                <a:gd name="T26" fmla="*/ 2147483647 w 243"/>
                <a:gd name="T27" fmla="*/ 2147483647 h 257"/>
                <a:gd name="T28" fmla="*/ 2147483647 w 243"/>
                <a:gd name="T29" fmla="*/ 2147483647 h 257"/>
                <a:gd name="T30" fmla="*/ 2147483647 w 243"/>
                <a:gd name="T31" fmla="*/ 2147483647 h 257"/>
                <a:gd name="T32" fmla="*/ 0 w 243"/>
                <a:gd name="T33" fmla="*/ 2147483647 h 257"/>
                <a:gd name="T34" fmla="*/ 2147483647 w 243"/>
                <a:gd name="T35" fmla="*/ 2147483647 h 257"/>
                <a:gd name="T36" fmla="*/ 2147483647 w 243"/>
                <a:gd name="T37" fmla="*/ 2147483647 h 257"/>
                <a:gd name="T38" fmla="*/ 2147483647 w 243"/>
                <a:gd name="T39" fmla="*/ 2147483647 h 257"/>
                <a:gd name="T40" fmla="*/ 2147483647 w 243"/>
                <a:gd name="T41" fmla="*/ 2147483647 h 257"/>
                <a:gd name="T42" fmla="*/ 2147483647 w 243"/>
                <a:gd name="T43" fmla="*/ 2147483647 h 257"/>
                <a:gd name="T44" fmla="*/ 2147483647 w 243"/>
                <a:gd name="T45" fmla="*/ 0 h 257"/>
                <a:gd name="T46" fmla="*/ 2147483647 w 243"/>
                <a:gd name="T47" fmla="*/ 2147483647 h 257"/>
                <a:gd name="T48" fmla="*/ 2147483647 w 243"/>
                <a:gd name="T49" fmla="*/ 2147483647 h 257"/>
                <a:gd name="T50" fmla="*/ 2147483647 w 243"/>
                <a:gd name="T51" fmla="*/ 2147483647 h 257"/>
                <a:gd name="T52" fmla="*/ 2147483647 w 243"/>
                <a:gd name="T53" fmla="*/ 2147483647 h 257"/>
                <a:gd name="T54" fmla="*/ 2147483647 w 243"/>
                <a:gd name="T55" fmla="*/ 2147483647 h 257"/>
                <a:gd name="T56" fmla="*/ 2147483647 w 243"/>
                <a:gd name="T57" fmla="*/ 2147483647 h 257"/>
                <a:gd name="T58" fmla="*/ 2147483647 w 243"/>
                <a:gd name="T59" fmla="*/ 214748364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3"/>
                <a:gd name="T91" fmla="*/ 0 h 257"/>
                <a:gd name="T92" fmla="*/ 243 w 243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3" h="257">
                  <a:moveTo>
                    <a:pt x="229" y="80"/>
                  </a:moveTo>
                  <a:lnTo>
                    <a:pt x="222" y="97"/>
                  </a:lnTo>
                  <a:lnTo>
                    <a:pt x="238" y="104"/>
                  </a:lnTo>
                  <a:lnTo>
                    <a:pt x="221" y="126"/>
                  </a:lnTo>
                  <a:lnTo>
                    <a:pt x="232" y="139"/>
                  </a:lnTo>
                  <a:lnTo>
                    <a:pt x="224" y="150"/>
                  </a:lnTo>
                  <a:lnTo>
                    <a:pt x="243" y="177"/>
                  </a:lnTo>
                  <a:lnTo>
                    <a:pt x="241" y="236"/>
                  </a:lnTo>
                  <a:lnTo>
                    <a:pt x="163" y="230"/>
                  </a:lnTo>
                  <a:lnTo>
                    <a:pt x="160" y="244"/>
                  </a:lnTo>
                  <a:lnTo>
                    <a:pt x="115" y="240"/>
                  </a:lnTo>
                  <a:lnTo>
                    <a:pt x="102" y="257"/>
                  </a:lnTo>
                  <a:lnTo>
                    <a:pt x="88" y="244"/>
                  </a:lnTo>
                  <a:lnTo>
                    <a:pt x="53" y="246"/>
                  </a:lnTo>
                  <a:lnTo>
                    <a:pt x="46" y="212"/>
                  </a:lnTo>
                  <a:lnTo>
                    <a:pt x="1" y="185"/>
                  </a:lnTo>
                  <a:lnTo>
                    <a:pt x="0" y="148"/>
                  </a:lnTo>
                  <a:lnTo>
                    <a:pt x="17" y="142"/>
                  </a:lnTo>
                  <a:lnTo>
                    <a:pt x="37" y="70"/>
                  </a:lnTo>
                  <a:lnTo>
                    <a:pt x="70" y="68"/>
                  </a:lnTo>
                  <a:lnTo>
                    <a:pt x="91" y="41"/>
                  </a:lnTo>
                  <a:lnTo>
                    <a:pt x="85" y="25"/>
                  </a:lnTo>
                  <a:lnTo>
                    <a:pt x="142" y="0"/>
                  </a:lnTo>
                  <a:lnTo>
                    <a:pt x="184" y="20"/>
                  </a:lnTo>
                  <a:lnTo>
                    <a:pt x="169" y="43"/>
                  </a:lnTo>
                  <a:lnTo>
                    <a:pt x="190" y="51"/>
                  </a:lnTo>
                  <a:lnTo>
                    <a:pt x="208" y="43"/>
                  </a:lnTo>
                  <a:lnTo>
                    <a:pt x="229" y="8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184"/>
            <p:cNvSpPr>
              <a:spLocks/>
            </p:cNvSpPr>
            <p:nvPr/>
          </p:nvSpPr>
          <p:spPr bwMode="auto">
            <a:xfrm>
              <a:off x="8079861" y="2514418"/>
              <a:ext cx="344720" cy="390507"/>
            </a:xfrm>
            <a:custGeom>
              <a:avLst/>
              <a:gdLst>
                <a:gd name="T0" fmla="*/ 2147483647 w 268"/>
                <a:gd name="T1" fmla="*/ 2147483647 h 306"/>
                <a:gd name="T2" fmla="*/ 2147483647 w 268"/>
                <a:gd name="T3" fmla="*/ 2147483647 h 306"/>
                <a:gd name="T4" fmla="*/ 2147483647 w 268"/>
                <a:gd name="T5" fmla="*/ 2147483647 h 306"/>
                <a:gd name="T6" fmla="*/ 2147483647 w 268"/>
                <a:gd name="T7" fmla="*/ 2147483647 h 306"/>
                <a:gd name="T8" fmla="*/ 2147483647 w 268"/>
                <a:gd name="T9" fmla="*/ 2147483647 h 306"/>
                <a:gd name="T10" fmla="*/ 2147483647 w 268"/>
                <a:gd name="T11" fmla="*/ 2147483647 h 306"/>
                <a:gd name="T12" fmla="*/ 2147483647 w 268"/>
                <a:gd name="T13" fmla="*/ 2147483647 h 306"/>
                <a:gd name="T14" fmla="*/ 2147483647 w 268"/>
                <a:gd name="T15" fmla="*/ 2147483647 h 306"/>
                <a:gd name="T16" fmla="*/ 2147483647 w 268"/>
                <a:gd name="T17" fmla="*/ 2147483647 h 306"/>
                <a:gd name="T18" fmla="*/ 2147483647 w 268"/>
                <a:gd name="T19" fmla="*/ 2147483647 h 306"/>
                <a:gd name="T20" fmla="*/ 0 w 268"/>
                <a:gd name="T21" fmla="*/ 2147483647 h 306"/>
                <a:gd name="T22" fmla="*/ 2147483647 w 268"/>
                <a:gd name="T23" fmla="*/ 2147483647 h 306"/>
                <a:gd name="T24" fmla="*/ 2147483647 w 268"/>
                <a:gd name="T25" fmla="*/ 2147483647 h 306"/>
                <a:gd name="T26" fmla="*/ 2147483647 w 268"/>
                <a:gd name="T27" fmla="*/ 2147483647 h 306"/>
                <a:gd name="T28" fmla="*/ 2147483647 w 268"/>
                <a:gd name="T29" fmla="*/ 0 h 306"/>
                <a:gd name="T30" fmla="*/ 2147483647 w 268"/>
                <a:gd name="T31" fmla="*/ 2147483647 h 306"/>
                <a:gd name="T32" fmla="*/ 2147483647 w 268"/>
                <a:gd name="T33" fmla="*/ 2147483647 h 306"/>
                <a:gd name="T34" fmla="*/ 2147483647 w 268"/>
                <a:gd name="T35" fmla="*/ 2147483647 h 306"/>
                <a:gd name="T36" fmla="*/ 2147483647 w 268"/>
                <a:gd name="T37" fmla="*/ 2147483647 h 306"/>
                <a:gd name="T38" fmla="*/ 2147483647 w 268"/>
                <a:gd name="T39" fmla="*/ 2147483647 h 306"/>
                <a:gd name="T40" fmla="*/ 2147483647 w 268"/>
                <a:gd name="T41" fmla="*/ 2147483647 h 306"/>
                <a:gd name="T42" fmla="*/ 2147483647 w 268"/>
                <a:gd name="T43" fmla="*/ 2147483647 h 306"/>
                <a:gd name="T44" fmla="*/ 2147483647 w 268"/>
                <a:gd name="T45" fmla="*/ 2147483647 h 306"/>
                <a:gd name="T46" fmla="*/ 2147483647 w 268"/>
                <a:gd name="T47" fmla="*/ 2147483647 h 306"/>
                <a:gd name="T48" fmla="*/ 2147483647 w 268"/>
                <a:gd name="T49" fmla="*/ 2147483647 h 3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8"/>
                <a:gd name="T76" fmla="*/ 0 h 306"/>
                <a:gd name="T77" fmla="*/ 268 w 268"/>
                <a:gd name="T78" fmla="*/ 306 h 3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8" h="306">
                  <a:moveTo>
                    <a:pt x="259" y="107"/>
                  </a:moveTo>
                  <a:lnTo>
                    <a:pt x="264" y="130"/>
                  </a:lnTo>
                  <a:lnTo>
                    <a:pt x="248" y="146"/>
                  </a:lnTo>
                  <a:lnTo>
                    <a:pt x="268" y="197"/>
                  </a:lnTo>
                  <a:lnTo>
                    <a:pt x="259" y="235"/>
                  </a:lnTo>
                  <a:lnTo>
                    <a:pt x="222" y="286"/>
                  </a:lnTo>
                  <a:lnTo>
                    <a:pt x="163" y="291"/>
                  </a:lnTo>
                  <a:lnTo>
                    <a:pt x="123" y="306"/>
                  </a:lnTo>
                  <a:lnTo>
                    <a:pt x="30" y="242"/>
                  </a:lnTo>
                  <a:lnTo>
                    <a:pt x="8" y="192"/>
                  </a:lnTo>
                  <a:lnTo>
                    <a:pt x="0" y="171"/>
                  </a:lnTo>
                  <a:lnTo>
                    <a:pt x="44" y="67"/>
                  </a:lnTo>
                  <a:lnTo>
                    <a:pt x="33" y="24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13" y="2"/>
                  </a:lnTo>
                  <a:lnTo>
                    <a:pt x="128" y="8"/>
                  </a:lnTo>
                  <a:lnTo>
                    <a:pt x="169" y="56"/>
                  </a:lnTo>
                  <a:lnTo>
                    <a:pt x="158" y="67"/>
                  </a:lnTo>
                  <a:lnTo>
                    <a:pt x="166" y="87"/>
                  </a:lnTo>
                  <a:lnTo>
                    <a:pt x="222" y="112"/>
                  </a:lnTo>
                  <a:lnTo>
                    <a:pt x="241" y="112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185"/>
            <p:cNvSpPr>
              <a:spLocks/>
            </p:cNvSpPr>
            <p:nvPr/>
          </p:nvSpPr>
          <p:spPr bwMode="auto">
            <a:xfrm>
              <a:off x="7785304" y="2394458"/>
              <a:ext cx="351151" cy="372642"/>
            </a:xfrm>
            <a:custGeom>
              <a:avLst/>
              <a:gdLst>
                <a:gd name="T0" fmla="*/ 2147483647 w 273"/>
                <a:gd name="T1" fmla="*/ 2147483647 h 292"/>
                <a:gd name="T2" fmla="*/ 2147483647 w 273"/>
                <a:gd name="T3" fmla="*/ 2147483647 h 292"/>
                <a:gd name="T4" fmla="*/ 2147483647 w 273"/>
                <a:gd name="T5" fmla="*/ 0 h 292"/>
                <a:gd name="T6" fmla="*/ 2147483647 w 273"/>
                <a:gd name="T7" fmla="*/ 2147483647 h 292"/>
                <a:gd name="T8" fmla="*/ 2147483647 w 273"/>
                <a:gd name="T9" fmla="*/ 2147483647 h 292"/>
                <a:gd name="T10" fmla="*/ 2147483647 w 273"/>
                <a:gd name="T11" fmla="*/ 2147483647 h 292"/>
                <a:gd name="T12" fmla="*/ 2147483647 w 273"/>
                <a:gd name="T13" fmla="*/ 2147483647 h 292"/>
                <a:gd name="T14" fmla="*/ 2147483647 w 273"/>
                <a:gd name="T15" fmla="*/ 2147483647 h 292"/>
                <a:gd name="T16" fmla="*/ 2147483647 w 273"/>
                <a:gd name="T17" fmla="*/ 2147483647 h 292"/>
                <a:gd name="T18" fmla="*/ 2147483647 w 273"/>
                <a:gd name="T19" fmla="*/ 2147483647 h 292"/>
                <a:gd name="T20" fmla="*/ 2147483647 w 273"/>
                <a:gd name="T21" fmla="*/ 2147483647 h 292"/>
                <a:gd name="T22" fmla="*/ 2147483647 w 273"/>
                <a:gd name="T23" fmla="*/ 2147483647 h 292"/>
                <a:gd name="T24" fmla="*/ 2147483647 w 273"/>
                <a:gd name="T25" fmla="*/ 2147483647 h 292"/>
                <a:gd name="T26" fmla="*/ 2147483647 w 273"/>
                <a:gd name="T27" fmla="*/ 2147483647 h 292"/>
                <a:gd name="T28" fmla="*/ 2147483647 w 273"/>
                <a:gd name="T29" fmla="*/ 2147483647 h 292"/>
                <a:gd name="T30" fmla="*/ 2147483647 w 273"/>
                <a:gd name="T31" fmla="*/ 2147483647 h 292"/>
                <a:gd name="T32" fmla="*/ 2147483647 w 273"/>
                <a:gd name="T33" fmla="*/ 2147483647 h 292"/>
                <a:gd name="T34" fmla="*/ 2147483647 w 273"/>
                <a:gd name="T35" fmla="*/ 2147483647 h 292"/>
                <a:gd name="T36" fmla="*/ 0 w 273"/>
                <a:gd name="T37" fmla="*/ 2147483647 h 292"/>
                <a:gd name="T38" fmla="*/ 2147483647 w 273"/>
                <a:gd name="T39" fmla="*/ 2147483647 h 292"/>
                <a:gd name="T40" fmla="*/ 2147483647 w 273"/>
                <a:gd name="T41" fmla="*/ 2147483647 h 292"/>
                <a:gd name="T42" fmla="*/ 2147483647 w 273"/>
                <a:gd name="T43" fmla="*/ 2147483647 h 292"/>
                <a:gd name="T44" fmla="*/ 2147483647 w 273"/>
                <a:gd name="T45" fmla="*/ 2147483647 h 292"/>
                <a:gd name="T46" fmla="*/ 2147483647 w 273"/>
                <a:gd name="T47" fmla="*/ 2147483647 h 292"/>
                <a:gd name="T48" fmla="*/ 2147483647 w 273"/>
                <a:gd name="T49" fmla="*/ 2147483647 h 292"/>
                <a:gd name="T50" fmla="*/ 2147483647 w 273"/>
                <a:gd name="T51" fmla="*/ 2147483647 h 292"/>
                <a:gd name="T52" fmla="*/ 2147483647 w 273"/>
                <a:gd name="T53" fmla="*/ 2147483647 h 2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"/>
                <a:gd name="T82" fmla="*/ 0 h 292"/>
                <a:gd name="T83" fmla="*/ 273 w 273"/>
                <a:gd name="T84" fmla="*/ 292 h 2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" h="292">
                  <a:moveTo>
                    <a:pt x="33" y="38"/>
                  </a:moveTo>
                  <a:lnTo>
                    <a:pt x="33" y="9"/>
                  </a:lnTo>
                  <a:lnTo>
                    <a:pt x="102" y="0"/>
                  </a:lnTo>
                  <a:lnTo>
                    <a:pt x="126" y="11"/>
                  </a:lnTo>
                  <a:lnTo>
                    <a:pt x="150" y="67"/>
                  </a:lnTo>
                  <a:lnTo>
                    <a:pt x="163" y="57"/>
                  </a:lnTo>
                  <a:lnTo>
                    <a:pt x="197" y="121"/>
                  </a:lnTo>
                  <a:lnTo>
                    <a:pt x="262" y="118"/>
                  </a:lnTo>
                  <a:lnTo>
                    <a:pt x="273" y="161"/>
                  </a:lnTo>
                  <a:lnTo>
                    <a:pt x="229" y="265"/>
                  </a:lnTo>
                  <a:lnTo>
                    <a:pt x="237" y="286"/>
                  </a:lnTo>
                  <a:lnTo>
                    <a:pt x="214" y="292"/>
                  </a:lnTo>
                  <a:lnTo>
                    <a:pt x="208" y="273"/>
                  </a:lnTo>
                  <a:lnTo>
                    <a:pt x="166" y="270"/>
                  </a:lnTo>
                  <a:lnTo>
                    <a:pt x="125" y="236"/>
                  </a:lnTo>
                  <a:lnTo>
                    <a:pt x="86" y="251"/>
                  </a:lnTo>
                  <a:lnTo>
                    <a:pt x="45" y="224"/>
                  </a:lnTo>
                  <a:lnTo>
                    <a:pt x="24" y="225"/>
                  </a:lnTo>
                  <a:lnTo>
                    <a:pt x="0" y="174"/>
                  </a:lnTo>
                  <a:lnTo>
                    <a:pt x="32" y="166"/>
                  </a:lnTo>
                  <a:lnTo>
                    <a:pt x="30" y="134"/>
                  </a:lnTo>
                  <a:lnTo>
                    <a:pt x="53" y="113"/>
                  </a:lnTo>
                  <a:lnTo>
                    <a:pt x="30" y="69"/>
                  </a:lnTo>
                  <a:lnTo>
                    <a:pt x="14" y="6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186"/>
            <p:cNvSpPr>
              <a:spLocks/>
            </p:cNvSpPr>
            <p:nvPr/>
          </p:nvSpPr>
          <p:spPr bwMode="auto">
            <a:xfrm>
              <a:off x="7110013" y="2633103"/>
              <a:ext cx="318995" cy="338185"/>
            </a:xfrm>
            <a:custGeom>
              <a:avLst/>
              <a:gdLst>
                <a:gd name="T0" fmla="*/ 2147483647 w 248"/>
                <a:gd name="T1" fmla="*/ 2147483647 h 265"/>
                <a:gd name="T2" fmla="*/ 2147483647 w 248"/>
                <a:gd name="T3" fmla="*/ 2147483647 h 265"/>
                <a:gd name="T4" fmla="*/ 2147483647 w 248"/>
                <a:gd name="T5" fmla="*/ 0 h 265"/>
                <a:gd name="T6" fmla="*/ 2147483647 w 248"/>
                <a:gd name="T7" fmla="*/ 2147483647 h 265"/>
                <a:gd name="T8" fmla="*/ 2147483647 w 248"/>
                <a:gd name="T9" fmla="*/ 2147483647 h 265"/>
                <a:gd name="T10" fmla="*/ 2147483647 w 248"/>
                <a:gd name="T11" fmla="*/ 2147483647 h 265"/>
                <a:gd name="T12" fmla="*/ 2147483647 w 248"/>
                <a:gd name="T13" fmla="*/ 2147483647 h 265"/>
                <a:gd name="T14" fmla="*/ 2147483647 w 248"/>
                <a:gd name="T15" fmla="*/ 2147483647 h 265"/>
                <a:gd name="T16" fmla="*/ 2147483647 w 248"/>
                <a:gd name="T17" fmla="*/ 2147483647 h 265"/>
                <a:gd name="T18" fmla="*/ 2147483647 w 248"/>
                <a:gd name="T19" fmla="*/ 2147483647 h 265"/>
                <a:gd name="T20" fmla="*/ 2147483647 w 248"/>
                <a:gd name="T21" fmla="*/ 2147483647 h 265"/>
                <a:gd name="T22" fmla="*/ 2147483647 w 248"/>
                <a:gd name="T23" fmla="*/ 2147483647 h 265"/>
                <a:gd name="T24" fmla="*/ 2147483647 w 248"/>
                <a:gd name="T25" fmla="*/ 2147483647 h 265"/>
                <a:gd name="T26" fmla="*/ 2147483647 w 248"/>
                <a:gd name="T27" fmla="*/ 2147483647 h 265"/>
                <a:gd name="T28" fmla="*/ 2147483647 w 248"/>
                <a:gd name="T29" fmla="*/ 2147483647 h 265"/>
                <a:gd name="T30" fmla="*/ 2147483647 w 248"/>
                <a:gd name="T31" fmla="*/ 2147483647 h 265"/>
                <a:gd name="T32" fmla="*/ 2147483647 w 248"/>
                <a:gd name="T33" fmla="*/ 2147483647 h 265"/>
                <a:gd name="T34" fmla="*/ 0 w 248"/>
                <a:gd name="T35" fmla="*/ 2147483647 h 265"/>
                <a:gd name="T36" fmla="*/ 2147483647 w 248"/>
                <a:gd name="T37" fmla="*/ 2147483647 h 265"/>
                <a:gd name="T38" fmla="*/ 2147483647 w 248"/>
                <a:gd name="T39" fmla="*/ 2147483647 h 265"/>
                <a:gd name="T40" fmla="*/ 2147483647 w 248"/>
                <a:gd name="T41" fmla="*/ 2147483647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65"/>
                <a:gd name="T65" fmla="*/ 248 w 248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65">
                  <a:moveTo>
                    <a:pt x="42" y="22"/>
                  </a:moveTo>
                  <a:lnTo>
                    <a:pt x="59" y="29"/>
                  </a:lnTo>
                  <a:lnTo>
                    <a:pt x="109" y="0"/>
                  </a:lnTo>
                  <a:lnTo>
                    <a:pt x="157" y="6"/>
                  </a:lnTo>
                  <a:lnTo>
                    <a:pt x="155" y="21"/>
                  </a:lnTo>
                  <a:lnTo>
                    <a:pt x="192" y="29"/>
                  </a:lnTo>
                  <a:lnTo>
                    <a:pt x="205" y="115"/>
                  </a:lnTo>
                  <a:lnTo>
                    <a:pt x="224" y="115"/>
                  </a:lnTo>
                  <a:lnTo>
                    <a:pt x="242" y="142"/>
                  </a:lnTo>
                  <a:lnTo>
                    <a:pt x="248" y="158"/>
                  </a:lnTo>
                  <a:lnTo>
                    <a:pt x="227" y="185"/>
                  </a:lnTo>
                  <a:lnTo>
                    <a:pt x="194" y="187"/>
                  </a:lnTo>
                  <a:lnTo>
                    <a:pt x="174" y="259"/>
                  </a:lnTo>
                  <a:lnTo>
                    <a:pt x="157" y="265"/>
                  </a:lnTo>
                  <a:lnTo>
                    <a:pt x="114" y="198"/>
                  </a:lnTo>
                  <a:lnTo>
                    <a:pt x="50" y="208"/>
                  </a:lnTo>
                  <a:lnTo>
                    <a:pt x="48" y="182"/>
                  </a:lnTo>
                  <a:lnTo>
                    <a:pt x="0" y="14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187"/>
            <p:cNvSpPr>
              <a:spLocks/>
            </p:cNvSpPr>
            <p:nvPr/>
          </p:nvSpPr>
          <p:spPr bwMode="auto">
            <a:xfrm>
              <a:off x="8389851" y="2500381"/>
              <a:ext cx="343434" cy="275652"/>
            </a:xfrm>
            <a:custGeom>
              <a:avLst/>
              <a:gdLst>
                <a:gd name="T0" fmla="*/ 2147483647 w 267"/>
                <a:gd name="T1" fmla="*/ 2147483647 h 216"/>
                <a:gd name="T2" fmla="*/ 2147483647 w 267"/>
                <a:gd name="T3" fmla="*/ 2147483647 h 216"/>
                <a:gd name="T4" fmla="*/ 2147483647 w 267"/>
                <a:gd name="T5" fmla="*/ 2147483647 h 216"/>
                <a:gd name="T6" fmla="*/ 2147483647 w 267"/>
                <a:gd name="T7" fmla="*/ 2147483647 h 216"/>
                <a:gd name="T8" fmla="*/ 2147483647 w 267"/>
                <a:gd name="T9" fmla="*/ 2147483647 h 216"/>
                <a:gd name="T10" fmla="*/ 2147483647 w 267"/>
                <a:gd name="T11" fmla="*/ 2147483647 h 216"/>
                <a:gd name="T12" fmla="*/ 2147483647 w 267"/>
                <a:gd name="T13" fmla="*/ 2147483647 h 216"/>
                <a:gd name="T14" fmla="*/ 2147483647 w 267"/>
                <a:gd name="T15" fmla="*/ 2147483647 h 216"/>
                <a:gd name="T16" fmla="*/ 2147483647 w 267"/>
                <a:gd name="T17" fmla="*/ 0 h 216"/>
                <a:gd name="T18" fmla="*/ 2147483647 w 267"/>
                <a:gd name="T19" fmla="*/ 2147483647 h 216"/>
                <a:gd name="T20" fmla="*/ 2147483647 w 267"/>
                <a:gd name="T21" fmla="*/ 2147483647 h 216"/>
                <a:gd name="T22" fmla="*/ 2147483647 w 267"/>
                <a:gd name="T23" fmla="*/ 2147483647 h 216"/>
                <a:gd name="T24" fmla="*/ 2147483647 w 267"/>
                <a:gd name="T25" fmla="*/ 2147483647 h 216"/>
                <a:gd name="T26" fmla="*/ 0 w 267"/>
                <a:gd name="T27" fmla="*/ 2147483647 h 216"/>
                <a:gd name="T28" fmla="*/ 2147483647 w 267"/>
                <a:gd name="T29" fmla="*/ 2147483647 h 216"/>
                <a:gd name="T30" fmla="*/ 2147483647 w 267"/>
                <a:gd name="T31" fmla="*/ 2147483647 h 216"/>
                <a:gd name="T32" fmla="*/ 2147483647 w 267"/>
                <a:gd name="T33" fmla="*/ 2147483647 h 216"/>
                <a:gd name="T34" fmla="*/ 2147483647 w 267"/>
                <a:gd name="T35" fmla="*/ 2147483647 h 216"/>
                <a:gd name="T36" fmla="*/ 2147483647 w 267"/>
                <a:gd name="T37" fmla="*/ 2147483647 h 216"/>
                <a:gd name="T38" fmla="*/ 2147483647 w 267"/>
                <a:gd name="T39" fmla="*/ 2147483647 h 216"/>
                <a:gd name="T40" fmla="*/ 2147483647 w 267"/>
                <a:gd name="T41" fmla="*/ 2147483647 h 216"/>
                <a:gd name="T42" fmla="*/ 2147483647 w 267"/>
                <a:gd name="T43" fmla="*/ 2147483647 h 216"/>
                <a:gd name="T44" fmla="*/ 2147483647 w 267"/>
                <a:gd name="T45" fmla="*/ 2147483647 h 216"/>
                <a:gd name="T46" fmla="*/ 2147483647 w 267"/>
                <a:gd name="T47" fmla="*/ 2147483647 h 216"/>
                <a:gd name="T48" fmla="*/ 2147483647 w 267"/>
                <a:gd name="T49" fmla="*/ 2147483647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7"/>
                <a:gd name="T76" fmla="*/ 0 h 216"/>
                <a:gd name="T77" fmla="*/ 267 w 26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7" h="216">
                  <a:moveTo>
                    <a:pt x="243" y="123"/>
                  </a:moveTo>
                  <a:lnTo>
                    <a:pt x="267" y="126"/>
                  </a:lnTo>
                  <a:lnTo>
                    <a:pt x="253" y="70"/>
                  </a:lnTo>
                  <a:lnTo>
                    <a:pt x="267" y="51"/>
                  </a:lnTo>
                  <a:lnTo>
                    <a:pt x="223" y="21"/>
                  </a:lnTo>
                  <a:lnTo>
                    <a:pt x="203" y="34"/>
                  </a:lnTo>
                  <a:lnTo>
                    <a:pt x="181" y="16"/>
                  </a:lnTo>
                  <a:lnTo>
                    <a:pt x="149" y="24"/>
                  </a:lnTo>
                  <a:lnTo>
                    <a:pt x="135" y="0"/>
                  </a:lnTo>
                  <a:lnTo>
                    <a:pt x="91" y="30"/>
                  </a:lnTo>
                  <a:lnTo>
                    <a:pt x="56" y="67"/>
                  </a:lnTo>
                  <a:lnTo>
                    <a:pt x="56" y="98"/>
                  </a:lnTo>
                  <a:lnTo>
                    <a:pt x="7" y="102"/>
                  </a:lnTo>
                  <a:lnTo>
                    <a:pt x="0" y="123"/>
                  </a:lnTo>
                  <a:lnTo>
                    <a:pt x="18" y="118"/>
                  </a:lnTo>
                  <a:lnTo>
                    <a:pt x="23" y="141"/>
                  </a:lnTo>
                  <a:lnTo>
                    <a:pt x="7" y="157"/>
                  </a:lnTo>
                  <a:lnTo>
                    <a:pt x="27" y="208"/>
                  </a:lnTo>
                  <a:lnTo>
                    <a:pt x="64" y="216"/>
                  </a:lnTo>
                  <a:lnTo>
                    <a:pt x="163" y="166"/>
                  </a:lnTo>
                  <a:lnTo>
                    <a:pt x="184" y="137"/>
                  </a:lnTo>
                  <a:lnTo>
                    <a:pt x="219" y="141"/>
                  </a:lnTo>
                  <a:lnTo>
                    <a:pt x="243" y="12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188"/>
            <p:cNvSpPr>
              <a:spLocks/>
            </p:cNvSpPr>
            <p:nvPr/>
          </p:nvSpPr>
          <p:spPr bwMode="auto">
            <a:xfrm>
              <a:off x="7467597" y="2418706"/>
              <a:ext cx="385880" cy="292243"/>
            </a:xfrm>
            <a:custGeom>
              <a:avLst/>
              <a:gdLst>
                <a:gd name="T0" fmla="*/ 2147483647 w 300"/>
                <a:gd name="T1" fmla="*/ 2147483647 h 229"/>
                <a:gd name="T2" fmla="*/ 2147483647 w 300"/>
                <a:gd name="T3" fmla="*/ 0 h 229"/>
                <a:gd name="T4" fmla="*/ 2147483647 w 300"/>
                <a:gd name="T5" fmla="*/ 2147483647 h 229"/>
                <a:gd name="T6" fmla="*/ 2147483647 w 300"/>
                <a:gd name="T7" fmla="*/ 2147483647 h 229"/>
                <a:gd name="T8" fmla="*/ 2147483647 w 300"/>
                <a:gd name="T9" fmla="*/ 2147483647 h 229"/>
                <a:gd name="T10" fmla="*/ 2147483647 w 300"/>
                <a:gd name="T11" fmla="*/ 2147483647 h 229"/>
                <a:gd name="T12" fmla="*/ 2147483647 w 300"/>
                <a:gd name="T13" fmla="*/ 2147483647 h 229"/>
                <a:gd name="T14" fmla="*/ 2147483647 w 300"/>
                <a:gd name="T15" fmla="*/ 2147483647 h 229"/>
                <a:gd name="T16" fmla="*/ 2147483647 w 300"/>
                <a:gd name="T17" fmla="*/ 2147483647 h 229"/>
                <a:gd name="T18" fmla="*/ 2147483647 w 300"/>
                <a:gd name="T19" fmla="*/ 2147483647 h 229"/>
                <a:gd name="T20" fmla="*/ 2147483647 w 300"/>
                <a:gd name="T21" fmla="*/ 2147483647 h 229"/>
                <a:gd name="T22" fmla="*/ 2147483647 w 300"/>
                <a:gd name="T23" fmla="*/ 2147483647 h 229"/>
                <a:gd name="T24" fmla="*/ 2147483647 w 300"/>
                <a:gd name="T25" fmla="*/ 2147483647 h 229"/>
                <a:gd name="T26" fmla="*/ 2147483647 w 300"/>
                <a:gd name="T27" fmla="*/ 2147483647 h 229"/>
                <a:gd name="T28" fmla="*/ 2147483647 w 300"/>
                <a:gd name="T29" fmla="*/ 2147483647 h 229"/>
                <a:gd name="T30" fmla="*/ 2147483647 w 300"/>
                <a:gd name="T31" fmla="*/ 2147483647 h 229"/>
                <a:gd name="T32" fmla="*/ 2147483647 w 300"/>
                <a:gd name="T33" fmla="*/ 2147483647 h 229"/>
                <a:gd name="T34" fmla="*/ 2147483647 w 300"/>
                <a:gd name="T35" fmla="*/ 2147483647 h 229"/>
                <a:gd name="T36" fmla="*/ 2147483647 w 300"/>
                <a:gd name="T37" fmla="*/ 2147483647 h 229"/>
                <a:gd name="T38" fmla="*/ 2147483647 w 300"/>
                <a:gd name="T39" fmla="*/ 2147483647 h 229"/>
                <a:gd name="T40" fmla="*/ 2147483647 w 300"/>
                <a:gd name="T41" fmla="*/ 2147483647 h 229"/>
                <a:gd name="T42" fmla="*/ 2147483647 w 300"/>
                <a:gd name="T43" fmla="*/ 2147483647 h 229"/>
                <a:gd name="T44" fmla="*/ 0 w 300"/>
                <a:gd name="T45" fmla="*/ 2147483647 h 229"/>
                <a:gd name="T46" fmla="*/ 2147483647 w 300"/>
                <a:gd name="T47" fmla="*/ 2147483647 h 229"/>
                <a:gd name="T48" fmla="*/ 2147483647 w 300"/>
                <a:gd name="T49" fmla="*/ 2147483647 h 229"/>
                <a:gd name="T50" fmla="*/ 2147483647 w 300"/>
                <a:gd name="T51" fmla="*/ 2147483647 h 229"/>
                <a:gd name="T52" fmla="*/ 2147483647 w 300"/>
                <a:gd name="T53" fmla="*/ 2147483647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0"/>
                <a:gd name="T82" fmla="*/ 0 h 229"/>
                <a:gd name="T83" fmla="*/ 300 w 300"/>
                <a:gd name="T84" fmla="*/ 229 h 2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0" h="229">
                  <a:moveTo>
                    <a:pt x="90" y="8"/>
                  </a:moveTo>
                  <a:lnTo>
                    <a:pt x="162" y="0"/>
                  </a:lnTo>
                  <a:lnTo>
                    <a:pt x="186" y="32"/>
                  </a:lnTo>
                  <a:lnTo>
                    <a:pt x="175" y="54"/>
                  </a:lnTo>
                  <a:lnTo>
                    <a:pt x="261" y="43"/>
                  </a:lnTo>
                  <a:lnTo>
                    <a:pt x="277" y="50"/>
                  </a:lnTo>
                  <a:lnTo>
                    <a:pt x="300" y="94"/>
                  </a:lnTo>
                  <a:lnTo>
                    <a:pt x="277" y="115"/>
                  </a:lnTo>
                  <a:lnTo>
                    <a:pt x="279" y="147"/>
                  </a:lnTo>
                  <a:lnTo>
                    <a:pt x="247" y="155"/>
                  </a:lnTo>
                  <a:lnTo>
                    <a:pt x="271" y="206"/>
                  </a:lnTo>
                  <a:lnTo>
                    <a:pt x="250" y="217"/>
                  </a:lnTo>
                  <a:lnTo>
                    <a:pt x="218" y="229"/>
                  </a:lnTo>
                  <a:lnTo>
                    <a:pt x="192" y="206"/>
                  </a:lnTo>
                  <a:lnTo>
                    <a:pt x="136" y="190"/>
                  </a:lnTo>
                  <a:lnTo>
                    <a:pt x="128" y="177"/>
                  </a:lnTo>
                  <a:lnTo>
                    <a:pt x="40" y="181"/>
                  </a:lnTo>
                  <a:lnTo>
                    <a:pt x="37" y="162"/>
                  </a:lnTo>
                  <a:lnTo>
                    <a:pt x="10" y="155"/>
                  </a:lnTo>
                  <a:lnTo>
                    <a:pt x="4" y="134"/>
                  </a:lnTo>
                  <a:lnTo>
                    <a:pt x="13" y="122"/>
                  </a:lnTo>
                  <a:lnTo>
                    <a:pt x="2" y="90"/>
                  </a:lnTo>
                  <a:lnTo>
                    <a:pt x="0" y="78"/>
                  </a:lnTo>
                  <a:lnTo>
                    <a:pt x="69" y="59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189"/>
            <p:cNvSpPr>
              <a:spLocks/>
            </p:cNvSpPr>
            <p:nvPr/>
          </p:nvSpPr>
          <p:spPr bwMode="auto">
            <a:xfrm>
              <a:off x="7292664" y="2200480"/>
              <a:ext cx="290697" cy="344565"/>
            </a:xfrm>
            <a:custGeom>
              <a:avLst/>
              <a:gdLst>
                <a:gd name="T0" fmla="*/ 2147483647 w 226"/>
                <a:gd name="T1" fmla="*/ 2147483647 h 270"/>
                <a:gd name="T2" fmla="*/ 2147483647 w 226"/>
                <a:gd name="T3" fmla="*/ 2147483647 h 270"/>
                <a:gd name="T4" fmla="*/ 2147483647 w 226"/>
                <a:gd name="T5" fmla="*/ 2147483647 h 270"/>
                <a:gd name="T6" fmla="*/ 2147483647 w 226"/>
                <a:gd name="T7" fmla="*/ 2147483647 h 270"/>
                <a:gd name="T8" fmla="*/ 2147483647 w 226"/>
                <a:gd name="T9" fmla="*/ 0 h 270"/>
                <a:gd name="T10" fmla="*/ 2147483647 w 226"/>
                <a:gd name="T11" fmla="*/ 2147483647 h 270"/>
                <a:gd name="T12" fmla="*/ 2147483647 w 226"/>
                <a:gd name="T13" fmla="*/ 2147483647 h 270"/>
                <a:gd name="T14" fmla="*/ 2147483647 w 226"/>
                <a:gd name="T15" fmla="*/ 2147483647 h 270"/>
                <a:gd name="T16" fmla="*/ 2147483647 w 226"/>
                <a:gd name="T17" fmla="*/ 2147483647 h 270"/>
                <a:gd name="T18" fmla="*/ 2147483647 w 226"/>
                <a:gd name="T19" fmla="*/ 2147483647 h 270"/>
                <a:gd name="T20" fmla="*/ 2147483647 w 226"/>
                <a:gd name="T21" fmla="*/ 2147483647 h 270"/>
                <a:gd name="T22" fmla="*/ 2147483647 w 226"/>
                <a:gd name="T23" fmla="*/ 2147483647 h 270"/>
                <a:gd name="T24" fmla="*/ 2147483647 w 226"/>
                <a:gd name="T25" fmla="*/ 2147483647 h 270"/>
                <a:gd name="T26" fmla="*/ 2147483647 w 226"/>
                <a:gd name="T27" fmla="*/ 2147483647 h 270"/>
                <a:gd name="T28" fmla="*/ 2147483647 w 226"/>
                <a:gd name="T29" fmla="*/ 2147483647 h 270"/>
                <a:gd name="T30" fmla="*/ 2147483647 w 226"/>
                <a:gd name="T31" fmla="*/ 2147483647 h 270"/>
                <a:gd name="T32" fmla="*/ 2147483647 w 226"/>
                <a:gd name="T33" fmla="*/ 2147483647 h 270"/>
                <a:gd name="T34" fmla="*/ 0 w 226"/>
                <a:gd name="T35" fmla="*/ 2147483647 h 270"/>
                <a:gd name="T36" fmla="*/ 2147483647 w 226"/>
                <a:gd name="T37" fmla="*/ 2147483647 h 270"/>
                <a:gd name="T38" fmla="*/ 2147483647 w 226"/>
                <a:gd name="T39" fmla="*/ 2147483647 h 270"/>
                <a:gd name="T40" fmla="*/ 2147483647 w 226"/>
                <a:gd name="T41" fmla="*/ 2147483647 h 270"/>
                <a:gd name="T42" fmla="*/ 2147483647 w 226"/>
                <a:gd name="T43" fmla="*/ 2147483647 h 270"/>
                <a:gd name="T44" fmla="*/ 2147483647 w 226"/>
                <a:gd name="T45" fmla="*/ 2147483647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270"/>
                <a:gd name="T71" fmla="*/ 226 w 226"/>
                <a:gd name="T72" fmla="*/ 270 h 2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270">
                  <a:moveTo>
                    <a:pt x="5" y="73"/>
                  </a:moveTo>
                  <a:lnTo>
                    <a:pt x="69" y="46"/>
                  </a:lnTo>
                  <a:lnTo>
                    <a:pt x="111" y="48"/>
                  </a:lnTo>
                  <a:lnTo>
                    <a:pt x="111" y="32"/>
                  </a:lnTo>
                  <a:lnTo>
                    <a:pt x="136" y="0"/>
                  </a:lnTo>
                  <a:lnTo>
                    <a:pt x="149" y="21"/>
                  </a:lnTo>
                  <a:lnTo>
                    <a:pt x="154" y="72"/>
                  </a:lnTo>
                  <a:lnTo>
                    <a:pt x="197" y="137"/>
                  </a:lnTo>
                  <a:lnTo>
                    <a:pt x="213" y="139"/>
                  </a:lnTo>
                  <a:lnTo>
                    <a:pt x="226" y="179"/>
                  </a:lnTo>
                  <a:lnTo>
                    <a:pt x="205" y="230"/>
                  </a:lnTo>
                  <a:lnTo>
                    <a:pt x="136" y="249"/>
                  </a:lnTo>
                  <a:lnTo>
                    <a:pt x="138" y="261"/>
                  </a:lnTo>
                  <a:lnTo>
                    <a:pt x="88" y="270"/>
                  </a:lnTo>
                  <a:lnTo>
                    <a:pt x="50" y="230"/>
                  </a:lnTo>
                  <a:lnTo>
                    <a:pt x="20" y="227"/>
                  </a:lnTo>
                  <a:lnTo>
                    <a:pt x="8" y="201"/>
                  </a:lnTo>
                  <a:lnTo>
                    <a:pt x="0" y="168"/>
                  </a:lnTo>
                  <a:lnTo>
                    <a:pt x="32" y="152"/>
                  </a:lnTo>
                  <a:lnTo>
                    <a:pt x="36" y="113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190"/>
            <p:cNvSpPr>
              <a:spLocks/>
            </p:cNvSpPr>
            <p:nvPr/>
          </p:nvSpPr>
          <p:spPr bwMode="auto">
            <a:xfrm>
              <a:off x="7812317" y="1806145"/>
              <a:ext cx="285551" cy="428792"/>
            </a:xfrm>
            <a:custGeom>
              <a:avLst/>
              <a:gdLst>
                <a:gd name="T0" fmla="*/ 2147483647 w 222"/>
                <a:gd name="T1" fmla="*/ 2147483647 h 336"/>
                <a:gd name="T2" fmla="*/ 2147483647 w 222"/>
                <a:gd name="T3" fmla="*/ 2147483647 h 336"/>
                <a:gd name="T4" fmla="*/ 2147483647 w 222"/>
                <a:gd name="T5" fmla="*/ 2147483647 h 336"/>
                <a:gd name="T6" fmla="*/ 2147483647 w 222"/>
                <a:gd name="T7" fmla="*/ 2147483647 h 336"/>
                <a:gd name="T8" fmla="*/ 2147483647 w 222"/>
                <a:gd name="T9" fmla="*/ 2147483647 h 336"/>
                <a:gd name="T10" fmla="*/ 2147483647 w 222"/>
                <a:gd name="T11" fmla="*/ 2147483647 h 336"/>
                <a:gd name="T12" fmla="*/ 2147483647 w 222"/>
                <a:gd name="T13" fmla="*/ 2147483647 h 336"/>
                <a:gd name="T14" fmla="*/ 2147483647 w 222"/>
                <a:gd name="T15" fmla="*/ 2147483647 h 336"/>
                <a:gd name="T16" fmla="*/ 2147483647 w 222"/>
                <a:gd name="T17" fmla="*/ 2147483647 h 336"/>
                <a:gd name="T18" fmla="*/ 2147483647 w 222"/>
                <a:gd name="T19" fmla="*/ 2147483647 h 336"/>
                <a:gd name="T20" fmla="*/ 2147483647 w 222"/>
                <a:gd name="T21" fmla="*/ 2147483647 h 336"/>
                <a:gd name="T22" fmla="*/ 2147483647 w 222"/>
                <a:gd name="T23" fmla="*/ 2147483647 h 336"/>
                <a:gd name="T24" fmla="*/ 2147483647 w 222"/>
                <a:gd name="T25" fmla="*/ 2147483647 h 336"/>
                <a:gd name="T26" fmla="*/ 2147483647 w 222"/>
                <a:gd name="T27" fmla="*/ 2147483647 h 336"/>
                <a:gd name="T28" fmla="*/ 2147483647 w 222"/>
                <a:gd name="T29" fmla="*/ 2147483647 h 336"/>
                <a:gd name="T30" fmla="*/ 0 w 222"/>
                <a:gd name="T31" fmla="*/ 2147483647 h 336"/>
                <a:gd name="T32" fmla="*/ 2147483647 w 222"/>
                <a:gd name="T33" fmla="*/ 2147483647 h 336"/>
                <a:gd name="T34" fmla="*/ 2147483647 w 222"/>
                <a:gd name="T35" fmla="*/ 2147483647 h 336"/>
                <a:gd name="T36" fmla="*/ 2147483647 w 222"/>
                <a:gd name="T37" fmla="*/ 2147483647 h 336"/>
                <a:gd name="T38" fmla="*/ 2147483647 w 222"/>
                <a:gd name="T39" fmla="*/ 2147483647 h 336"/>
                <a:gd name="T40" fmla="*/ 2147483647 w 222"/>
                <a:gd name="T41" fmla="*/ 0 h 336"/>
                <a:gd name="T42" fmla="*/ 2147483647 w 222"/>
                <a:gd name="T43" fmla="*/ 2147483647 h 336"/>
                <a:gd name="T44" fmla="*/ 2147483647 w 222"/>
                <a:gd name="T45" fmla="*/ 2147483647 h 336"/>
                <a:gd name="T46" fmla="*/ 2147483647 w 222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336"/>
                <a:gd name="T74" fmla="*/ 222 w 222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336">
                  <a:moveTo>
                    <a:pt x="204" y="21"/>
                  </a:moveTo>
                  <a:lnTo>
                    <a:pt x="220" y="26"/>
                  </a:lnTo>
                  <a:lnTo>
                    <a:pt x="222" y="85"/>
                  </a:lnTo>
                  <a:lnTo>
                    <a:pt x="192" y="123"/>
                  </a:lnTo>
                  <a:lnTo>
                    <a:pt x="190" y="179"/>
                  </a:lnTo>
                  <a:lnTo>
                    <a:pt x="190" y="192"/>
                  </a:lnTo>
                  <a:lnTo>
                    <a:pt x="169" y="181"/>
                  </a:lnTo>
                  <a:lnTo>
                    <a:pt x="116" y="207"/>
                  </a:lnTo>
                  <a:lnTo>
                    <a:pt x="137" y="248"/>
                  </a:lnTo>
                  <a:lnTo>
                    <a:pt x="116" y="251"/>
                  </a:lnTo>
                  <a:lnTo>
                    <a:pt x="110" y="280"/>
                  </a:lnTo>
                  <a:lnTo>
                    <a:pt x="128" y="283"/>
                  </a:lnTo>
                  <a:lnTo>
                    <a:pt x="91" y="336"/>
                  </a:lnTo>
                  <a:lnTo>
                    <a:pt x="41" y="293"/>
                  </a:lnTo>
                  <a:lnTo>
                    <a:pt x="28" y="262"/>
                  </a:lnTo>
                  <a:lnTo>
                    <a:pt x="0" y="203"/>
                  </a:lnTo>
                  <a:lnTo>
                    <a:pt x="20" y="192"/>
                  </a:lnTo>
                  <a:lnTo>
                    <a:pt x="24" y="99"/>
                  </a:lnTo>
                  <a:lnTo>
                    <a:pt x="16" y="66"/>
                  </a:lnTo>
                  <a:lnTo>
                    <a:pt x="35" y="13"/>
                  </a:lnTo>
                  <a:lnTo>
                    <a:pt x="132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191"/>
            <p:cNvSpPr>
              <a:spLocks/>
            </p:cNvSpPr>
            <p:nvPr/>
          </p:nvSpPr>
          <p:spPr bwMode="auto">
            <a:xfrm>
              <a:off x="7189762" y="2003950"/>
              <a:ext cx="346007" cy="289691"/>
            </a:xfrm>
            <a:custGeom>
              <a:avLst/>
              <a:gdLst>
                <a:gd name="T0" fmla="*/ 2147483647 w 269"/>
                <a:gd name="T1" fmla="*/ 2147483647 h 227"/>
                <a:gd name="T2" fmla="*/ 2147483647 w 269"/>
                <a:gd name="T3" fmla="*/ 2147483647 h 227"/>
                <a:gd name="T4" fmla="*/ 2147483647 w 269"/>
                <a:gd name="T5" fmla="*/ 2147483647 h 227"/>
                <a:gd name="T6" fmla="*/ 2147483647 w 269"/>
                <a:gd name="T7" fmla="*/ 2147483647 h 227"/>
                <a:gd name="T8" fmla="*/ 2147483647 w 269"/>
                <a:gd name="T9" fmla="*/ 2147483647 h 227"/>
                <a:gd name="T10" fmla="*/ 2147483647 w 269"/>
                <a:gd name="T11" fmla="*/ 0 h 227"/>
                <a:gd name="T12" fmla="*/ 2147483647 w 269"/>
                <a:gd name="T13" fmla="*/ 2147483647 h 227"/>
                <a:gd name="T14" fmla="*/ 0 w 269"/>
                <a:gd name="T15" fmla="*/ 2147483647 h 227"/>
                <a:gd name="T16" fmla="*/ 2147483647 w 269"/>
                <a:gd name="T17" fmla="*/ 2147483647 h 227"/>
                <a:gd name="T18" fmla="*/ 2147483647 w 269"/>
                <a:gd name="T19" fmla="*/ 2147483647 h 227"/>
                <a:gd name="T20" fmla="*/ 2147483647 w 269"/>
                <a:gd name="T21" fmla="*/ 2147483647 h 227"/>
                <a:gd name="T22" fmla="*/ 2147483647 w 269"/>
                <a:gd name="T23" fmla="*/ 2147483647 h 227"/>
                <a:gd name="T24" fmla="*/ 2147483647 w 269"/>
                <a:gd name="T25" fmla="*/ 2147483647 h 227"/>
                <a:gd name="T26" fmla="*/ 2147483647 w 269"/>
                <a:gd name="T27" fmla="*/ 2147483647 h 227"/>
                <a:gd name="T28" fmla="*/ 2147483647 w 269"/>
                <a:gd name="T29" fmla="*/ 2147483647 h 227"/>
                <a:gd name="T30" fmla="*/ 2147483647 w 269"/>
                <a:gd name="T31" fmla="*/ 2147483647 h 227"/>
                <a:gd name="T32" fmla="*/ 2147483647 w 269"/>
                <a:gd name="T33" fmla="*/ 2147483647 h 227"/>
                <a:gd name="T34" fmla="*/ 2147483647 w 269"/>
                <a:gd name="T35" fmla="*/ 2147483647 h 227"/>
                <a:gd name="T36" fmla="*/ 2147483647 w 269"/>
                <a:gd name="T37" fmla="*/ 2147483647 h 227"/>
                <a:gd name="T38" fmla="*/ 2147483647 w 269"/>
                <a:gd name="T39" fmla="*/ 2147483647 h 227"/>
                <a:gd name="T40" fmla="*/ 2147483647 w 269"/>
                <a:gd name="T41" fmla="*/ 2147483647 h 227"/>
                <a:gd name="T42" fmla="*/ 2147483647 w 269"/>
                <a:gd name="T43" fmla="*/ 2147483647 h 227"/>
                <a:gd name="T44" fmla="*/ 2147483647 w 269"/>
                <a:gd name="T45" fmla="*/ 2147483647 h 227"/>
                <a:gd name="T46" fmla="*/ 2147483647 w 269"/>
                <a:gd name="T47" fmla="*/ 2147483647 h 227"/>
                <a:gd name="T48" fmla="*/ 2147483647 w 269"/>
                <a:gd name="T49" fmla="*/ 2147483647 h 227"/>
                <a:gd name="T50" fmla="*/ 2147483647 w 269"/>
                <a:gd name="T51" fmla="*/ 2147483647 h 227"/>
                <a:gd name="T52" fmla="*/ 2147483647 w 269"/>
                <a:gd name="T53" fmla="*/ 2147483647 h 227"/>
                <a:gd name="T54" fmla="*/ 2147483647 w 269"/>
                <a:gd name="T55" fmla="*/ 2147483647 h 227"/>
                <a:gd name="T56" fmla="*/ 2147483647 w 269"/>
                <a:gd name="T57" fmla="*/ 2147483647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227"/>
                <a:gd name="T89" fmla="*/ 269 w 269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227">
                  <a:moveTo>
                    <a:pt x="128" y="66"/>
                  </a:moveTo>
                  <a:lnTo>
                    <a:pt x="106" y="47"/>
                  </a:lnTo>
                  <a:lnTo>
                    <a:pt x="116" y="34"/>
                  </a:lnTo>
                  <a:lnTo>
                    <a:pt x="90" y="21"/>
                  </a:lnTo>
                  <a:lnTo>
                    <a:pt x="63" y="23"/>
                  </a:lnTo>
                  <a:lnTo>
                    <a:pt x="40" y="0"/>
                  </a:lnTo>
                  <a:lnTo>
                    <a:pt x="16" y="13"/>
                  </a:lnTo>
                  <a:lnTo>
                    <a:pt x="0" y="16"/>
                  </a:lnTo>
                  <a:lnTo>
                    <a:pt x="20" y="103"/>
                  </a:lnTo>
                  <a:lnTo>
                    <a:pt x="13" y="123"/>
                  </a:lnTo>
                  <a:lnTo>
                    <a:pt x="26" y="128"/>
                  </a:lnTo>
                  <a:lnTo>
                    <a:pt x="21" y="146"/>
                  </a:lnTo>
                  <a:lnTo>
                    <a:pt x="13" y="160"/>
                  </a:lnTo>
                  <a:lnTo>
                    <a:pt x="53" y="173"/>
                  </a:lnTo>
                  <a:lnTo>
                    <a:pt x="77" y="202"/>
                  </a:lnTo>
                  <a:lnTo>
                    <a:pt x="85" y="227"/>
                  </a:lnTo>
                  <a:lnTo>
                    <a:pt x="149" y="200"/>
                  </a:lnTo>
                  <a:lnTo>
                    <a:pt x="191" y="202"/>
                  </a:lnTo>
                  <a:lnTo>
                    <a:pt x="191" y="186"/>
                  </a:lnTo>
                  <a:lnTo>
                    <a:pt x="216" y="154"/>
                  </a:lnTo>
                  <a:lnTo>
                    <a:pt x="208" y="122"/>
                  </a:lnTo>
                  <a:lnTo>
                    <a:pt x="240" y="112"/>
                  </a:lnTo>
                  <a:lnTo>
                    <a:pt x="255" y="69"/>
                  </a:lnTo>
                  <a:lnTo>
                    <a:pt x="269" y="64"/>
                  </a:lnTo>
                  <a:lnTo>
                    <a:pt x="258" y="28"/>
                  </a:lnTo>
                  <a:lnTo>
                    <a:pt x="200" y="12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92"/>
            <p:cNvSpPr>
              <a:spLocks/>
            </p:cNvSpPr>
            <p:nvPr/>
          </p:nvSpPr>
          <p:spPr bwMode="auto">
            <a:xfrm>
              <a:off x="7517761" y="1906962"/>
              <a:ext cx="330572" cy="248853"/>
            </a:xfrm>
            <a:custGeom>
              <a:avLst/>
              <a:gdLst>
                <a:gd name="T0" fmla="*/ 2147483647 w 257"/>
                <a:gd name="T1" fmla="*/ 2147483647 h 195"/>
                <a:gd name="T2" fmla="*/ 2147483647 w 257"/>
                <a:gd name="T3" fmla="*/ 2147483647 h 195"/>
                <a:gd name="T4" fmla="*/ 2147483647 w 257"/>
                <a:gd name="T5" fmla="*/ 2147483647 h 195"/>
                <a:gd name="T6" fmla="*/ 2147483647 w 257"/>
                <a:gd name="T7" fmla="*/ 2147483647 h 195"/>
                <a:gd name="T8" fmla="*/ 2147483647 w 257"/>
                <a:gd name="T9" fmla="*/ 2147483647 h 195"/>
                <a:gd name="T10" fmla="*/ 2147483647 w 257"/>
                <a:gd name="T11" fmla="*/ 2147483647 h 195"/>
                <a:gd name="T12" fmla="*/ 2147483647 w 257"/>
                <a:gd name="T13" fmla="*/ 2147483647 h 195"/>
                <a:gd name="T14" fmla="*/ 2147483647 w 257"/>
                <a:gd name="T15" fmla="*/ 2147483647 h 195"/>
                <a:gd name="T16" fmla="*/ 2147483647 w 257"/>
                <a:gd name="T17" fmla="*/ 2147483647 h 195"/>
                <a:gd name="T18" fmla="*/ 2147483647 w 257"/>
                <a:gd name="T19" fmla="*/ 2147483647 h 195"/>
                <a:gd name="T20" fmla="*/ 0 w 257"/>
                <a:gd name="T21" fmla="*/ 2147483647 h 195"/>
                <a:gd name="T22" fmla="*/ 2147483647 w 257"/>
                <a:gd name="T23" fmla="*/ 2147483647 h 195"/>
                <a:gd name="T24" fmla="*/ 2147483647 w 257"/>
                <a:gd name="T25" fmla="*/ 2147483647 h 195"/>
                <a:gd name="T26" fmla="*/ 2147483647 w 257"/>
                <a:gd name="T27" fmla="*/ 2147483647 h 195"/>
                <a:gd name="T28" fmla="*/ 0 w 257"/>
                <a:gd name="T29" fmla="*/ 2147483647 h 195"/>
                <a:gd name="T30" fmla="*/ 2147483647 w 257"/>
                <a:gd name="T31" fmla="*/ 0 h 195"/>
                <a:gd name="T32" fmla="*/ 2147483647 w 257"/>
                <a:gd name="T33" fmla="*/ 2147483647 h 195"/>
                <a:gd name="T34" fmla="*/ 2147483647 w 257"/>
                <a:gd name="T35" fmla="*/ 2147483647 h 195"/>
                <a:gd name="T36" fmla="*/ 2147483647 w 257"/>
                <a:gd name="T37" fmla="*/ 2147483647 h 195"/>
                <a:gd name="T38" fmla="*/ 2147483647 w 257"/>
                <a:gd name="T39" fmla="*/ 2147483647 h 195"/>
                <a:gd name="T40" fmla="*/ 2147483647 w 257"/>
                <a:gd name="T41" fmla="*/ 2147483647 h 195"/>
                <a:gd name="T42" fmla="*/ 2147483647 w 257"/>
                <a:gd name="T43" fmla="*/ 2147483647 h 195"/>
                <a:gd name="T44" fmla="*/ 2147483647 w 257"/>
                <a:gd name="T45" fmla="*/ 2147483647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7"/>
                <a:gd name="T70" fmla="*/ 0 h 195"/>
                <a:gd name="T71" fmla="*/ 257 w 257"/>
                <a:gd name="T72" fmla="*/ 195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7" h="195">
                  <a:moveTo>
                    <a:pt x="253" y="20"/>
                  </a:moveTo>
                  <a:lnTo>
                    <a:pt x="249" y="113"/>
                  </a:lnTo>
                  <a:lnTo>
                    <a:pt x="229" y="124"/>
                  </a:lnTo>
                  <a:lnTo>
                    <a:pt x="257" y="183"/>
                  </a:lnTo>
                  <a:lnTo>
                    <a:pt x="190" y="195"/>
                  </a:lnTo>
                  <a:lnTo>
                    <a:pt x="160" y="187"/>
                  </a:lnTo>
                  <a:lnTo>
                    <a:pt x="110" y="167"/>
                  </a:lnTo>
                  <a:lnTo>
                    <a:pt x="64" y="159"/>
                  </a:lnTo>
                  <a:lnTo>
                    <a:pt x="35" y="167"/>
                  </a:lnTo>
                  <a:lnTo>
                    <a:pt x="6" y="163"/>
                  </a:lnTo>
                  <a:lnTo>
                    <a:pt x="0" y="145"/>
                  </a:lnTo>
                  <a:lnTo>
                    <a:pt x="14" y="140"/>
                  </a:lnTo>
                  <a:lnTo>
                    <a:pt x="3" y="104"/>
                  </a:lnTo>
                  <a:lnTo>
                    <a:pt x="8" y="81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27" y="19"/>
                  </a:lnTo>
                  <a:lnTo>
                    <a:pt x="99" y="24"/>
                  </a:lnTo>
                  <a:lnTo>
                    <a:pt x="171" y="52"/>
                  </a:lnTo>
                  <a:lnTo>
                    <a:pt x="214" y="24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193"/>
            <p:cNvSpPr>
              <a:spLocks/>
            </p:cNvSpPr>
            <p:nvPr/>
          </p:nvSpPr>
          <p:spPr bwMode="auto">
            <a:xfrm>
              <a:off x="7902355" y="3770169"/>
              <a:ext cx="403889" cy="348394"/>
            </a:xfrm>
            <a:custGeom>
              <a:avLst/>
              <a:gdLst>
                <a:gd name="T0" fmla="*/ 2147483647 w 314"/>
                <a:gd name="T1" fmla="*/ 2147483647 h 273"/>
                <a:gd name="T2" fmla="*/ 2147483647 w 314"/>
                <a:gd name="T3" fmla="*/ 2147483647 h 273"/>
                <a:gd name="T4" fmla="*/ 2147483647 w 314"/>
                <a:gd name="T5" fmla="*/ 2147483647 h 273"/>
                <a:gd name="T6" fmla="*/ 2147483647 w 314"/>
                <a:gd name="T7" fmla="*/ 2147483647 h 273"/>
                <a:gd name="T8" fmla="*/ 2147483647 w 314"/>
                <a:gd name="T9" fmla="*/ 2147483647 h 273"/>
                <a:gd name="T10" fmla="*/ 2147483647 w 314"/>
                <a:gd name="T11" fmla="*/ 2147483647 h 273"/>
                <a:gd name="T12" fmla="*/ 2147483647 w 314"/>
                <a:gd name="T13" fmla="*/ 2147483647 h 273"/>
                <a:gd name="T14" fmla="*/ 2147483647 w 314"/>
                <a:gd name="T15" fmla="*/ 2147483647 h 273"/>
                <a:gd name="T16" fmla="*/ 2147483647 w 314"/>
                <a:gd name="T17" fmla="*/ 2147483647 h 273"/>
                <a:gd name="T18" fmla="*/ 2147483647 w 314"/>
                <a:gd name="T19" fmla="*/ 2147483647 h 273"/>
                <a:gd name="T20" fmla="*/ 2147483647 w 314"/>
                <a:gd name="T21" fmla="*/ 2147483647 h 273"/>
                <a:gd name="T22" fmla="*/ 2147483647 w 314"/>
                <a:gd name="T23" fmla="*/ 2147483647 h 273"/>
                <a:gd name="T24" fmla="*/ 2147483647 w 314"/>
                <a:gd name="T25" fmla="*/ 2147483647 h 273"/>
                <a:gd name="T26" fmla="*/ 2147483647 w 314"/>
                <a:gd name="T27" fmla="*/ 2147483647 h 273"/>
                <a:gd name="T28" fmla="*/ 2147483647 w 314"/>
                <a:gd name="T29" fmla="*/ 2147483647 h 273"/>
                <a:gd name="T30" fmla="*/ 2147483647 w 314"/>
                <a:gd name="T31" fmla="*/ 2147483647 h 273"/>
                <a:gd name="T32" fmla="*/ 2147483647 w 314"/>
                <a:gd name="T33" fmla="*/ 2147483647 h 273"/>
                <a:gd name="T34" fmla="*/ 2147483647 w 314"/>
                <a:gd name="T35" fmla="*/ 2147483647 h 273"/>
                <a:gd name="T36" fmla="*/ 2147483647 w 314"/>
                <a:gd name="T37" fmla="*/ 2147483647 h 273"/>
                <a:gd name="T38" fmla="*/ 2147483647 w 314"/>
                <a:gd name="T39" fmla="*/ 2147483647 h 273"/>
                <a:gd name="T40" fmla="*/ 0 w 314"/>
                <a:gd name="T41" fmla="*/ 2147483647 h 273"/>
                <a:gd name="T42" fmla="*/ 2147483647 w 314"/>
                <a:gd name="T43" fmla="*/ 2147483647 h 273"/>
                <a:gd name="T44" fmla="*/ 2147483647 w 314"/>
                <a:gd name="T45" fmla="*/ 2147483647 h 273"/>
                <a:gd name="T46" fmla="*/ 2147483647 w 314"/>
                <a:gd name="T47" fmla="*/ 2147483647 h 273"/>
                <a:gd name="T48" fmla="*/ 2147483647 w 314"/>
                <a:gd name="T49" fmla="*/ 2147483647 h 273"/>
                <a:gd name="T50" fmla="*/ 2147483647 w 314"/>
                <a:gd name="T51" fmla="*/ 2147483647 h 273"/>
                <a:gd name="T52" fmla="*/ 2147483647 w 314"/>
                <a:gd name="T53" fmla="*/ 2147483647 h 273"/>
                <a:gd name="T54" fmla="*/ 2147483647 w 314"/>
                <a:gd name="T55" fmla="*/ 2147483647 h 273"/>
                <a:gd name="T56" fmla="*/ 2147483647 w 314"/>
                <a:gd name="T57" fmla="*/ 0 h 273"/>
                <a:gd name="T58" fmla="*/ 2147483647 w 314"/>
                <a:gd name="T59" fmla="*/ 2147483647 h 273"/>
                <a:gd name="T60" fmla="*/ 2147483647 w 314"/>
                <a:gd name="T61" fmla="*/ 2147483647 h 273"/>
                <a:gd name="T62" fmla="*/ 2147483647 w 314"/>
                <a:gd name="T63" fmla="*/ 2147483647 h 273"/>
                <a:gd name="T64" fmla="*/ 2147483647 w 314"/>
                <a:gd name="T65" fmla="*/ 2147483647 h 273"/>
                <a:gd name="T66" fmla="*/ 2147483647 w 314"/>
                <a:gd name="T67" fmla="*/ 2147483647 h 273"/>
                <a:gd name="T68" fmla="*/ 2147483647 w 314"/>
                <a:gd name="T69" fmla="*/ 2147483647 h 273"/>
                <a:gd name="T70" fmla="*/ 2147483647 w 314"/>
                <a:gd name="T71" fmla="*/ 2147483647 h 273"/>
                <a:gd name="T72" fmla="*/ 2147483647 w 314"/>
                <a:gd name="T73" fmla="*/ 2147483647 h 273"/>
                <a:gd name="T74" fmla="*/ 2147483647 w 314"/>
                <a:gd name="T75" fmla="*/ 2147483647 h 273"/>
                <a:gd name="T76" fmla="*/ 2147483647 w 314"/>
                <a:gd name="T77" fmla="*/ 2147483647 h 273"/>
                <a:gd name="T78" fmla="*/ 2147483647 w 314"/>
                <a:gd name="T79" fmla="*/ 2147483647 h 273"/>
                <a:gd name="T80" fmla="*/ 2147483647 w 314"/>
                <a:gd name="T81" fmla="*/ 2147483647 h 273"/>
                <a:gd name="T82" fmla="*/ 2147483647 w 314"/>
                <a:gd name="T83" fmla="*/ 2147483647 h 273"/>
                <a:gd name="T84" fmla="*/ 2147483647 w 314"/>
                <a:gd name="T85" fmla="*/ 2147483647 h 273"/>
                <a:gd name="T86" fmla="*/ 2147483647 w 314"/>
                <a:gd name="T87" fmla="*/ 2147483647 h 273"/>
                <a:gd name="T88" fmla="*/ 2147483647 w 314"/>
                <a:gd name="T89" fmla="*/ 2147483647 h 2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4"/>
                <a:gd name="T136" fmla="*/ 0 h 273"/>
                <a:gd name="T137" fmla="*/ 314 w 314"/>
                <a:gd name="T138" fmla="*/ 273 h 2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4" h="273">
                  <a:moveTo>
                    <a:pt x="251" y="204"/>
                  </a:moveTo>
                  <a:lnTo>
                    <a:pt x="243" y="208"/>
                  </a:lnTo>
                  <a:lnTo>
                    <a:pt x="232" y="227"/>
                  </a:lnTo>
                  <a:lnTo>
                    <a:pt x="242" y="235"/>
                  </a:lnTo>
                  <a:lnTo>
                    <a:pt x="195" y="264"/>
                  </a:lnTo>
                  <a:lnTo>
                    <a:pt x="194" y="273"/>
                  </a:lnTo>
                  <a:lnTo>
                    <a:pt x="176" y="268"/>
                  </a:lnTo>
                  <a:lnTo>
                    <a:pt x="171" y="262"/>
                  </a:lnTo>
                  <a:lnTo>
                    <a:pt x="174" y="256"/>
                  </a:lnTo>
                  <a:lnTo>
                    <a:pt x="173" y="251"/>
                  </a:lnTo>
                  <a:lnTo>
                    <a:pt x="165" y="248"/>
                  </a:lnTo>
                  <a:lnTo>
                    <a:pt x="186" y="224"/>
                  </a:lnTo>
                  <a:lnTo>
                    <a:pt x="176" y="201"/>
                  </a:lnTo>
                  <a:lnTo>
                    <a:pt x="128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94" y="132"/>
                  </a:lnTo>
                  <a:lnTo>
                    <a:pt x="56" y="166"/>
                  </a:lnTo>
                  <a:lnTo>
                    <a:pt x="13" y="148"/>
                  </a:lnTo>
                  <a:lnTo>
                    <a:pt x="37" y="121"/>
                  </a:lnTo>
                  <a:lnTo>
                    <a:pt x="0" y="105"/>
                  </a:lnTo>
                  <a:lnTo>
                    <a:pt x="18" y="78"/>
                  </a:lnTo>
                  <a:lnTo>
                    <a:pt x="37" y="91"/>
                  </a:lnTo>
                  <a:lnTo>
                    <a:pt x="69" y="94"/>
                  </a:lnTo>
                  <a:lnTo>
                    <a:pt x="74" y="76"/>
                  </a:lnTo>
                  <a:lnTo>
                    <a:pt x="118" y="92"/>
                  </a:lnTo>
                  <a:lnTo>
                    <a:pt x="134" y="62"/>
                  </a:lnTo>
                  <a:lnTo>
                    <a:pt x="123" y="19"/>
                  </a:lnTo>
                  <a:lnTo>
                    <a:pt x="144" y="0"/>
                  </a:lnTo>
                  <a:lnTo>
                    <a:pt x="157" y="30"/>
                  </a:lnTo>
                  <a:lnTo>
                    <a:pt x="195" y="51"/>
                  </a:lnTo>
                  <a:lnTo>
                    <a:pt x="206" y="33"/>
                  </a:lnTo>
                  <a:lnTo>
                    <a:pt x="245" y="33"/>
                  </a:lnTo>
                  <a:lnTo>
                    <a:pt x="272" y="49"/>
                  </a:lnTo>
                  <a:lnTo>
                    <a:pt x="286" y="73"/>
                  </a:lnTo>
                  <a:lnTo>
                    <a:pt x="285" y="91"/>
                  </a:lnTo>
                  <a:lnTo>
                    <a:pt x="314" y="121"/>
                  </a:lnTo>
                  <a:lnTo>
                    <a:pt x="293" y="144"/>
                  </a:lnTo>
                  <a:lnTo>
                    <a:pt x="275" y="158"/>
                  </a:lnTo>
                  <a:lnTo>
                    <a:pt x="277" y="179"/>
                  </a:lnTo>
                  <a:lnTo>
                    <a:pt x="267" y="198"/>
                  </a:lnTo>
                  <a:lnTo>
                    <a:pt x="272" y="209"/>
                  </a:lnTo>
                  <a:lnTo>
                    <a:pt x="251" y="2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194"/>
            <p:cNvSpPr>
              <a:spLocks/>
            </p:cNvSpPr>
            <p:nvPr/>
          </p:nvSpPr>
          <p:spPr bwMode="auto">
            <a:xfrm>
              <a:off x="7387848" y="3318405"/>
              <a:ext cx="316422" cy="285862"/>
            </a:xfrm>
            <a:custGeom>
              <a:avLst/>
              <a:gdLst>
                <a:gd name="T0" fmla="*/ 2147483647 w 246"/>
                <a:gd name="T1" fmla="*/ 2147483647 h 224"/>
                <a:gd name="T2" fmla="*/ 2147483647 w 246"/>
                <a:gd name="T3" fmla="*/ 2147483647 h 224"/>
                <a:gd name="T4" fmla="*/ 2147483647 w 246"/>
                <a:gd name="T5" fmla="*/ 2147483647 h 224"/>
                <a:gd name="T6" fmla="*/ 2147483647 w 246"/>
                <a:gd name="T7" fmla="*/ 2147483647 h 224"/>
                <a:gd name="T8" fmla="*/ 0 w 246"/>
                <a:gd name="T9" fmla="*/ 2147483647 h 224"/>
                <a:gd name="T10" fmla="*/ 2147483647 w 246"/>
                <a:gd name="T11" fmla="*/ 2147483647 h 224"/>
                <a:gd name="T12" fmla="*/ 2147483647 w 246"/>
                <a:gd name="T13" fmla="*/ 2147483647 h 224"/>
                <a:gd name="T14" fmla="*/ 2147483647 w 246"/>
                <a:gd name="T15" fmla="*/ 2147483647 h 224"/>
                <a:gd name="T16" fmla="*/ 2147483647 w 246"/>
                <a:gd name="T17" fmla="*/ 0 h 224"/>
                <a:gd name="T18" fmla="*/ 2147483647 w 246"/>
                <a:gd name="T19" fmla="*/ 2147483647 h 224"/>
                <a:gd name="T20" fmla="*/ 2147483647 w 246"/>
                <a:gd name="T21" fmla="*/ 2147483647 h 224"/>
                <a:gd name="T22" fmla="*/ 2147483647 w 246"/>
                <a:gd name="T23" fmla="*/ 2147483647 h 224"/>
                <a:gd name="T24" fmla="*/ 2147483647 w 246"/>
                <a:gd name="T25" fmla="*/ 2147483647 h 224"/>
                <a:gd name="T26" fmla="*/ 2147483647 w 246"/>
                <a:gd name="T27" fmla="*/ 2147483647 h 224"/>
                <a:gd name="T28" fmla="*/ 2147483647 w 246"/>
                <a:gd name="T29" fmla="*/ 2147483647 h 224"/>
                <a:gd name="T30" fmla="*/ 2147483647 w 246"/>
                <a:gd name="T31" fmla="*/ 2147483647 h 224"/>
                <a:gd name="T32" fmla="*/ 2147483647 w 246"/>
                <a:gd name="T33" fmla="*/ 2147483647 h 224"/>
                <a:gd name="T34" fmla="*/ 2147483647 w 246"/>
                <a:gd name="T35" fmla="*/ 2147483647 h 224"/>
                <a:gd name="T36" fmla="*/ 2147483647 w 246"/>
                <a:gd name="T37" fmla="*/ 2147483647 h 224"/>
                <a:gd name="T38" fmla="*/ 2147483647 w 246"/>
                <a:gd name="T39" fmla="*/ 2147483647 h 224"/>
                <a:gd name="T40" fmla="*/ 2147483647 w 246"/>
                <a:gd name="T41" fmla="*/ 2147483647 h 224"/>
                <a:gd name="T42" fmla="*/ 2147483647 w 246"/>
                <a:gd name="T43" fmla="*/ 2147483647 h 224"/>
                <a:gd name="T44" fmla="*/ 2147483647 w 246"/>
                <a:gd name="T45" fmla="*/ 2147483647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6"/>
                <a:gd name="T70" fmla="*/ 0 h 224"/>
                <a:gd name="T71" fmla="*/ 246 w 246"/>
                <a:gd name="T72" fmla="*/ 224 h 2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6" h="224">
                  <a:moveTo>
                    <a:pt x="74" y="195"/>
                  </a:moveTo>
                  <a:lnTo>
                    <a:pt x="35" y="200"/>
                  </a:lnTo>
                  <a:lnTo>
                    <a:pt x="27" y="171"/>
                  </a:lnTo>
                  <a:lnTo>
                    <a:pt x="3" y="162"/>
                  </a:lnTo>
                  <a:lnTo>
                    <a:pt x="0" y="125"/>
                  </a:lnTo>
                  <a:lnTo>
                    <a:pt x="14" y="104"/>
                  </a:lnTo>
                  <a:lnTo>
                    <a:pt x="3" y="83"/>
                  </a:lnTo>
                  <a:lnTo>
                    <a:pt x="126" y="18"/>
                  </a:lnTo>
                  <a:lnTo>
                    <a:pt x="158" y="0"/>
                  </a:lnTo>
                  <a:lnTo>
                    <a:pt x="203" y="23"/>
                  </a:lnTo>
                  <a:lnTo>
                    <a:pt x="245" y="8"/>
                  </a:lnTo>
                  <a:lnTo>
                    <a:pt x="246" y="79"/>
                  </a:lnTo>
                  <a:lnTo>
                    <a:pt x="246" y="104"/>
                  </a:lnTo>
                  <a:lnTo>
                    <a:pt x="224" y="99"/>
                  </a:lnTo>
                  <a:lnTo>
                    <a:pt x="186" y="151"/>
                  </a:lnTo>
                  <a:lnTo>
                    <a:pt x="192" y="163"/>
                  </a:lnTo>
                  <a:lnTo>
                    <a:pt x="168" y="195"/>
                  </a:lnTo>
                  <a:lnTo>
                    <a:pt x="178" y="211"/>
                  </a:lnTo>
                  <a:lnTo>
                    <a:pt x="160" y="213"/>
                  </a:lnTo>
                  <a:lnTo>
                    <a:pt x="102" y="224"/>
                  </a:lnTo>
                  <a:lnTo>
                    <a:pt x="74" y="19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195"/>
            <p:cNvSpPr>
              <a:spLocks/>
            </p:cNvSpPr>
            <p:nvPr/>
          </p:nvSpPr>
          <p:spPr bwMode="auto">
            <a:xfrm>
              <a:off x="6753718" y="3363070"/>
              <a:ext cx="394885" cy="492601"/>
            </a:xfrm>
            <a:custGeom>
              <a:avLst/>
              <a:gdLst>
                <a:gd name="T0" fmla="*/ 2147483647 w 307"/>
                <a:gd name="T1" fmla="*/ 2147483647 h 386"/>
                <a:gd name="T2" fmla="*/ 2147483647 w 307"/>
                <a:gd name="T3" fmla="*/ 2147483647 h 386"/>
                <a:gd name="T4" fmla="*/ 2147483647 w 307"/>
                <a:gd name="T5" fmla="*/ 2147483647 h 386"/>
                <a:gd name="T6" fmla="*/ 2147483647 w 307"/>
                <a:gd name="T7" fmla="*/ 0 h 386"/>
                <a:gd name="T8" fmla="*/ 2147483647 w 307"/>
                <a:gd name="T9" fmla="*/ 2147483647 h 386"/>
                <a:gd name="T10" fmla="*/ 2147483647 w 307"/>
                <a:gd name="T11" fmla="*/ 2147483647 h 386"/>
                <a:gd name="T12" fmla="*/ 2147483647 w 307"/>
                <a:gd name="T13" fmla="*/ 2147483647 h 386"/>
                <a:gd name="T14" fmla="*/ 2147483647 w 307"/>
                <a:gd name="T15" fmla="*/ 2147483647 h 386"/>
                <a:gd name="T16" fmla="*/ 2147483647 w 307"/>
                <a:gd name="T17" fmla="*/ 2147483647 h 386"/>
                <a:gd name="T18" fmla="*/ 2147483647 w 307"/>
                <a:gd name="T19" fmla="*/ 2147483647 h 386"/>
                <a:gd name="T20" fmla="*/ 2147483647 w 307"/>
                <a:gd name="T21" fmla="*/ 2147483647 h 386"/>
                <a:gd name="T22" fmla="*/ 0 w 307"/>
                <a:gd name="T23" fmla="*/ 2147483647 h 386"/>
                <a:gd name="T24" fmla="*/ 0 w 307"/>
                <a:gd name="T25" fmla="*/ 2147483647 h 386"/>
                <a:gd name="T26" fmla="*/ 2147483647 w 307"/>
                <a:gd name="T27" fmla="*/ 2147483647 h 386"/>
                <a:gd name="T28" fmla="*/ 2147483647 w 307"/>
                <a:gd name="T29" fmla="*/ 2147483647 h 386"/>
                <a:gd name="T30" fmla="*/ 2147483647 w 307"/>
                <a:gd name="T31" fmla="*/ 2147483647 h 386"/>
                <a:gd name="T32" fmla="*/ 2147483647 w 307"/>
                <a:gd name="T33" fmla="*/ 2147483647 h 386"/>
                <a:gd name="T34" fmla="*/ 2147483647 w 307"/>
                <a:gd name="T35" fmla="*/ 2147483647 h 386"/>
                <a:gd name="T36" fmla="*/ 2147483647 w 307"/>
                <a:gd name="T37" fmla="*/ 2147483647 h 386"/>
                <a:gd name="T38" fmla="*/ 2147483647 w 307"/>
                <a:gd name="T39" fmla="*/ 2147483647 h 386"/>
                <a:gd name="T40" fmla="*/ 2147483647 w 307"/>
                <a:gd name="T41" fmla="*/ 2147483647 h 386"/>
                <a:gd name="T42" fmla="*/ 2147483647 w 307"/>
                <a:gd name="T43" fmla="*/ 2147483647 h 386"/>
                <a:gd name="T44" fmla="*/ 2147483647 w 307"/>
                <a:gd name="T45" fmla="*/ 2147483647 h 386"/>
                <a:gd name="T46" fmla="*/ 2147483647 w 307"/>
                <a:gd name="T47" fmla="*/ 2147483647 h 386"/>
                <a:gd name="T48" fmla="*/ 2147483647 w 307"/>
                <a:gd name="T49" fmla="*/ 2147483647 h 386"/>
                <a:gd name="T50" fmla="*/ 2147483647 w 307"/>
                <a:gd name="T51" fmla="*/ 2147483647 h 386"/>
                <a:gd name="T52" fmla="*/ 2147483647 w 307"/>
                <a:gd name="T53" fmla="*/ 2147483647 h 386"/>
                <a:gd name="T54" fmla="*/ 2147483647 w 307"/>
                <a:gd name="T55" fmla="*/ 2147483647 h 386"/>
                <a:gd name="T56" fmla="*/ 2147483647 w 307"/>
                <a:gd name="T57" fmla="*/ 2147483647 h 386"/>
                <a:gd name="T58" fmla="*/ 2147483647 w 307"/>
                <a:gd name="T59" fmla="*/ 2147483647 h 386"/>
                <a:gd name="T60" fmla="*/ 2147483647 w 307"/>
                <a:gd name="T61" fmla="*/ 2147483647 h 386"/>
                <a:gd name="T62" fmla="*/ 2147483647 w 307"/>
                <a:gd name="T63" fmla="*/ 2147483647 h 386"/>
                <a:gd name="T64" fmla="*/ 2147483647 w 307"/>
                <a:gd name="T65" fmla="*/ 2147483647 h 386"/>
                <a:gd name="T66" fmla="*/ 2147483647 w 307"/>
                <a:gd name="T67" fmla="*/ 2147483647 h 386"/>
                <a:gd name="T68" fmla="*/ 2147483647 w 307"/>
                <a:gd name="T69" fmla="*/ 2147483647 h 386"/>
                <a:gd name="T70" fmla="*/ 2147483647 w 307"/>
                <a:gd name="T71" fmla="*/ 2147483647 h 386"/>
                <a:gd name="T72" fmla="*/ 2147483647 w 307"/>
                <a:gd name="T73" fmla="*/ 2147483647 h 386"/>
                <a:gd name="T74" fmla="*/ 2147483647 w 307"/>
                <a:gd name="T75" fmla="*/ 2147483647 h 386"/>
                <a:gd name="T76" fmla="*/ 2147483647 w 307"/>
                <a:gd name="T77" fmla="*/ 2147483647 h 386"/>
                <a:gd name="T78" fmla="*/ 2147483647 w 307"/>
                <a:gd name="T79" fmla="*/ 2147483647 h 386"/>
                <a:gd name="T80" fmla="*/ 2147483647 w 307"/>
                <a:gd name="T81" fmla="*/ 2147483647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7"/>
                <a:gd name="T124" fmla="*/ 0 h 386"/>
                <a:gd name="T125" fmla="*/ 307 w 30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7" h="386">
                  <a:moveTo>
                    <a:pt x="119" y="136"/>
                  </a:moveTo>
                  <a:lnTo>
                    <a:pt x="100" y="66"/>
                  </a:lnTo>
                  <a:lnTo>
                    <a:pt x="53" y="20"/>
                  </a:lnTo>
                  <a:lnTo>
                    <a:pt x="50" y="0"/>
                  </a:lnTo>
                  <a:lnTo>
                    <a:pt x="32" y="24"/>
                  </a:lnTo>
                  <a:lnTo>
                    <a:pt x="28" y="85"/>
                  </a:lnTo>
                  <a:lnTo>
                    <a:pt x="2" y="252"/>
                  </a:lnTo>
                  <a:lnTo>
                    <a:pt x="23" y="220"/>
                  </a:lnTo>
                  <a:lnTo>
                    <a:pt x="42" y="239"/>
                  </a:lnTo>
                  <a:lnTo>
                    <a:pt x="52" y="256"/>
                  </a:lnTo>
                  <a:lnTo>
                    <a:pt x="15" y="252"/>
                  </a:lnTo>
                  <a:lnTo>
                    <a:pt x="0" y="284"/>
                  </a:lnTo>
                  <a:lnTo>
                    <a:pt x="0" y="304"/>
                  </a:lnTo>
                  <a:lnTo>
                    <a:pt x="52" y="290"/>
                  </a:lnTo>
                  <a:lnTo>
                    <a:pt x="48" y="317"/>
                  </a:lnTo>
                  <a:lnTo>
                    <a:pt x="116" y="315"/>
                  </a:lnTo>
                  <a:lnTo>
                    <a:pt x="170" y="362"/>
                  </a:lnTo>
                  <a:lnTo>
                    <a:pt x="167" y="381"/>
                  </a:lnTo>
                  <a:lnTo>
                    <a:pt x="199" y="386"/>
                  </a:lnTo>
                  <a:lnTo>
                    <a:pt x="202" y="365"/>
                  </a:lnTo>
                  <a:lnTo>
                    <a:pt x="220" y="379"/>
                  </a:lnTo>
                  <a:lnTo>
                    <a:pt x="239" y="365"/>
                  </a:lnTo>
                  <a:lnTo>
                    <a:pt x="229" y="344"/>
                  </a:lnTo>
                  <a:lnTo>
                    <a:pt x="247" y="339"/>
                  </a:lnTo>
                  <a:lnTo>
                    <a:pt x="244" y="303"/>
                  </a:lnTo>
                  <a:lnTo>
                    <a:pt x="285" y="264"/>
                  </a:lnTo>
                  <a:lnTo>
                    <a:pt x="268" y="248"/>
                  </a:lnTo>
                  <a:lnTo>
                    <a:pt x="307" y="232"/>
                  </a:lnTo>
                  <a:lnTo>
                    <a:pt x="304" y="200"/>
                  </a:lnTo>
                  <a:lnTo>
                    <a:pt x="285" y="216"/>
                  </a:lnTo>
                  <a:lnTo>
                    <a:pt x="248" y="210"/>
                  </a:lnTo>
                  <a:lnTo>
                    <a:pt x="266" y="138"/>
                  </a:lnTo>
                  <a:lnTo>
                    <a:pt x="245" y="133"/>
                  </a:lnTo>
                  <a:lnTo>
                    <a:pt x="220" y="140"/>
                  </a:lnTo>
                  <a:lnTo>
                    <a:pt x="176" y="116"/>
                  </a:lnTo>
                  <a:lnTo>
                    <a:pt x="172" y="87"/>
                  </a:lnTo>
                  <a:lnTo>
                    <a:pt x="116" y="69"/>
                  </a:lnTo>
                  <a:lnTo>
                    <a:pt x="127" y="148"/>
                  </a:lnTo>
                  <a:lnTo>
                    <a:pt x="119" y="1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196"/>
            <p:cNvSpPr>
              <a:spLocks/>
            </p:cNvSpPr>
            <p:nvPr/>
          </p:nvSpPr>
          <p:spPr bwMode="auto">
            <a:xfrm>
              <a:off x="6978814" y="3175474"/>
              <a:ext cx="340861" cy="325423"/>
            </a:xfrm>
            <a:custGeom>
              <a:avLst/>
              <a:gdLst>
                <a:gd name="T0" fmla="*/ 2147483647 w 265"/>
                <a:gd name="T1" fmla="*/ 2147483647 h 255"/>
                <a:gd name="T2" fmla="*/ 2147483647 w 265"/>
                <a:gd name="T3" fmla="*/ 2147483647 h 255"/>
                <a:gd name="T4" fmla="*/ 0 w 265"/>
                <a:gd name="T5" fmla="*/ 2147483647 h 255"/>
                <a:gd name="T6" fmla="*/ 2147483647 w 265"/>
                <a:gd name="T7" fmla="*/ 2147483647 h 255"/>
                <a:gd name="T8" fmla="*/ 2147483647 w 265"/>
                <a:gd name="T9" fmla="*/ 2147483647 h 255"/>
                <a:gd name="T10" fmla="*/ 2147483647 w 265"/>
                <a:gd name="T11" fmla="*/ 2147483647 h 255"/>
                <a:gd name="T12" fmla="*/ 2147483647 w 265"/>
                <a:gd name="T13" fmla="*/ 2147483647 h 255"/>
                <a:gd name="T14" fmla="*/ 2147483647 w 265"/>
                <a:gd name="T15" fmla="*/ 2147483647 h 255"/>
                <a:gd name="T16" fmla="*/ 2147483647 w 265"/>
                <a:gd name="T17" fmla="*/ 2147483647 h 255"/>
                <a:gd name="T18" fmla="*/ 2147483647 w 265"/>
                <a:gd name="T19" fmla="*/ 2147483647 h 255"/>
                <a:gd name="T20" fmla="*/ 2147483647 w 265"/>
                <a:gd name="T21" fmla="*/ 2147483647 h 255"/>
                <a:gd name="T22" fmla="*/ 2147483647 w 265"/>
                <a:gd name="T23" fmla="*/ 0 h 255"/>
                <a:gd name="T24" fmla="*/ 2147483647 w 265"/>
                <a:gd name="T25" fmla="*/ 2147483647 h 255"/>
                <a:gd name="T26" fmla="*/ 2147483647 w 265"/>
                <a:gd name="T27" fmla="*/ 2147483647 h 255"/>
                <a:gd name="T28" fmla="*/ 2147483647 w 265"/>
                <a:gd name="T29" fmla="*/ 2147483647 h 255"/>
                <a:gd name="T30" fmla="*/ 2147483647 w 265"/>
                <a:gd name="T31" fmla="*/ 2147483647 h 255"/>
                <a:gd name="T32" fmla="*/ 2147483647 w 265"/>
                <a:gd name="T33" fmla="*/ 2147483647 h 255"/>
                <a:gd name="T34" fmla="*/ 2147483647 w 265"/>
                <a:gd name="T35" fmla="*/ 2147483647 h 255"/>
                <a:gd name="T36" fmla="*/ 2147483647 w 265"/>
                <a:gd name="T37" fmla="*/ 2147483647 h 255"/>
                <a:gd name="T38" fmla="*/ 2147483647 w 265"/>
                <a:gd name="T39" fmla="*/ 2147483647 h 255"/>
                <a:gd name="T40" fmla="*/ 2147483647 w 265"/>
                <a:gd name="T41" fmla="*/ 2147483647 h 255"/>
                <a:gd name="T42" fmla="*/ 2147483647 w 265"/>
                <a:gd name="T43" fmla="*/ 2147483647 h 255"/>
                <a:gd name="T44" fmla="*/ 2147483647 w 265"/>
                <a:gd name="T45" fmla="*/ 2147483647 h 255"/>
                <a:gd name="T46" fmla="*/ 2147483647 w 265"/>
                <a:gd name="T47" fmla="*/ 2147483647 h 255"/>
                <a:gd name="T48" fmla="*/ 2147483647 w 265"/>
                <a:gd name="T49" fmla="*/ 2147483647 h 255"/>
                <a:gd name="T50" fmla="*/ 2147483647 w 265"/>
                <a:gd name="T51" fmla="*/ 2147483647 h 255"/>
                <a:gd name="T52" fmla="*/ 2147483647 w 265"/>
                <a:gd name="T53" fmla="*/ 2147483647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5"/>
                <a:gd name="T82" fmla="*/ 0 h 255"/>
                <a:gd name="T83" fmla="*/ 265 w 265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5" h="255">
                  <a:moveTo>
                    <a:pt x="32" y="171"/>
                  </a:moveTo>
                  <a:lnTo>
                    <a:pt x="5" y="136"/>
                  </a:lnTo>
                  <a:lnTo>
                    <a:pt x="0" y="99"/>
                  </a:lnTo>
                  <a:lnTo>
                    <a:pt x="29" y="90"/>
                  </a:lnTo>
                  <a:lnTo>
                    <a:pt x="54" y="95"/>
                  </a:lnTo>
                  <a:lnTo>
                    <a:pt x="65" y="47"/>
                  </a:lnTo>
                  <a:lnTo>
                    <a:pt x="100" y="12"/>
                  </a:lnTo>
                  <a:lnTo>
                    <a:pt x="121" y="16"/>
                  </a:lnTo>
                  <a:lnTo>
                    <a:pt x="171" y="27"/>
                  </a:lnTo>
                  <a:lnTo>
                    <a:pt x="177" y="4"/>
                  </a:lnTo>
                  <a:lnTo>
                    <a:pt x="198" y="19"/>
                  </a:lnTo>
                  <a:lnTo>
                    <a:pt x="244" y="0"/>
                  </a:lnTo>
                  <a:lnTo>
                    <a:pt x="243" y="29"/>
                  </a:lnTo>
                  <a:lnTo>
                    <a:pt x="265" y="45"/>
                  </a:lnTo>
                  <a:lnTo>
                    <a:pt x="257" y="63"/>
                  </a:lnTo>
                  <a:lnTo>
                    <a:pt x="241" y="63"/>
                  </a:lnTo>
                  <a:lnTo>
                    <a:pt x="238" y="85"/>
                  </a:lnTo>
                  <a:lnTo>
                    <a:pt x="203" y="122"/>
                  </a:lnTo>
                  <a:lnTo>
                    <a:pt x="168" y="173"/>
                  </a:lnTo>
                  <a:lnTo>
                    <a:pt x="128" y="203"/>
                  </a:lnTo>
                  <a:lnTo>
                    <a:pt x="129" y="231"/>
                  </a:lnTo>
                  <a:lnTo>
                    <a:pt x="104" y="255"/>
                  </a:lnTo>
                  <a:lnTo>
                    <a:pt x="81" y="255"/>
                  </a:lnTo>
                  <a:lnTo>
                    <a:pt x="27" y="219"/>
                  </a:lnTo>
                  <a:lnTo>
                    <a:pt x="32" y="17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197"/>
            <p:cNvSpPr>
              <a:spLocks/>
            </p:cNvSpPr>
            <p:nvPr/>
          </p:nvSpPr>
          <p:spPr bwMode="auto">
            <a:xfrm>
              <a:off x="7915219" y="2275775"/>
              <a:ext cx="340861" cy="273100"/>
            </a:xfrm>
            <a:custGeom>
              <a:avLst/>
              <a:gdLst>
                <a:gd name="T0" fmla="*/ 0 w 265"/>
                <a:gd name="T1" fmla="*/ 2147483647 h 214"/>
                <a:gd name="T2" fmla="*/ 2147483647 w 265"/>
                <a:gd name="T3" fmla="*/ 2147483647 h 214"/>
                <a:gd name="T4" fmla="*/ 2147483647 w 265"/>
                <a:gd name="T5" fmla="*/ 2147483647 h 214"/>
                <a:gd name="T6" fmla="*/ 2147483647 w 265"/>
                <a:gd name="T7" fmla="*/ 2147483647 h 214"/>
                <a:gd name="T8" fmla="*/ 2147483647 w 265"/>
                <a:gd name="T9" fmla="*/ 2147483647 h 214"/>
                <a:gd name="T10" fmla="*/ 2147483647 w 265"/>
                <a:gd name="T11" fmla="*/ 0 h 214"/>
                <a:gd name="T12" fmla="*/ 2147483647 w 265"/>
                <a:gd name="T13" fmla="*/ 2147483647 h 214"/>
                <a:gd name="T14" fmla="*/ 2147483647 w 265"/>
                <a:gd name="T15" fmla="*/ 2147483647 h 214"/>
                <a:gd name="T16" fmla="*/ 2147483647 w 265"/>
                <a:gd name="T17" fmla="*/ 2147483647 h 214"/>
                <a:gd name="T18" fmla="*/ 2147483647 w 265"/>
                <a:gd name="T19" fmla="*/ 2147483647 h 214"/>
                <a:gd name="T20" fmla="*/ 2147483647 w 265"/>
                <a:gd name="T21" fmla="*/ 2147483647 h 214"/>
                <a:gd name="T22" fmla="*/ 2147483647 w 265"/>
                <a:gd name="T23" fmla="*/ 2147483647 h 214"/>
                <a:gd name="T24" fmla="*/ 2147483647 w 265"/>
                <a:gd name="T25" fmla="*/ 2147483647 h 214"/>
                <a:gd name="T26" fmla="*/ 2147483647 w 265"/>
                <a:gd name="T27" fmla="*/ 2147483647 h 214"/>
                <a:gd name="T28" fmla="*/ 2147483647 w 265"/>
                <a:gd name="T29" fmla="*/ 2147483647 h 214"/>
                <a:gd name="T30" fmla="*/ 2147483647 w 265"/>
                <a:gd name="T31" fmla="*/ 2147483647 h 214"/>
                <a:gd name="T32" fmla="*/ 2147483647 w 265"/>
                <a:gd name="T33" fmla="*/ 2147483647 h 214"/>
                <a:gd name="T34" fmla="*/ 2147483647 w 265"/>
                <a:gd name="T35" fmla="*/ 2147483647 h 214"/>
                <a:gd name="T36" fmla="*/ 2147483647 w 265"/>
                <a:gd name="T37" fmla="*/ 2147483647 h 214"/>
                <a:gd name="T38" fmla="*/ 2147483647 w 265"/>
                <a:gd name="T39" fmla="*/ 2147483647 h 214"/>
                <a:gd name="T40" fmla="*/ 2147483647 w 265"/>
                <a:gd name="T41" fmla="*/ 2147483647 h 214"/>
                <a:gd name="T42" fmla="*/ 2147483647 w 265"/>
                <a:gd name="T43" fmla="*/ 2147483647 h 214"/>
                <a:gd name="T44" fmla="*/ 0 w 265"/>
                <a:gd name="T45" fmla="*/ 2147483647 h 214"/>
                <a:gd name="T46" fmla="*/ 0 w 265"/>
                <a:gd name="T47" fmla="*/ 2147483647 h 214"/>
                <a:gd name="T48" fmla="*/ 0 w 265"/>
                <a:gd name="T49" fmla="*/ 2147483647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5"/>
                <a:gd name="T76" fmla="*/ 0 h 214"/>
                <a:gd name="T77" fmla="*/ 265 w 265"/>
                <a:gd name="T78" fmla="*/ 214 h 2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5" h="214">
                  <a:moveTo>
                    <a:pt x="0" y="67"/>
                  </a:moveTo>
                  <a:lnTo>
                    <a:pt x="20" y="29"/>
                  </a:lnTo>
                  <a:lnTo>
                    <a:pt x="44" y="50"/>
                  </a:lnTo>
                  <a:lnTo>
                    <a:pt x="73" y="54"/>
                  </a:lnTo>
                  <a:lnTo>
                    <a:pt x="123" y="6"/>
                  </a:lnTo>
                  <a:lnTo>
                    <a:pt x="164" y="0"/>
                  </a:lnTo>
                  <a:lnTo>
                    <a:pt x="168" y="29"/>
                  </a:lnTo>
                  <a:lnTo>
                    <a:pt x="187" y="45"/>
                  </a:lnTo>
                  <a:lnTo>
                    <a:pt x="232" y="46"/>
                  </a:lnTo>
                  <a:lnTo>
                    <a:pt x="225" y="67"/>
                  </a:lnTo>
                  <a:lnTo>
                    <a:pt x="265" y="110"/>
                  </a:lnTo>
                  <a:lnTo>
                    <a:pt x="265" y="163"/>
                  </a:lnTo>
                  <a:lnTo>
                    <a:pt x="241" y="163"/>
                  </a:lnTo>
                  <a:lnTo>
                    <a:pt x="241" y="189"/>
                  </a:lnTo>
                  <a:lnTo>
                    <a:pt x="212" y="187"/>
                  </a:lnTo>
                  <a:lnTo>
                    <a:pt x="212" y="202"/>
                  </a:lnTo>
                  <a:lnTo>
                    <a:pt x="161" y="211"/>
                  </a:lnTo>
                  <a:lnTo>
                    <a:pt x="96" y="214"/>
                  </a:lnTo>
                  <a:lnTo>
                    <a:pt x="62" y="150"/>
                  </a:lnTo>
                  <a:lnTo>
                    <a:pt x="49" y="160"/>
                  </a:lnTo>
                  <a:lnTo>
                    <a:pt x="25" y="104"/>
                  </a:lnTo>
                  <a:lnTo>
                    <a:pt x="1" y="93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198"/>
            <p:cNvSpPr>
              <a:spLocks/>
            </p:cNvSpPr>
            <p:nvPr/>
          </p:nvSpPr>
          <p:spPr bwMode="auto">
            <a:xfrm>
              <a:off x="7675972" y="2140501"/>
              <a:ext cx="264971" cy="347118"/>
            </a:xfrm>
            <a:custGeom>
              <a:avLst/>
              <a:gdLst>
                <a:gd name="T0" fmla="*/ 2147483647 w 206"/>
                <a:gd name="T1" fmla="*/ 2147483647 h 272"/>
                <a:gd name="T2" fmla="*/ 2147483647 w 206"/>
                <a:gd name="T3" fmla="*/ 2147483647 h 272"/>
                <a:gd name="T4" fmla="*/ 2147483647 w 206"/>
                <a:gd name="T5" fmla="*/ 2147483647 h 272"/>
                <a:gd name="T6" fmla="*/ 2147483647 w 206"/>
                <a:gd name="T7" fmla="*/ 2147483647 h 272"/>
                <a:gd name="T8" fmla="*/ 2147483647 w 206"/>
                <a:gd name="T9" fmla="*/ 2147483647 h 272"/>
                <a:gd name="T10" fmla="*/ 2147483647 w 206"/>
                <a:gd name="T11" fmla="*/ 2147483647 h 272"/>
                <a:gd name="T12" fmla="*/ 2147483647 w 206"/>
                <a:gd name="T13" fmla="*/ 2147483647 h 272"/>
                <a:gd name="T14" fmla="*/ 0 w 206"/>
                <a:gd name="T15" fmla="*/ 2147483647 h 272"/>
                <a:gd name="T16" fmla="*/ 2147483647 w 206"/>
                <a:gd name="T17" fmla="*/ 2147483647 h 272"/>
                <a:gd name="T18" fmla="*/ 2147483647 w 206"/>
                <a:gd name="T19" fmla="*/ 2147483647 h 272"/>
                <a:gd name="T20" fmla="*/ 2147483647 w 206"/>
                <a:gd name="T21" fmla="*/ 2147483647 h 272"/>
                <a:gd name="T22" fmla="*/ 2147483647 w 206"/>
                <a:gd name="T23" fmla="*/ 2147483647 h 272"/>
                <a:gd name="T24" fmla="*/ 2147483647 w 206"/>
                <a:gd name="T25" fmla="*/ 2147483647 h 272"/>
                <a:gd name="T26" fmla="*/ 2147483647 w 206"/>
                <a:gd name="T27" fmla="*/ 2147483647 h 272"/>
                <a:gd name="T28" fmla="*/ 2147483647 w 206"/>
                <a:gd name="T29" fmla="*/ 2147483647 h 272"/>
                <a:gd name="T30" fmla="*/ 2147483647 w 206"/>
                <a:gd name="T31" fmla="*/ 2147483647 h 272"/>
                <a:gd name="T32" fmla="*/ 2147483647 w 206"/>
                <a:gd name="T33" fmla="*/ 2147483647 h 272"/>
                <a:gd name="T34" fmla="*/ 2147483647 w 206"/>
                <a:gd name="T35" fmla="*/ 0 h 272"/>
                <a:gd name="T36" fmla="*/ 2147483647 w 206"/>
                <a:gd name="T37" fmla="*/ 2147483647 h 272"/>
                <a:gd name="T38" fmla="*/ 2147483647 w 206"/>
                <a:gd name="T39" fmla="*/ 2147483647 h 272"/>
                <a:gd name="T40" fmla="*/ 2147483647 w 206"/>
                <a:gd name="T41" fmla="*/ 2147483647 h 272"/>
                <a:gd name="T42" fmla="*/ 2147483647 w 206"/>
                <a:gd name="T43" fmla="*/ 2147483647 h 272"/>
                <a:gd name="T44" fmla="*/ 2147483647 w 206"/>
                <a:gd name="T45" fmla="*/ 2147483647 h 272"/>
                <a:gd name="T46" fmla="*/ 2147483647 w 206"/>
                <a:gd name="T47" fmla="*/ 2147483647 h 272"/>
                <a:gd name="T48" fmla="*/ 2147483647 w 206"/>
                <a:gd name="T49" fmla="*/ 2147483647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272"/>
                <a:gd name="T77" fmla="*/ 206 w 206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272">
                  <a:moveTo>
                    <a:pt x="186" y="173"/>
                  </a:moveTo>
                  <a:lnTo>
                    <a:pt x="187" y="199"/>
                  </a:lnTo>
                  <a:lnTo>
                    <a:pt x="118" y="208"/>
                  </a:lnTo>
                  <a:lnTo>
                    <a:pt x="118" y="237"/>
                  </a:lnTo>
                  <a:lnTo>
                    <a:pt x="99" y="261"/>
                  </a:lnTo>
                  <a:lnTo>
                    <a:pt x="13" y="272"/>
                  </a:lnTo>
                  <a:lnTo>
                    <a:pt x="24" y="250"/>
                  </a:lnTo>
                  <a:lnTo>
                    <a:pt x="0" y="218"/>
                  </a:lnTo>
                  <a:lnTo>
                    <a:pt x="22" y="196"/>
                  </a:lnTo>
                  <a:lnTo>
                    <a:pt x="22" y="149"/>
                  </a:lnTo>
                  <a:lnTo>
                    <a:pt x="34" y="122"/>
                  </a:lnTo>
                  <a:lnTo>
                    <a:pt x="40" y="85"/>
                  </a:lnTo>
                  <a:lnTo>
                    <a:pt x="34" y="64"/>
                  </a:lnTo>
                  <a:lnTo>
                    <a:pt x="40" y="48"/>
                  </a:lnTo>
                  <a:lnTo>
                    <a:pt x="32" y="24"/>
                  </a:lnTo>
                  <a:lnTo>
                    <a:pt x="37" y="4"/>
                  </a:lnTo>
                  <a:lnTo>
                    <a:pt x="67" y="12"/>
                  </a:lnTo>
                  <a:lnTo>
                    <a:pt x="134" y="0"/>
                  </a:lnTo>
                  <a:lnTo>
                    <a:pt x="147" y="31"/>
                  </a:lnTo>
                  <a:lnTo>
                    <a:pt x="197" y="74"/>
                  </a:lnTo>
                  <a:lnTo>
                    <a:pt x="186" y="93"/>
                  </a:lnTo>
                  <a:lnTo>
                    <a:pt x="206" y="135"/>
                  </a:lnTo>
                  <a:lnTo>
                    <a:pt x="186" y="173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199"/>
            <p:cNvSpPr>
              <a:spLocks/>
            </p:cNvSpPr>
            <p:nvPr/>
          </p:nvSpPr>
          <p:spPr bwMode="auto">
            <a:xfrm>
              <a:off x="7789164" y="2680320"/>
              <a:ext cx="329285" cy="324147"/>
            </a:xfrm>
            <a:custGeom>
              <a:avLst/>
              <a:gdLst>
                <a:gd name="T0" fmla="*/ 2147483647 w 256"/>
                <a:gd name="T1" fmla="*/ 2147483647 h 254"/>
                <a:gd name="T2" fmla="*/ 2147483647 w 256"/>
                <a:gd name="T3" fmla="*/ 2147483647 h 254"/>
                <a:gd name="T4" fmla="*/ 2147483647 w 256"/>
                <a:gd name="T5" fmla="*/ 2147483647 h 254"/>
                <a:gd name="T6" fmla="*/ 2147483647 w 256"/>
                <a:gd name="T7" fmla="*/ 2147483647 h 254"/>
                <a:gd name="T8" fmla="*/ 2147483647 w 256"/>
                <a:gd name="T9" fmla="*/ 2147483647 h 254"/>
                <a:gd name="T10" fmla="*/ 2147483647 w 256"/>
                <a:gd name="T11" fmla="*/ 2147483647 h 254"/>
                <a:gd name="T12" fmla="*/ 2147483647 w 256"/>
                <a:gd name="T13" fmla="*/ 2147483647 h 254"/>
                <a:gd name="T14" fmla="*/ 2147483647 w 256"/>
                <a:gd name="T15" fmla="*/ 2147483647 h 254"/>
                <a:gd name="T16" fmla="*/ 2147483647 w 256"/>
                <a:gd name="T17" fmla="*/ 2147483647 h 254"/>
                <a:gd name="T18" fmla="*/ 2147483647 w 256"/>
                <a:gd name="T19" fmla="*/ 2147483647 h 254"/>
                <a:gd name="T20" fmla="*/ 2147483647 w 256"/>
                <a:gd name="T21" fmla="*/ 2147483647 h 254"/>
                <a:gd name="T22" fmla="*/ 2147483647 w 256"/>
                <a:gd name="T23" fmla="*/ 2147483647 h 254"/>
                <a:gd name="T24" fmla="*/ 2147483647 w 256"/>
                <a:gd name="T25" fmla="*/ 2147483647 h 254"/>
                <a:gd name="T26" fmla="*/ 2147483647 w 256"/>
                <a:gd name="T27" fmla="*/ 2147483647 h 254"/>
                <a:gd name="T28" fmla="*/ 2147483647 w 256"/>
                <a:gd name="T29" fmla="*/ 2147483647 h 254"/>
                <a:gd name="T30" fmla="*/ 2147483647 w 256"/>
                <a:gd name="T31" fmla="*/ 2147483647 h 254"/>
                <a:gd name="T32" fmla="*/ 2147483647 w 256"/>
                <a:gd name="T33" fmla="*/ 2147483647 h 254"/>
                <a:gd name="T34" fmla="*/ 2147483647 w 256"/>
                <a:gd name="T35" fmla="*/ 2147483647 h 254"/>
                <a:gd name="T36" fmla="*/ 2147483647 w 256"/>
                <a:gd name="T37" fmla="*/ 0 h 254"/>
                <a:gd name="T38" fmla="*/ 2147483647 w 256"/>
                <a:gd name="T39" fmla="*/ 2147483647 h 254"/>
                <a:gd name="T40" fmla="*/ 0 w 256"/>
                <a:gd name="T41" fmla="*/ 2147483647 h 254"/>
                <a:gd name="T42" fmla="*/ 2147483647 w 256"/>
                <a:gd name="T43" fmla="*/ 2147483647 h 254"/>
                <a:gd name="T44" fmla="*/ 2147483647 w 256"/>
                <a:gd name="T45" fmla="*/ 2147483647 h 254"/>
                <a:gd name="T46" fmla="*/ 2147483647 w 256"/>
                <a:gd name="T47" fmla="*/ 2147483647 h 254"/>
                <a:gd name="T48" fmla="*/ 2147483647 w 256"/>
                <a:gd name="T49" fmla="*/ 2147483647 h 254"/>
                <a:gd name="T50" fmla="*/ 2147483647 w 256"/>
                <a:gd name="T51" fmla="*/ 2147483647 h 254"/>
                <a:gd name="T52" fmla="*/ 2147483647 w 256"/>
                <a:gd name="T53" fmla="*/ 2147483647 h 254"/>
                <a:gd name="T54" fmla="*/ 2147483647 w 256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6"/>
                <a:gd name="T85" fmla="*/ 0 h 254"/>
                <a:gd name="T86" fmla="*/ 256 w 256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6" h="254">
                  <a:moveTo>
                    <a:pt x="40" y="196"/>
                  </a:moveTo>
                  <a:lnTo>
                    <a:pt x="34" y="211"/>
                  </a:lnTo>
                  <a:lnTo>
                    <a:pt x="35" y="222"/>
                  </a:lnTo>
                  <a:lnTo>
                    <a:pt x="62" y="243"/>
                  </a:lnTo>
                  <a:lnTo>
                    <a:pt x="107" y="236"/>
                  </a:lnTo>
                  <a:lnTo>
                    <a:pt x="115" y="254"/>
                  </a:lnTo>
                  <a:lnTo>
                    <a:pt x="142" y="225"/>
                  </a:lnTo>
                  <a:lnTo>
                    <a:pt x="170" y="225"/>
                  </a:lnTo>
                  <a:lnTo>
                    <a:pt x="181" y="236"/>
                  </a:lnTo>
                  <a:lnTo>
                    <a:pt x="229" y="211"/>
                  </a:lnTo>
                  <a:lnTo>
                    <a:pt x="224" y="123"/>
                  </a:lnTo>
                  <a:lnTo>
                    <a:pt x="256" y="112"/>
                  </a:lnTo>
                  <a:lnTo>
                    <a:pt x="234" y="62"/>
                  </a:lnTo>
                  <a:lnTo>
                    <a:pt x="211" y="68"/>
                  </a:lnTo>
                  <a:lnTo>
                    <a:pt x="205" y="49"/>
                  </a:lnTo>
                  <a:lnTo>
                    <a:pt x="163" y="46"/>
                  </a:lnTo>
                  <a:lnTo>
                    <a:pt x="122" y="12"/>
                  </a:lnTo>
                  <a:lnTo>
                    <a:pt x="83" y="27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0" y="12"/>
                  </a:lnTo>
                  <a:lnTo>
                    <a:pt x="14" y="38"/>
                  </a:lnTo>
                  <a:lnTo>
                    <a:pt x="2" y="67"/>
                  </a:lnTo>
                  <a:lnTo>
                    <a:pt x="21" y="86"/>
                  </a:lnTo>
                  <a:lnTo>
                    <a:pt x="40" y="155"/>
                  </a:lnTo>
                  <a:lnTo>
                    <a:pt x="40" y="19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200"/>
            <p:cNvSpPr>
              <a:spLocks/>
            </p:cNvSpPr>
            <p:nvPr/>
          </p:nvSpPr>
          <p:spPr bwMode="auto">
            <a:xfrm>
              <a:off x="7529338" y="2661178"/>
              <a:ext cx="311278" cy="422413"/>
            </a:xfrm>
            <a:custGeom>
              <a:avLst/>
              <a:gdLst>
                <a:gd name="T0" fmla="*/ 2147483647 w 242"/>
                <a:gd name="T1" fmla="*/ 2147483647 h 331"/>
                <a:gd name="T2" fmla="*/ 2147483647 w 242"/>
                <a:gd name="T3" fmla="*/ 2147483647 h 331"/>
                <a:gd name="T4" fmla="*/ 2147483647 w 242"/>
                <a:gd name="T5" fmla="*/ 2147483647 h 331"/>
                <a:gd name="T6" fmla="*/ 2147483647 w 242"/>
                <a:gd name="T7" fmla="*/ 2147483647 h 331"/>
                <a:gd name="T8" fmla="*/ 2147483647 w 242"/>
                <a:gd name="T9" fmla="*/ 2147483647 h 331"/>
                <a:gd name="T10" fmla="*/ 2147483647 w 242"/>
                <a:gd name="T11" fmla="*/ 2147483647 h 331"/>
                <a:gd name="T12" fmla="*/ 2147483647 w 242"/>
                <a:gd name="T13" fmla="*/ 2147483647 h 331"/>
                <a:gd name="T14" fmla="*/ 2147483647 w 242"/>
                <a:gd name="T15" fmla="*/ 2147483647 h 331"/>
                <a:gd name="T16" fmla="*/ 2147483647 w 242"/>
                <a:gd name="T17" fmla="*/ 2147483647 h 331"/>
                <a:gd name="T18" fmla="*/ 2147483647 w 242"/>
                <a:gd name="T19" fmla="*/ 0 h 331"/>
                <a:gd name="T20" fmla="*/ 2147483647 w 242"/>
                <a:gd name="T21" fmla="*/ 2147483647 h 331"/>
                <a:gd name="T22" fmla="*/ 2147483647 w 242"/>
                <a:gd name="T23" fmla="*/ 2147483647 h 331"/>
                <a:gd name="T24" fmla="*/ 2147483647 w 242"/>
                <a:gd name="T25" fmla="*/ 2147483647 h 331"/>
                <a:gd name="T26" fmla="*/ 2147483647 w 242"/>
                <a:gd name="T27" fmla="*/ 2147483647 h 331"/>
                <a:gd name="T28" fmla="*/ 2147483647 w 242"/>
                <a:gd name="T29" fmla="*/ 2147483647 h 331"/>
                <a:gd name="T30" fmla="*/ 2147483647 w 242"/>
                <a:gd name="T31" fmla="*/ 2147483647 h 331"/>
                <a:gd name="T32" fmla="*/ 0 w 242"/>
                <a:gd name="T33" fmla="*/ 2147483647 h 331"/>
                <a:gd name="T34" fmla="*/ 2147483647 w 242"/>
                <a:gd name="T35" fmla="*/ 2147483647 h 331"/>
                <a:gd name="T36" fmla="*/ 2147483647 w 242"/>
                <a:gd name="T37" fmla="*/ 2147483647 h 331"/>
                <a:gd name="T38" fmla="*/ 2147483647 w 242"/>
                <a:gd name="T39" fmla="*/ 2147483647 h 331"/>
                <a:gd name="T40" fmla="*/ 2147483647 w 242"/>
                <a:gd name="T41" fmla="*/ 2147483647 h 331"/>
                <a:gd name="T42" fmla="*/ 2147483647 w 242"/>
                <a:gd name="T43" fmla="*/ 2147483647 h 331"/>
                <a:gd name="T44" fmla="*/ 2147483647 w 242"/>
                <a:gd name="T45" fmla="*/ 2147483647 h 331"/>
                <a:gd name="T46" fmla="*/ 2147483647 w 242"/>
                <a:gd name="T47" fmla="*/ 2147483647 h 331"/>
                <a:gd name="T48" fmla="*/ 2147483647 w 242"/>
                <a:gd name="T49" fmla="*/ 2147483647 h 331"/>
                <a:gd name="T50" fmla="*/ 2147483647 w 242"/>
                <a:gd name="T51" fmla="*/ 2147483647 h 331"/>
                <a:gd name="T52" fmla="*/ 2147483647 w 242"/>
                <a:gd name="T53" fmla="*/ 2147483647 h 331"/>
                <a:gd name="T54" fmla="*/ 2147483647 w 242"/>
                <a:gd name="T55" fmla="*/ 2147483647 h 331"/>
                <a:gd name="T56" fmla="*/ 2147483647 w 242"/>
                <a:gd name="T57" fmla="*/ 2147483647 h 331"/>
                <a:gd name="T58" fmla="*/ 2147483647 w 242"/>
                <a:gd name="T59" fmla="*/ 2147483647 h 331"/>
                <a:gd name="T60" fmla="*/ 2147483647 w 242"/>
                <a:gd name="T61" fmla="*/ 2147483647 h 331"/>
                <a:gd name="T62" fmla="*/ 2147483647 w 242"/>
                <a:gd name="T63" fmla="*/ 2147483647 h 331"/>
                <a:gd name="T64" fmla="*/ 2147483647 w 242"/>
                <a:gd name="T65" fmla="*/ 2147483647 h 331"/>
                <a:gd name="T66" fmla="*/ 2147483647 w 242"/>
                <a:gd name="T67" fmla="*/ 2147483647 h 331"/>
                <a:gd name="T68" fmla="*/ 2147483647 w 242"/>
                <a:gd name="T69" fmla="*/ 2147483647 h 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31"/>
                <a:gd name="T107" fmla="*/ 242 w 242"/>
                <a:gd name="T108" fmla="*/ 331 h 3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31">
                  <a:moveTo>
                    <a:pt x="242" y="211"/>
                  </a:moveTo>
                  <a:lnTo>
                    <a:pt x="242" y="170"/>
                  </a:lnTo>
                  <a:lnTo>
                    <a:pt x="223" y="101"/>
                  </a:lnTo>
                  <a:lnTo>
                    <a:pt x="204" y="82"/>
                  </a:lnTo>
                  <a:lnTo>
                    <a:pt x="216" y="53"/>
                  </a:lnTo>
                  <a:lnTo>
                    <a:pt x="202" y="27"/>
                  </a:lnTo>
                  <a:lnTo>
                    <a:pt x="170" y="39"/>
                  </a:lnTo>
                  <a:lnTo>
                    <a:pt x="144" y="16"/>
                  </a:lnTo>
                  <a:lnTo>
                    <a:pt x="88" y="0"/>
                  </a:lnTo>
                  <a:lnTo>
                    <a:pt x="66" y="10"/>
                  </a:lnTo>
                  <a:lnTo>
                    <a:pt x="90" y="58"/>
                  </a:lnTo>
                  <a:lnTo>
                    <a:pt x="60" y="61"/>
                  </a:lnTo>
                  <a:lnTo>
                    <a:pt x="69" y="95"/>
                  </a:lnTo>
                  <a:lnTo>
                    <a:pt x="31" y="96"/>
                  </a:lnTo>
                  <a:lnTo>
                    <a:pt x="15" y="115"/>
                  </a:lnTo>
                  <a:lnTo>
                    <a:pt x="0" y="138"/>
                  </a:lnTo>
                  <a:lnTo>
                    <a:pt x="21" y="146"/>
                  </a:lnTo>
                  <a:lnTo>
                    <a:pt x="39" y="138"/>
                  </a:lnTo>
                  <a:lnTo>
                    <a:pt x="60" y="175"/>
                  </a:lnTo>
                  <a:lnTo>
                    <a:pt x="53" y="192"/>
                  </a:lnTo>
                  <a:lnTo>
                    <a:pt x="69" y="199"/>
                  </a:lnTo>
                  <a:lnTo>
                    <a:pt x="52" y="221"/>
                  </a:lnTo>
                  <a:lnTo>
                    <a:pt x="63" y="234"/>
                  </a:lnTo>
                  <a:lnTo>
                    <a:pt x="55" y="245"/>
                  </a:lnTo>
                  <a:lnTo>
                    <a:pt x="74" y="272"/>
                  </a:lnTo>
                  <a:lnTo>
                    <a:pt x="72" y="331"/>
                  </a:lnTo>
                  <a:lnTo>
                    <a:pt x="92" y="331"/>
                  </a:lnTo>
                  <a:lnTo>
                    <a:pt x="106" y="307"/>
                  </a:lnTo>
                  <a:lnTo>
                    <a:pt x="156" y="301"/>
                  </a:lnTo>
                  <a:lnTo>
                    <a:pt x="149" y="263"/>
                  </a:lnTo>
                  <a:lnTo>
                    <a:pt x="236" y="226"/>
                  </a:lnTo>
                  <a:lnTo>
                    <a:pt x="242" y="21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201"/>
            <p:cNvSpPr>
              <a:spLocks/>
            </p:cNvSpPr>
            <p:nvPr/>
          </p:nvSpPr>
          <p:spPr bwMode="auto">
            <a:xfrm>
              <a:off x="7250217" y="2490172"/>
              <a:ext cx="394885" cy="324147"/>
            </a:xfrm>
            <a:custGeom>
              <a:avLst/>
              <a:gdLst>
                <a:gd name="T0" fmla="*/ 0 w 307"/>
                <a:gd name="T1" fmla="*/ 2147483647 h 254"/>
                <a:gd name="T2" fmla="*/ 2147483647 w 307"/>
                <a:gd name="T3" fmla="*/ 2147483647 h 254"/>
                <a:gd name="T4" fmla="*/ 2147483647 w 307"/>
                <a:gd name="T5" fmla="*/ 2147483647 h 254"/>
                <a:gd name="T6" fmla="*/ 2147483647 w 307"/>
                <a:gd name="T7" fmla="*/ 2147483647 h 254"/>
                <a:gd name="T8" fmla="*/ 2147483647 w 307"/>
                <a:gd name="T9" fmla="*/ 2147483647 h 254"/>
                <a:gd name="T10" fmla="*/ 2147483647 w 307"/>
                <a:gd name="T11" fmla="*/ 2147483647 h 254"/>
                <a:gd name="T12" fmla="*/ 2147483647 w 307"/>
                <a:gd name="T13" fmla="*/ 2147483647 h 254"/>
                <a:gd name="T14" fmla="*/ 2147483647 w 307"/>
                <a:gd name="T15" fmla="*/ 2147483647 h 254"/>
                <a:gd name="T16" fmla="*/ 2147483647 w 307"/>
                <a:gd name="T17" fmla="*/ 2147483647 h 254"/>
                <a:gd name="T18" fmla="*/ 2147483647 w 307"/>
                <a:gd name="T19" fmla="*/ 2147483647 h 254"/>
                <a:gd name="T20" fmla="*/ 2147483647 w 307"/>
                <a:gd name="T21" fmla="*/ 2147483647 h 254"/>
                <a:gd name="T22" fmla="*/ 2147483647 w 307"/>
                <a:gd name="T23" fmla="*/ 2147483647 h 254"/>
                <a:gd name="T24" fmla="*/ 2147483647 w 307"/>
                <a:gd name="T25" fmla="*/ 2147483647 h 254"/>
                <a:gd name="T26" fmla="*/ 2147483647 w 307"/>
                <a:gd name="T27" fmla="*/ 2147483647 h 254"/>
                <a:gd name="T28" fmla="*/ 2147483647 w 307"/>
                <a:gd name="T29" fmla="*/ 2147483647 h 254"/>
                <a:gd name="T30" fmla="*/ 2147483647 w 307"/>
                <a:gd name="T31" fmla="*/ 2147483647 h 254"/>
                <a:gd name="T32" fmla="*/ 2147483647 w 307"/>
                <a:gd name="T33" fmla="*/ 2147483647 h 254"/>
                <a:gd name="T34" fmla="*/ 2147483647 w 307"/>
                <a:gd name="T35" fmla="*/ 2147483647 h 254"/>
                <a:gd name="T36" fmla="*/ 2147483647 w 307"/>
                <a:gd name="T37" fmla="*/ 2147483647 h 254"/>
                <a:gd name="T38" fmla="*/ 2147483647 w 307"/>
                <a:gd name="T39" fmla="*/ 2147483647 h 254"/>
                <a:gd name="T40" fmla="*/ 2147483647 w 307"/>
                <a:gd name="T41" fmla="*/ 2147483647 h 254"/>
                <a:gd name="T42" fmla="*/ 2147483647 w 307"/>
                <a:gd name="T43" fmla="*/ 2147483647 h 254"/>
                <a:gd name="T44" fmla="*/ 2147483647 w 307"/>
                <a:gd name="T45" fmla="*/ 2147483647 h 254"/>
                <a:gd name="T46" fmla="*/ 2147483647 w 307"/>
                <a:gd name="T47" fmla="*/ 2147483647 h 254"/>
                <a:gd name="T48" fmla="*/ 2147483647 w 307"/>
                <a:gd name="T49" fmla="*/ 0 h 254"/>
                <a:gd name="T50" fmla="*/ 2147483647 w 307"/>
                <a:gd name="T51" fmla="*/ 2147483647 h 254"/>
                <a:gd name="T52" fmla="*/ 2147483647 w 307"/>
                <a:gd name="T53" fmla="*/ 2147483647 h 254"/>
                <a:gd name="T54" fmla="*/ 0 w 307"/>
                <a:gd name="T55" fmla="*/ 2147483647 h 254"/>
                <a:gd name="T56" fmla="*/ 0 w 307"/>
                <a:gd name="T57" fmla="*/ 2147483647 h 254"/>
                <a:gd name="T58" fmla="*/ 0 w 307"/>
                <a:gd name="T59" fmla="*/ 2147483647 h 2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7"/>
                <a:gd name="T91" fmla="*/ 0 h 254"/>
                <a:gd name="T92" fmla="*/ 307 w 307"/>
                <a:gd name="T93" fmla="*/ 254 h 2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7" h="254">
                  <a:moveTo>
                    <a:pt x="0" y="112"/>
                  </a:moveTo>
                  <a:lnTo>
                    <a:pt x="48" y="118"/>
                  </a:lnTo>
                  <a:lnTo>
                    <a:pt x="46" y="133"/>
                  </a:lnTo>
                  <a:lnTo>
                    <a:pt x="83" y="141"/>
                  </a:lnTo>
                  <a:lnTo>
                    <a:pt x="96" y="227"/>
                  </a:lnTo>
                  <a:lnTo>
                    <a:pt x="115" y="227"/>
                  </a:lnTo>
                  <a:lnTo>
                    <a:pt x="133" y="254"/>
                  </a:lnTo>
                  <a:lnTo>
                    <a:pt x="190" y="229"/>
                  </a:lnTo>
                  <a:lnTo>
                    <a:pt x="232" y="249"/>
                  </a:lnTo>
                  <a:lnTo>
                    <a:pt x="248" y="230"/>
                  </a:lnTo>
                  <a:lnTo>
                    <a:pt x="286" y="229"/>
                  </a:lnTo>
                  <a:lnTo>
                    <a:pt x="277" y="195"/>
                  </a:lnTo>
                  <a:lnTo>
                    <a:pt x="307" y="192"/>
                  </a:lnTo>
                  <a:lnTo>
                    <a:pt x="283" y="144"/>
                  </a:lnTo>
                  <a:lnTo>
                    <a:pt x="305" y="134"/>
                  </a:lnTo>
                  <a:lnTo>
                    <a:pt x="297" y="121"/>
                  </a:lnTo>
                  <a:lnTo>
                    <a:pt x="209" y="125"/>
                  </a:lnTo>
                  <a:lnTo>
                    <a:pt x="206" y="106"/>
                  </a:lnTo>
                  <a:lnTo>
                    <a:pt x="179" y="99"/>
                  </a:lnTo>
                  <a:lnTo>
                    <a:pt x="173" y="78"/>
                  </a:lnTo>
                  <a:lnTo>
                    <a:pt x="182" y="66"/>
                  </a:lnTo>
                  <a:lnTo>
                    <a:pt x="171" y="34"/>
                  </a:lnTo>
                  <a:lnTo>
                    <a:pt x="121" y="43"/>
                  </a:lnTo>
                  <a:lnTo>
                    <a:pt x="83" y="3"/>
                  </a:lnTo>
                  <a:lnTo>
                    <a:pt x="53" y="0"/>
                  </a:lnTo>
                  <a:lnTo>
                    <a:pt x="41" y="3"/>
                  </a:lnTo>
                  <a:lnTo>
                    <a:pt x="43" y="5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02"/>
            <p:cNvSpPr>
              <a:spLocks/>
            </p:cNvSpPr>
            <p:nvPr/>
          </p:nvSpPr>
          <p:spPr bwMode="auto">
            <a:xfrm>
              <a:off x="6999395" y="2353621"/>
              <a:ext cx="318995" cy="316490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2147483647 h 248"/>
                <a:gd name="T4" fmla="*/ 2147483647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0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2147483647 w 248"/>
                <a:gd name="T21" fmla="*/ 2147483647 h 248"/>
                <a:gd name="T22" fmla="*/ 2147483647 w 248"/>
                <a:gd name="T23" fmla="*/ 2147483647 h 248"/>
                <a:gd name="T24" fmla="*/ 2147483647 w 248"/>
                <a:gd name="T25" fmla="*/ 2147483647 h 248"/>
                <a:gd name="T26" fmla="*/ 2147483647 w 248"/>
                <a:gd name="T27" fmla="*/ 2147483647 h 248"/>
                <a:gd name="T28" fmla="*/ 2147483647 w 248"/>
                <a:gd name="T29" fmla="*/ 2147483647 h 248"/>
                <a:gd name="T30" fmla="*/ 2147483647 w 248"/>
                <a:gd name="T31" fmla="*/ 2147483647 h 248"/>
                <a:gd name="T32" fmla="*/ 2147483647 w 248"/>
                <a:gd name="T33" fmla="*/ 2147483647 h 248"/>
                <a:gd name="T34" fmla="*/ 2147483647 w 248"/>
                <a:gd name="T35" fmla="*/ 2147483647 h 248"/>
                <a:gd name="T36" fmla="*/ 2147483647 w 248"/>
                <a:gd name="T37" fmla="*/ 2147483647 h 248"/>
                <a:gd name="T38" fmla="*/ 2147483647 w 248"/>
                <a:gd name="T39" fmla="*/ 2147483647 h 248"/>
                <a:gd name="T40" fmla="*/ 2147483647 w 248"/>
                <a:gd name="T41" fmla="*/ 2147483647 h 248"/>
                <a:gd name="T42" fmla="*/ 2147483647 w 248"/>
                <a:gd name="T43" fmla="*/ 2147483647 h 248"/>
                <a:gd name="T44" fmla="*/ 2147483647 w 248"/>
                <a:gd name="T45" fmla="*/ 2147483647 h 248"/>
                <a:gd name="T46" fmla="*/ 0 w 248"/>
                <a:gd name="T47" fmla="*/ 2147483647 h 248"/>
                <a:gd name="T48" fmla="*/ 2147483647 w 248"/>
                <a:gd name="T49" fmla="*/ 2147483647 h 248"/>
                <a:gd name="T50" fmla="*/ 2147483647 w 248"/>
                <a:gd name="T51" fmla="*/ 2147483647 h 248"/>
                <a:gd name="T52" fmla="*/ 2147483647 w 248"/>
                <a:gd name="T53" fmla="*/ 2147483647 h 248"/>
                <a:gd name="T54" fmla="*/ 2147483647 w 248"/>
                <a:gd name="T55" fmla="*/ 2147483647 h 248"/>
                <a:gd name="T56" fmla="*/ 2147483647 w 248"/>
                <a:gd name="T57" fmla="*/ 2147483647 h 248"/>
                <a:gd name="T58" fmla="*/ 2147483647 w 248"/>
                <a:gd name="T59" fmla="*/ 2147483647 h 248"/>
                <a:gd name="T60" fmla="*/ 2147483647 w 248"/>
                <a:gd name="T61" fmla="*/ 2147483647 h 248"/>
                <a:gd name="T62" fmla="*/ 2147483647 w 248"/>
                <a:gd name="T63" fmla="*/ 21474836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248"/>
                <a:gd name="T98" fmla="*/ 248 w 24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248">
                  <a:moveTo>
                    <a:pt x="40" y="88"/>
                  </a:moveTo>
                  <a:lnTo>
                    <a:pt x="59" y="77"/>
                  </a:lnTo>
                  <a:lnTo>
                    <a:pt x="61" y="33"/>
                  </a:lnTo>
                  <a:lnTo>
                    <a:pt x="78" y="29"/>
                  </a:lnTo>
                  <a:lnTo>
                    <a:pt x="94" y="27"/>
                  </a:lnTo>
                  <a:lnTo>
                    <a:pt x="136" y="0"/>
                  </a:lnTo>
                  <a:lnTo>
                    <a:pt x="156" y="11"/>
                  </a:lnTo>
                  <a:lnTo>
                    <a:pt x="158" y="43"/>
                  </a:lnTo>
                  <a:lnTo>
                    <a:pt x="193" y="70"/>
                  </a:lnTo>
                  <a:lnTo>
                    <a:pt x="209" y="65"/>
                  </a:lnTo>
                  <a:lnTo>
                    <a:pt x="224" y="86"/>
                  </a:lnTo>
                  <a:lnTo>
                    <a:pt x="236" y="81"/>
                  </a:lnTo>
                  <a:lnTo>
                    <a:pt x="248" y="107"/>
                  </a:lnTo>
                  <a:lnTo>
                    <a:pt x="236" y="110"/>
                  </a:lnTo>
                  <a:lnTo>
                    <a:pt x="238" y="157"/>
                  </a:lnTo>
                  <a:lnTo>
                    <a:pt x="195" y="219"/>
                  </a:lnTo>
                  <a:lnTo>
                    <a:pt x="145" y="248"/>
                  </a:lnTo>
                  <a:lnTo>
                    <a:pt x="128" y="241"/>
                  </a:lnTo>
                  <a:lnTo>
                    <a:pt x="110" y="244"/>
                  </a:lnTo>
                  <a:lnTo>
                    <a:pt x="46" y="227"/>
                  </a:lnTo>
                  <a:lnTo>
                    <a:pt x="43" y="214"/>
                  </a:lnTo>
                  <a:lnTo>
                    <a:pt x="16" y="206"/>
                  </a:lnTo>
                  <a:lnTo>
                    <a:pt x="13" y="192"/>
                  </a:lnTo>
                  <a:lnTo>
                    <a:pt x="0" y="177"/>
                  </a:lnTo>
                  <a:lnTo>
                    <a:pt x="14" y="166"/>
                  </a:lnTo>
                  <a:lnTo>
                    <a:pt x="8" y="152"/>
                  </a:lnTo>
                  <a:lnTo>
                    <a:pt x="32" y="147"/>
                  </a:lnTo>
                  <a:lnTo>
                    <a:pt x="22" y="120"/>
                  </a:lnTo>
                  <a:lnTo>
                    <a:pt x="45" y="112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03"/>
            <p:cNvSpPr>
              <a:spLocks/>
            </p:cNvSpPr>
            <p:nvPr/>
          </p:nvSpPr>
          <p:spPr bwMode="auto">
            <a:xfrm>
              <a:off x="7431582" y="3075932"/>
              <a:ext cx="295842" cy="271825"/>
            </a:xfrm>
            <a:custGeom>
              <a:avLst/>
              <a:gdLst>
                <a:gd name="T0" fmla="*/ 2147483647 w 230"/>
                <a:gd name="T1" fmla="*/ 2147483647 h 213"/>
                <a:gd name="T2" fmla="*/ 2147483647 w 230"/>
                <a:gd name="T3" fmla="*/ 2147483647 h 213"/>
                <a:gd name="T4" fmla="*/ 2147483647 w 230"/>
                <a:gd name="T5" fmla="*/ 2147483647 h 213"/>
                <a:gd name="T6" fmla="*/ 2147483647 w 230"/>
                <a:gd name="T7" fmla="*/ 2147483647 h 213"/>
                <a:gd name="T8" fmla="*/ 2147483647 w 230"/>
                <a:gd name="T9" fmla="*/ 2147483647 h 213"/>
                <a:gd name="T10" fmla="*/ 2147483647 w 230"/>
                <a:gd name="T11" fmla="*/ 2147483647 h 213"/>
                <a:gd name="T12" fmla="*/ 2147483647 w 230"/>
                <a:gd name="T13" fmla="*/ 2147483647 h 213"/>
                <a:gd name="T14" fmla="*/ 2147483647 w 230"/>
                <a:gd name="T15" fmla="*/ 2147483647 h 213"/>
                <a:gd name="T16" fmla="*/ 2147483647 w 230"/>
                <a:gd name="T17" fmla="*/ 2147483647 h 213"/>
                <a:gd name="T18" fmla="*/ 0 w 230"/>
                <a:gd name="T19" fmla="*/ 2147483647 h 213"/>
                <a:gd name="T20" fmla="*/ 2147483647 w 230"/>
                <a:gd name="T21" fmla="*/ 2147483647 h 213"/>
                <a:gd name="T22" fmla="*/ 2147483647 w 230"/>
                <a:gd name="T23" fmla="*/ 2147483647 h 213"/>
                <a:gd name="T24" fmla="*/ 2147483647 w 230"/>
                <a:gd name="T25" fmla="*/ 2147483647 h 213"/>
                <a:gd name="T26" fmla="*/ 2147483647 w 230"/>
                <a:gd name="T27" fmla="*/ 0 h 213"/>
                <a:gd name="T28" fmla="*/ 2147483647 w 230"/>
                <a:gd name="T29" fmla="*/ 2147483647 h 213"/>
                <a:gd name="T30" fmla="*/ 2147483647 w 230"/>
                <a:gd name="T31" fmla="*/ 2147483647 h 213"/>
                <a:gd name="T32" fmla="*/ 2147483647 w 230"/>
                <a:gd name="T33" fmla="*/ 2147483647 h 213"/>
                <a:gd name="T34" fmla="*/ 2147483647 w 230"/>
                <a:gd name="T35" fmla="*/ 2147483647 h 213"/>
                <a:gd name="T36" fmla="*/ 2147483647 w 230"/>
                <a:gd name="T37" fmla="*/ 2147483647 h 213"/>
                <a:gd name="T38" fmla="*/ 2147483647 w 230"/>
                <a:gd name="T39" fmla="*/ 2147483647 h 213"/>
                <a:gd name="T40" fmla="*/ 2147483647 w 230"/>
                <a:gd name="T41" fmla="*/ 2147483647 h 213"/>
                <a:gd name="T42" fmla="*/ 2147483647 w 230"/>
                <a:gd name="T43" fmla="*/ 2147483647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213"/>
                <a:gd name="T68" fmla="*/ 230 w 230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213">
                  <a:moveTo>
                    <a:pt x="230" y="134"/>
                  </a:moveTo>
                  <a:lnTo>
                    <a:pt x="193" y="174"/>
                  </a:lnTo>
                  <a:lnTo>
                    <a:pt x="211" y="198"/>
                  </a:lnTo>
                  <a:lnTo>
                    <a:pt x="169" y="213"/>
                  </a:lnTo>
                  <a:lnTo>
                    <a:pt x="124" y="190"/>
                  </a:lnTo>
                  <a:lnTo>
                    <a:pt x="92" y="208"/>
                  </a:lnTo>
                  <a:lnTo>
                    <a:pt x="92" y="176"/>
                  </a:lnTo>
                  <a:lnTo>
                    <a:pt x="40" y="161"/>
                  </a:lnTo>
                  <a:lnTo>
                    <a:pt x="19" y="86"/>
                  </a:lnTo>
                  <a:lnTo>
                    <a:pt x="0" y="67"/>
                  </a:lnTo>
                  <a:lnTo>
                    <a:pt x="9" y="27"/>
                  </a:lnTo>
                  <a:lnTo>
                    <a:pt x="22" y="10"/>
                  </a:lnTo>
                  <a:lnTo>
                    <a:pt x="67" y="14"/>
                  </a:lnTo>
                  <a:lnTo>
                    <a:pt x="70" y="0"/>
                  </a:lnTo>
                  <a:lnTo>
                    <a:pt x="148" y="6"/>
                  </a:lnTo>
                  <a:lnTo>
                    <a:pt x="168" y="6"/>
                  </a:lnTo>
                  <a:lnTo>
                    <a:pt x="177" y="30"/>
                  </a:lnTo>
                  <a:lnTo>
                    <a:pt x="206" y="46"/>
                  </a:lnTo>
                  <a:lnTo>
                    <a:pt x="224" y="85"/>
                  </a:lnTo>
                  <a:lnTo>
                    <a:pt x="230" y="13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04"/>
            <p:cNvSpPr>
              <a:spLocks/>
            </p:cNvSpPr>
            <p:nvPr/>
          </p:nvSpPr>
          <p:spPr bwMode="auto">
            <a:xfrm>
              <a:off x="7647674" y="2949593"/>
              <a:ext cx="419324" cy="296071"/>
            </a:xfrm>
            <a:custGeom>
              <a:avLst/>
              <a:gdLst>
                <a:gd name="T0" fmla="*/ 2147483647 w 326"/>
                <a:gd name="T1" fmla="*/ 2147483647 h 232"/>
                <a:gd name="T2" fmla="*/ 2147483647 w 326"/>
                <a:gd name="T3" fmla="*/ 2147483647 h 232"/>
                <a:gd name="T4" fmla="*/ 2147483647 w 326"/>
                <a:gd name="T5" fmla="*/ 2147483647 h 232"/>
                <a:gd name="T6" fmla="*/ 2147483647 w 326"/>
                <a:gd name="T7" fmla="*/ 2147483647 h 232"/>
                <a:gd name="T8" fmla="*/ 2147483647 w 326"/>
                <a:gd name="T9" fmla="*/ 2147483647 h 232"/>
                <a:gd name="T10" fmla="*/ 2147483647 w 326"/>
                <a:gd name="T11" fmla="*/ 2147483647 h 232"/>
                <a:gd name="T12" fmla="*/ 2147483647 w 326"/>
                <a:gd name="T13" fmla="*/ 2147483647 h 232"/>
                <a:gd name="T14" fmla="*/ 2147483647 w 326"/>
                <a:gd name="T15" fmla="*/ 2147483647 h 232"/>
                <a:gd name="T16" fmla="*/ 2147483647 w 326"/>
                <a:gd name="T17" fmla="*/ 2147483647 h 232"/>
                <a:gd name="T18" fmla="*/ 2147483647 w 326"/>
                <a:gd name="T19" fmla="*/ 2147483647 h 232"/>
                <a:gd name="T20" fmla="*/ 2147483647 w 326"/>
                <a:gd name="T21" fmla="*/ 2147483647 h 232"/>
                <a:gd name="T22" fmla="*/ 2147483647 w 326"/>
                <a:gd name="T23" fmla="*/ 2147483647 h 232"/>
                <a:gd name="T24" fmla="*/ 2147483647 w 326"/>
                <a:gd name="T25" fmla="*/ 2147483647 h 232"/>
                <a:gd name="T26" fmla="*/ 2147483647 w 326"/>
                <a:gd name="T27" fmla="*/ 2147483647 h 232"/>
                <a:gd name="T28" fmla="*/ 2147483647 w 326"/>
                <a:gd name="T29" fmla="*/ 2147483647 h 232"/>
                <a:gd name="T30" fmla="*/ 2147483647 w 326"/>
                <a:gd name="T31" fmla="*/ 2147483647 h 232"/>
                <a:gd name="T32" fmla="*/ 2147483647 w 326"/>
                <a:gd name="T33" fmla="*/ 2147483647 h 232"/>
                <a:gd name="T34" fmla="*/ 2147483647 w 326"/>
                <a:gd name="T35" fmla="*/ 2147483647 h 232"/>
                <a:gd name="T36" fmla="*/ 2147483647 w 326"/>
                <a:gd name="T37" fmla="*/ 0 h 232"/>
                <a:gd name="T38" fmla="*/ 2147483647 w 326"/>
                <a:gd name="T39" fmla="*/ 2147483647 h 232"/>
                <a:gd name="T40" fmla="*/ 2147483647 w 326"/>
                <a:gd name="T41" fmla="*/ 2147483647 h 232"/>
                <a:gd name="T42" fmla="*/ 2147483647 w 326"/>
                <a:gd name="T43" fmla="*/ 2147483647 h 232"/>
                <a:gd name="T44" fmla="*/ 0 w 326"/>
                <a:gd name="T45" fmla="*/ 2147483647 h 232"/>
                <a:gd name="T46" fmla="*/ 2147483647 w 326"/>
                <a:gd name="T47" fmla="*/ 2147483647 h 232"/>
                <a:gd name="T48" fmla="*/ 2147483647 w 326"/>
                <a:gd name="T49" fmla="*/ 2147483647 h 232"/>
                <a:gd name="T50" fmla="*/ 2147483647 w 326"/>
                <a:gd name="T51" fmla="*/ 2147483647 h 232"/>
                <a:gd name="T52" fmla="*/ 2147483647 w 326"/>
                <a:gd name="T53" fmla="*/ 2147483647 h 232"/>
                <a:gd name="T54" fmla="*/ 2147483647 w 326"/>
                <a:gd name="T55" fmla="*/ 2147483647 h 232"/>
                <a:gd name="T56" fmla="*/ 2147483647 w 326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6"/>
                <a:gd name="T88" fmla="*/ 0 h 232"/>
                <a:gd name="T89" fmla="*/ 326 w 326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6" h="232">
                  <a:moveTo>
                    <a:pt x="72" y="189"/>
                  </a:moveTo>
                  <a:lnTo>
                    <a:pt x="86" y="165"/>
                  </a:lnTo>
                  <a:lnTo>
                    <a:pt x="121" y="153"/>
                  </a:lnTo>
                  <a:lnTo>
                    <a:pt x="134" y="192"/>
                  </a:lnTo>
                  <a:lnTo>
                    <a:pt x="252" y="216"/>
                  </a:lnTo>
                  <a:lnTo>
                    <a:pt x="268" y="232"/>
                  </a:lnTo>
                  <a:lnTo>
                    <a:pt x="296" y="225"/>
                  </a:lnTo>
                  <a:lnTo>
                    <a:pt x="289" y="152"/>
                  </a:lnTo>
                  <a:lnTo>
                    <a:pt x="310" y="141"/>
                  </a:lnTo>
                  <a:lnTo>
                    <a:pt x="326" y="131"/>
                  </a:lnTo>
                  <a:lnTo>
                    <a:pt x="326" y="89"/>
                  </a:lnTo>
                  <a:lnTo>
                    <a:pt x="278" y="70"/>
                  </a:lnTo>
                  <a:lnTo>
                    <a:pt x="276" y="53"/>
                  </a:lnTo>
                  <a:lnTo>
                    <a:pt x="252" y="14"/>
                  </a:lnTo>
                  <a:lnTo>
                    <a:pt x="225" y="43"/>
                  </a:lnTo>
                  <a:lnTo>
                    <a:pt x="217" y="25"/>
                  </a:lnTo>
                  <a:lnTo>
                    <a:pt x="172" y="32"/>
                  </a:lnTo>
                  <a:lnTo>
                    <a:pt x="145" y="11"/>
                  </a:lnTo>
                  <a:lnTo>
                    <a:pt x="144" y="0"/>
                  </a:lnTo>
                  <a:lnTo>
                    <a:pt x="57" y="37"/>
                  </a:lnTo>
                  <a:lnTo>
                    <a:pt x="64" y="75"/>
                  </a:lnTo>
                  <a:lnTo>
                    <a:pt x="14" y="81"/>
                  </a:lnTo>
                  <a:lnTo>
                    <a:pt x="0" y="105"/>
                  </a:lnTo>
                  <a:lnTo>
                    <a:pt x="9" y="129"/>
                  </a:lnTo>
                  <a:lnTo>
                    <a:pt x="38" y="145"/>
                  </a:lnTo>
                  <a:lnTo>
                    <a:pt x="56" y="184"/>
                  </a:lnTo>
                  <a:lnTo>
                    <a:pt x="72" y="1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05"/>
            <p:cNvSpPr>
              <a:spLocks/>
            </p:cNvSpPr>
            <p:nvPr/>
          </p:nvSpPr>
          <p:spPr bwMode="auto">
            <a:xfrm>
              <a:off x="7679831" y="3144846"/>
              <a:ext cx="393598" cy="335634"/>
            </a:xfrm>
            <a:custGeom>
              <a:avLst/>
              <a:gdLst>
                <a:gd name="T0" fmla="*/ 2147483647 w 306"/>
                <a:gd name="T1" fmla="*/ 2147483647 h 263"/>
                <a:gd name="T2" fmla="*/ 2147483647 w 306"/>
                <a:gd name="T3" fmla="*/ 2147483647 h 263"/>
                <a:gd name="T4" fmla="*/ 2147483647 w 306"/>
                <a:gd name="T5" fmla="*/ 2147483647 h 263"/>
                <a:gd name="T6" fmla="*/ 2147483647 w 306"/>
                <a:gd name="T7" fmla="*/ 2147483647 h 263"/>
                <a:gd name="T8" fmla="*/ 0 w 306"/>
                <a:gd name="T9" fmla="*/ 2147483647 h 263"/>
                <a:gd name="T10" fmla="*/ 2147483647 w 306"/>
                <a:gd name="T11" fmla="*/ 2147483647 h 263"/>
                <a:gd name="T12" fmla="*/ 2147483647 w 306"/>
                <a:gd name="T13" fmla="*/ 2147483647 h 263"/>
                <a:gd name="T14" fmla="*/ 2147483647 w 306"/>
                <a:gd name="T15" fmla="*/ 2147483647 h 263"/>
                <a:gd name="T16" fmla="*/ 2147483647 w 306"/>
                <a:gd name="T17" fmla="*/ 2147483647 h 263"/>
                <a:gd name="T18" fmla="*/ 2147483647 w 306"/>
                <a:gd name="T19" fmla="*/ 2147483647 h 263"/>
                <a:gd name="T20" fmla="*/ 2147483647 w 306"/>
                <a:gd name="T21" fmla="*/ 2147483647 h 263"/>
                <a:gd name="T22" fmla="*/ 2147483647 w 306"/>
                <a:gd name="T23" fmla="*/ 2147483647 h 263"/>
                <a:gd name="T24" fmla="*/ 2147483647 w 306"/>
                <a:gd name="T25" fmla="*/ 2147483647 h 263"/>
                <a:gd name="T26" fmla="*/ 2147483647 w 306"/>
                <a:gd name="T27" fmla="*/ 2147483647 h 263"/>
                <a:gd name="T28" fmla="*/ 2147483647 w 306"/>
                <a:gd name="T29" fmla="*/ 2147483647 h 263"/>
                <a:gd name="T30" fmla="*/ 2147483647 w 306"/>
                <a:gd name="T31" fmla="*/ 2147483647 h 263"/>
                <a:gd name="T32" fmla="*/ 2147483647 w 306"/>
                <a:gd name="T33" fmla="*/ 2147483647 h 263"/>
                <a:gd name="T34" fmla="*/ 2147483647 w 306"/>
                <a:gd name="T35" fmla="*/ 2147483647 h 263"/>
                <a:gd name="T36" fmla="*/ 2147483647 w 306"/>
                <a:gd name="T37" fmla="*/ 2147483647 h 263"/>
                <a:gd name="T38" fmla="*/ 2147483647 w 306"/>
                <a:gd name="T39" fmla="*/ 2147483647 h 263"/>
                <a:gd name="T40" fmla="*/ 2147483647 w 306"/>
                <a:gd name="T41" fmla="*/ 2147483647 h 263"/>
                <a:gd name="T42" fmla="*/ 2147483647 w 306"/>
                <a:gd name="T43" fmla="*/ 0 h 263"/>
                <a:gd name="T44" fmla="*/ 2147483647 w 306"/>
                <a:gd name="T45" fmla="*/ 2147483647 h 263"/>
                <a:gd name="T46" fmla="*/ 2147483647 w 306"/>
                <a:gd name="T47" fmla="*/ 2147483647 h 263"/>
                <a:gd name="T48" fmla="*/ 2147483647 w 306"/>
                <a:gd name="T49" fmla="*/ 2147483647 h 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263"/>
                <a:gd name="T77" fmla="*/ 306 w 306"/>
                <a:gd name="T78" fmla="*/ 263 h 2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263">
                  <a:moveTo>
                    <a:pt x="61" y="12"/>
                  </a:moveTo>
                  <a:lnTo>
                    <a:pt x="47" y="36"/>
                  </a:lnTo>
                  <a:lnTo>
                    <a:pt x="31" y="31"/>
                  </a:lnTo>
                  <a:lnTo>
                    <a:pt x="37" y="80"/>
                  </a:lnTo>
                  <a:lnTo>
                    <a:pt x="0" y="120"/>
                  </a:lnTo>
                  <a:lnTo>
                    <a:pt x="18" y="144"/>
                  </a:lnTo>
                  <a:lnTo>
                    <a:pt x="19" y="215"/>
                  </a:lnTo>
                  <a:lnTo>
                    <a:pt x="99" y="243"/>
                  </a:lnTo>
                  <a:lnTo>
                    <a:pt x="104" y="259"/>
                  </a:lnTo>
                  <a:lnTo>
                    <a:pt x="130" y="263"/>
                  </a:lnTo>
                  <a:lnTo>
                    <a:pt x="135" y="250"/>
                  </a:lnTo>
                  <a:lnTo>
                    <a:pt x="176" y="231"/>
                  </a:lnTo>
                  <a:lnTo>
                    <a:pt x="221" y="231"/>
                  </a:lnTo>
                  <a:lnTo>
                    <a:pt x="232" y="245"/>
                  </a:lnTo>
                  <a:lnTo>
                    <a:pt x="287" y="240"/>
                  </a:lnTo>
                  <a:lnTo>
                    <a:pt x="306" y="203"/>
                  </a:lnTo>
                  <a:lnTo>
                    <a:pt x="250" y="127"/>
                  </a:lnTo>
                  <a:lnTo>
                    <a:pt x="258" y="96"/>
                  </a:lnTo>
                  <a:lnTo>
                    <a:pt x="243" y="79"/>
                  </a:lnTo>
                  <a:lnTo>
                    <a:pt x="227" y="63"/>
                  </a:lnTo>
                  <a:lnTo>
                    <a:pt x="109" y="39"/>
                  </a:lnTo>
                  <a:lnTo>
                    <a:pt x="96" y="0"/>
                  </a:lnTo>
                  <a:lnTo>
                    <a:pt x="61" y="1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206"/>
            <p:cNvSpPr>
              <a:spLocks/>
            </p:cNvSpPr>
            <p:nvPr/>
          </p:nvSpPr>
          <p:spPr bwMode="auto">
            <a:xfrm>
              <a:off x="7847046" y="3439641"/>
              <a:ext cx="360154" cy="232262"/>
            </a:xfrm>
            <a:custGeom>
              <a:avLst/>
              <a:gdLst>
                <a:gd name="T0" fmla="*/ 2147483647 w 280"/>
                <a:gd name="T1" fmla="*/ 2147483647 h 182"/>
                <a:gd name="T2" fmla="*/ 2147483647 w 280"/>
                <a:gd name="T3" fmla="*/ 2147483647 h 182"/>
                <a:gd name="T4" fmla="*/ 2147483647 w 280"/>
                <a:gd name="T5" fmla="*/ 2147483647 h 182"/>
                <a:gd name="T6" fmla="*/ 2147483647 w 280"/>
                <a:gd name="T7" fmla="*/ 2147483647 h 182"/>
                <a:gd name="T8" fmla="*/ 2147483647 w 280"/>
                <a:gd name="T9" fmla="*/ 2147483647 h 182"/>
                <a:gd name="T10" fmla="*/ 2147483647 w 280"/>
                <a:gd name="T11" fmla="*/ 2147483647 h 182"/>
                <a:gd name="T12" fmla="*/ 2147483647 w 280"/>
                <a:gd name="T13" fmla="*/ 2147483647 h 182"/>
                <a:gd name="T14" fmla="*/ 2147483647 w 280"/>
                <a:gd name="T15" fmla="*/ 2147483647 h 182"/>
                <a:gd name="T16" fmla="*/ 2147483647 w 280"/>
                <a:gd name="T17" fmla="*/ 2147483647 h 182"/>
                <a:gd name="T18" fmla="*/ 0 w 280"/>
                <a:gd name="T19" fmla="*/ 2147483647 h 182"/>
                <a:gd name="T20" fmla="*/ 2147483647 w 280"/>
                <a:gd name="T21" fmla="*/ 2147483647 h 182"/>
                <a:gd name="T22" fmla="*/ 2147483647 w 280"/>
                <a:gd name="T23" fmla="*/ 0 h 182"/>
                <a:gd name="T24" fmla="*/ 2147483647 w 280"/>
                <a:gd name="T25" fmla="*/ 0 h 182"/>
                <a:gd name="T26" fmla="*/ 2147483647 w 280"/>
                <a:gd name="T27" fmla="*/ 2147483647 h 182"/>
                <a:gd name="T28" fmla="*/ 2147483647 w 280"/>
                <a:gd name="T29" fmla="*/ 2147483647 h 182"/>
                <a:gd name="T30" fmla="*/ 2147483647 w 280"/>
                <a:gd name="T31" fmla="*/ 2147483647 h 182"/>
                <a:gd name="T32" fmla="*/ 2147483647 w 280"/>
                <a:gd name="T33" fmla="*/ 2147483647 h 182"/>
                <a:gd name="T34" fmla="*/ 2147483647 w 280"/>
                <a:gd name="T35" fmla="*/ 2147483647 h 182"/>
                <a:gd name="T36" fmla="*/ 2147483647 w 280"/>
                <a:gd name="T37" fmla="*/ 2147483647 h 182"/>
                <a:gd name="T38" fmla="*/ 2147483647 w 280"/>
                <a:gd name="T39" fmla="*/ 2147483647 h 182"/>
                <a:gd name="T40" fmla="*/ 2147483647 w 280"/>
                <a:gd name="T41" fmla="*/ 2147483647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182"/>
                <a:gd name="T65" fmla="*/ 280 w 280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182">
                  <a:moveTo>
                    <a:pt x="251" y="32"/>
                  </a:moveTo>
                  <a:lnTo>
                    <a:pt x="280" y="44"/>
                  </a:lnTo>
                  <a:lnTo>
                    <a:pt x="214" y="142"/>
                  </a:lnTo>
                  <a:lnTo>
                    <a:pt x="189" y="147"/>
                  </a:lnTo>
                  <a:lnTo>
                    <a:pt x="155" y="182"/>
                  </a:lnTo>
                  <a:lnTo>
                    <a:pt x="113" y="144"/>
                  </a:lnTo>
                  <a:lnTo>
                    <a:pt x="81" y="164"/>
                  </a:lnTo>
                  <a:lnTo>
                    <a:pt x="57" y="118"/>
                  </a:lnTo>
                  <a:lnTo>
                    <a:pt x="27" y="3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102" y="14"/>
                  </a:lnTo>
                  <a:lnTo>
                    <a:pt x="157" y="9"/>
                  </a:lnTo>
                  <a:lnTo>
                    <a:pt x="189" y="14"/>
                  </a:lnTo>
                  <a:lnTo>
                    <a:pt x="217" y="3"/>
                  </a:lnTo>
                  <a:lnTo>
                    <a:pt x="248" y="11"/>
                  </a:lnTo>
                  <a:lnTo>
                    <a:pt x="251" y="3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07"/>
            <p:cNvSpPr>
              <a:spLocks/>
            </p:cNvSpPr>
            <p:nvPr/>
          </p:nvSpPr>
          <p:spPr bwMode="auto">
            <a:xfrm>
              <a:off x="6567208" y="2259185"/>
              <a:ext cx="299701" cy="367536"/>
            </a:xfrm>
            <a:custGeom>
              <a:avLst/>
              <a:gdLst>
                <a:gd name="T0" fmla="*/ 2147483647 w 233"/>
                <a:gd name="T1" fmla="*/ 2147483647 h 288"/>
                <a:gd name="T2" fmla="*/ 2147483647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0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0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3"/>
                <a:gd name="T109" fmla="*/ 0 h 288"/>
                <a:gd name="T110" fmla="*/ 233 w 233"/>
                <a:gd name="T111" fmla="*/ 288 h 2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3" h="288">
                  <a:moveTo>
                    <a:pt x="104" y="27"/>
                  </a:moveTo>
                  <a:lnTo>
                    <a:pt x="89" y="24"/>
                  </a:lnTo>
                  <a:lnTo>
                    <a:pt x="86" y="15"/>
                  </a:lnTo>
                  <a:lnTo>
                    <a:pt x="93" y="0"/>
                  </a:lnTo>
                  <a:lnTo>
                    <a:pt x="67" y="2"/>
                  </a:lnTo>
                  <a:lnTo>
                    <a:pt x="54" y="15"/>
                  </a:lnTo>
                  <a:lnTo>
                    <a:pt x="33" y="18"/>
                  </a:lnTo>
                  <a:lnTo>
                    <a:pt x="49" y="37"/>
                  </a:lnTo>
                  <a:lnTo>
                    <a:pt x="77" y="42"/>
                  </a:lnTo>
                  <a:lnTo>
                    <a:pt x="64" y="107"/>
                  </a:lnTo>
                  <a:lnTo>
                    <a:pt x="25" y="120"/>
                  </a:lnTo>
                  <a:lnTo>
                    <a:pt x="3" y="152"/>
                  </a:lnTo>
                  <a:lnTo>
                    <a:pt x="9" y="170"/>
                  </a:lnTo>
                  <a:lnTo>
                    <a:pt x="0" y="189"/>
                  </a:lnTo>
                  <a:lnTo>
                    <a:pt x="27" y="197"/>
                  </a:lnTo>
                  <a:lnTo>
                    <a:pt x="40" y="240"/>
                  </a:lnTo>
                  <a:lnTo>
                    <a:pt x="24" y="267"/>
                  </a:lnTo>
                  <a:lnTo>
                    <a:pt x="27" y="288"/>
                  </a:lnTo>
                  <a:lnTo>
                    <a:pt x="72" y="274"/>
                  </a:lnTo>
                  <a:lnTo>
                    <a:pt x="112" y="275"/>
                  </a:lnTo>
                  <a:lnTo>
                    <a:pt x="118" y="261"/>
                  </a:lnTo>
                  <a:lnTo>
                    <a:pt x="157" y="245"/>
                  </a:lnTo>
                  <a:lnTo>
                    <a:pt x="187" y="261"/>
                  </a:lnTo>
                  <a:lnTo>
                    <a:pt x="189" y="255"/>
                  </a:lnTo>
                  <a:lnTo>
                    <a:pt x="211" y="203"/>
                  </a:lnTo>
                  <a:lnTo>
                    <a:pt x="233" y="202"/>
                  </a:lnTo>
                  <a:lnTo>
                    <a:pt x="221" y="125"/>
                  </a:lnTo>
                  <a:lnTo>
                    <a:pt x="230" y="112"/>
                  </a:lnTo>
                  <a:lnTo>
                    <a:pt x="227" y="59"/>
                  </a:lnTo>
                  <a:lnTo>
                    <a:pt x="197" y="50"/>
                  </a:lnTo>
                  <a:lnTo>
                    <a:pt x="171" y="72"/>
                  </a:lnTo>
                  <a:lnTo>
                    <a:pt x="153" y="61"/>
                  </a:lnTo>
                  <a:lnTo>
                    <a:pt x="141" y="24"/>
                  </a:lnTo>
                  <a:lnTo>
                    <a:pt x="104" y="27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208"/>
            <p:cNvSpPr>
              <a:spLocks/>
            </p:cNvSpPr>
            <p:nvPr/>
          </p:nvSpPr>
          <p:spPr bwMode="auto">
            <a:xfrm>
              <a:off x="6488746" y="2571846"/>
              <a:ext cx="391026" cy="336908"/>
            </a:xfrm>
            <a:custGeom>
              <a:avLst/>
              <a:gdLst>
                <a:gd name="T0" fmla="*/ 2147483647 w 304"/>
                <a:gd name="T1" fmla="*/ 2147483647 h 264"/>
                <a:gd name="T2" fmla="*/ 2147483647 w 304"/>
                <a:gd name="T3" fmla="*/ 2147483647 h 264"/>
                <a:gd name="T4" fmla="*/ 2147483647 w 304"/>
                <a:gd name="T5" fmla="*/ 2147483647 h 264"/>
                <a:gd name="T6" fmla="*/ 2147483647 w 304"/>
                <a:gd name="T7" fmla="*/ 2147483647 h 264"/>
                <a:gd name="T8" fmla="*/ 2147483647 w 304"/>
                <a:gd name="T9" fmla="*/ 2147483647 h 264"/>
                <a:gd name="T10" fmla="*/ 2147483647 w 304"/>
                <a:gd name="T11" fmla="*/ 2147483647 h 264"/>
                <a:gd name="T12" fmla="*/ 2147483647 w 304"/>
                <a:gd name="T13" fmla="*/ 2147483647 h 264"/>
                <a:gd name="T14" fmla="*/ 2147483647 w 304"/>
                <a:gd name="T15" fmla="*/ 2147483647 h 264"/>
                <a:gd name="T16" fmla="*/ 2147483647 w 304"/>
                <a:gd name="T17" fmla="*/ 2147483647 h 264"/>
                <a:gd name="T18" fmla="*/ 2147483647 w 304"/>
                <a:gd name="T19" fmla="*/ 0 h 264"/>
                <a:gd name="T20" fmla="*/ 2147483647 w 304"/>
                <a:gd name="T21" fmla="*/ 2147483647 h 264"/>
                <a:gd name="T22" fmla="*/ 2147483647 w 304"/>
                <a:gd name="T23" fmla="*/ 2147483647 h 264"/>
                <a:gd name="T24" fmla="*/ 2147483647 w 304"/>
                <a:gd name="T25" fmla="*/ 2147483647 h 264"/>
                <a:gd name="T26" fmla="*/ 2147483647 w 304"/>
                <a:gd name="T27" fmla="*/ 2147483647 h 264"/>
                <a:gd name="T28" fmla="*/ 2147483647 w 304"/>
                <a:gd name="T29" fmla="*/ 2147483647 h 264"/>
                <a:gd name="T30" fmla="*/ 2147483647 w 304"/>
                <a:gd name="T31" fmla="*/ 2147483647 h 264"/>
                <a:gd name="T32" fmla="*/ 2147483647 w 304"/>
                <a:gd name="T33" fmla="*/ 2147483647 h 264"/>
                <a:gd name="T34" fmla="*/ 0 w 304"/>
                <a:gd name="T35" fmla="*/ 2147483647 h 264"/>
                <a:gd name="T36" fmla="*/ 2147483647 w 304"/>
                <a:gd name="T37" fmla="*/ 2147483647 h 264"/>
                <a:gd name="T38" fmla="*/ 0 w 304"/>
                <a:gd name="T39" fmla="*/ 2147483647 h 264"/>
                <a:gd name="T40" fmla="*/ 2147483647 w 304"/>
                <a:gd name="T41" fmla="*/ 2147483647 h 264"/>
                <a:gd name="T42" fmla="*/ 2147483647 w 304"/>
                <a:gd name="T43" fmla="*/ 2147483647 h 264"/>
                <a:gd name="T44" fmla="*/ 2147483647 w 304"/>
                <a:gd name="T45" fmla="*/ 2147483647 h 264"/>
                <a:gd name="T46" fmla="*/ 2147483647 w 304"/>
                <a:gd name="T47" fmla="*/ 2147483647 h 264"/>
                <a:gd name="T48" fmla="*/ 2147483647 w 304"/>
                <a:gd name="T49" fmla="*/ 2147483647 h 264"/>
                <a:gd name="T50" fmla="*/ 2147483647 w 304"/>
                <a:gd name="T51" fmla="*/ 2147483647 h 264"/>
                <a:gd name="T52" fmla="*/ 2147483647 w 304"/>
                <a:gd name="T53" fmla="*/ 2147483647 h 264"/>
                <a:gd name="T54" fmla="*/ 2147483647 w 304"/>
                <a:gd name="T55" fmla="*/ 2147483647 h 264"/>
                <a:gd name="T56" fmla="*/ 2147483647 w 304"/>
                <a:gd name="T57" fmla="*/ 2147483647 h 264"/>
                <a:gd name="T58" fmla="*/ 2147483647 w 304"/>
                <a:gd name="T59" fmla="*/ 2147483647 h 264"/>
                <a:gd name="T60" fmla="*/ 2147483647 w 304"/>
                <a:gd name="T61" fmla="*/ 2147483647 h 264"/>
                <a:gd name="T62" fmla="*/ 2147483647 w 304"/>
                <a:gd name="T63" fmla="*/ 2147483647 h 264"/>
                <a:gd name="T64" fmla="*/ 2147483647 w 304"/>
                <a:gd name="T65" fmla="*/ 2147483647 h 264"/>
                <a:gd name="T66" fmla="*/ 2147483647 w 304"/>
                <a:gd name="T67" fmla="*/ 2147483647 h 264"/>
                <a:gd name="T68" fmla="*/ 2147483647 w 304"/>
                <a:gd name="T69" fmla="*/ 2147483647 h 264"/>
                <a:gd name="T70" fmla="*/ 2147483647 w 304"/>
                <a:gd name="T71" fmla="*/ 2147483647 h 264"/>
                <a:gd name="T72" fmla="*/ 2147483647 w 304"/>
                <a:gd name="T73" fmla="*/ 2147483647 h 264"/>
                <a:gd name="T74" fmla="*/ 2147483647 w 304"/>
                <a:gd name="T75" fmla="*/ 2147483647 h 264"/>
                <a:gd name="T76" fmla="*/ 2147483647 w 304"/>
                <a:gd name="T77" fmla="*/ 2147483647 h 264"/>
                <a:gd name="T78" fmla="*/ 2147483647 w 304"/>
                <a:gd name="T79" fmla="*/ 2147483647 h 264"/>
                <a:gd name="T80" fmla="*/ 2147483647 w 304"/>
                <a:gd name="T81" fmla="*/ 2147483647 h 264"/>
                <a:gd name="T82" fmla="*/ 2147483647 w 304"/>
                <a:gd name="T83" fmla="*/ 2147483647 h 264"/>
                <a:gd name="T84" fmla="*/ 2147483647 w 304"/>
                <a:gd name="T85" fmla="*/ 2147483647 h 264"/>
                <a:gd name="T86" fmla="*/ 2147483647 w 304"/>
                <a:gd name="T87" fmla="*/ 2147483647 h 264"/>
                <a:gd name="T88" fmla="*/ 2147483647 w 304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4"/>
                <a:gd name="T136" fmla="*/ 0 h 264"/>
                <a:gd name="T137" fmla="*/ 304 w 304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4" h="264">
                  <a:moveTo>
                    <a:pt x="261" y="128"/>
                  </a:moveTo>
                  <a:lnTo>
                    <a:pt x="290" y="128"/>
                  </a:lnTo>
                  <a:lnTo>
                    <a:pt x="304" y="123"/>
                  </a:lnTo>
                  <a:lnTo>
                    <a:pt x="298" y="96"/>
                  </a:lnTo>
                  <a:lnTo>
                    <a:pt x="262" y="89"/>
                  </a:lnTo>
                  <a:lnTo>
                    <a:pt x="259" y="73"/>
                  </a:lnTo>
                  <a:lnTo>
                    <a:pt x="294" y="70"/>
                  </a:lnTo>
                  <a:lnTo>
                    <a:pt x="264" y="57"/>
                  </a:lnTo>
                  <a:lnTo>
                    <a:pt x="248" y="16"/>
                  </a:lnTo>
                  <a:lnTo>
                    <a:pt x="218" y="0"/>
                  </a:lnTo>
                  <a:lnTo>
                    <a:pt x="179" y="16"/>
                  </a:lnTo>
                  <a:lnTo>
                    <a:pt x="173" y="30"/>
                  </a:lnTo>
                  <a:lnTo>
                    <a:pt x="133" y="29"/>
                  </a:lnTo>
                  <a:lnTo>
                    <a:pt x="88" y="43"/>
                  </a:lnTo>
                  <a:lnTo>
                    <a:pt x="86" y="73"/>
                  </a:lnTo>
                  <a:lnTo>
                    <a:pt x="18" y="91"/>
                  </a:lnTo>
                  <a:lnTo>
                    <a:pt x="22" y="99"/>
                  </a:lnTo>
                  <a:lnTo>
                    <a:pt x="0" y="110"/>
                  </a:lnTo>
                  <a:lnTo>
                    <a:pt x="10" y="129"/>
                  </a:lnTo>
                  <a:lnTo>
                    <a:pt x="0" y="136"/>
                  </a:lnTo>
                  <a:lnTo>
                    <a:pt x="21" y="145"/>
                  </a:lnTo>
                  <a:lnTo>
                    <a:pt x="29" y="139"/>
                  </a:lnTo>
                  <a:lnTo>
                    <a:pt x="48" y="153"/>
                  </a:lnTo>
                  <a:lnTo>
                    <a:pt x="75" y="136"/>
                  </a:lnTo>
                  <a:lnTo>
                    <a:pt x="104" y="134"/>
                  </a:lnTo>
                  <a:lnTo>
                    <a:pt x="128" y="149"/>
                  </a:lnTo>
                  <a:lnTo>
                    <a:pt x="98" y="141"/>
                  </a:lnTo>
                  <a:lnTo>
                    <a:pt x="70" y="145"/>
                  </a:lnTo>
                  <a:lnTo>
                    <a:pt x="70" y="173"/>
                  </a:lnTo>
                  <a:lnTo>
                    <a:pt x="53" y="182"/>
                  </a:lnTo>
                  <a:lnTo>
                    <a:pt x="88" y="195"/>
                  </a:lnTo>
                  <a:lnTo>
                    <a:pt x="101" y="211"/>
                  </a:lnTo>
                  <a:lnTo>
                    <a:pt x="149" y="254"/>
                  </a:lnTo>
                  <a:lnTo>
                    <a:pt x="187" y="264"/>
                  </a:lnTo>
                  <a:lnTo>
                    <a:pt x="181" y="221"/>
                  </a:lnTo>
                  <a:lnTo>
                    <a:pt x="197" y="213"/>
                  </a:lnTo>
                  <a:lnTo>
                    <a:pt x="198" y="246"/>
                  </a:lnTo>
                  <a:lnTo>
                    <a:pt x="218" y="240"/>
                  </a:lnTo>
                  <a:lnTo>
                    <a:pt x="218" y="221"/>
                  </a:lnTo>
                  <a:lnTo>
                    <a:pt x="242" y="206"/>
                  </a:lnTo>
                  <a:lnTo>
                    <a:pt x="258" y="177"/>
                  </a:lnTo>
                  <a:lnTo>
                    <a:pt x="227" y="139"/>
                  </a:lnTo>
                  <a:lnTo>
                    <a:pt x="261" y="1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209"/>
            <p:cNvSpPr>
              <a:spLocks/>
            </p:cNvSpPr>
            <p:nvPr/>
          </p:nvSpPr>
          <p:spPr bwMode="auto">
            <a:xfrm>
              <a:off x="6810313" y="2329374"/>
              <a:ext cx="289411" cy="280757"/>
            </a:xfrm>
            <a:custGeom>
              <a:avLst/>
              <a:gdLst>
                <a:gd name="T0" fmla="*/ 2147483647 w 225"/>
                <a:gd name="T1" fmla="*/ 2147483647 h 220"/>
                <a:gd name="T2" fmla="*/ 2147483647 w 225"/>
                <a:gd name="T3" fmla="*/ 2147483647 h 220"/>
                <a:gd name="T4" fmla="*/ 2147483647 w 225"/>
                <a:gd name="T5" fmla="*/ 2147483647 h 220"/>
                <a:gd name="T6" fmla="*/ 2147483647 w 225"/>
                <a:gd name="T7" fmla="*/ 2147483647 h 220"/>
                <a:gd name="T8" fmla="*/ 0 w 225"/>
                <a:gd name="T9" fmla="*/ 2147483647 h 220"/>
                <a:gd name="T10" fmla="*/ 2147483647 w 225"/>
                <a:gd name="T11" fmla="*/ 2147483647 h 220"/>
                <a:gd name="T12" fmla="*/ 2147483647 w 225"/>
                <a:gd name="T13" fmla="*/ 2147483647 h 220"/>
                <a:gd name="T14" fmla="*/ 2147483647 w 225"/>
                <a:gd name="T15" fmla="*/ 2147483647 h 220"/>
                <a:gd name="T16" fmla="*/ 2147483647 w 225"/>
                <a:gd name="T17" fmla="*/ 2147483647 h 220"/>
                <a:gd name="T18" fmla="*/ 2147483647 w 225"/>
                <a:gd name="T19" fmla="*/ 2147483647 h 220"/>
                <a:gd name="T20" fmla="*/ 2147483647 w 225"/>
                <a:gd name="T21" fmla="*/ 2147483647 h 220"/>
                <a:gd name="T22" fmla="*/ 2147483647 w 225"/>
                <a:gd name="T23" fmla="*/ 2147483647 h 220"/>
                <a:gd name="T24" fmla="*/ 2147483647 w 225"/>
                <a:gd name="T25" fmla="*/ 0 h 220"/>
                <a:gd name="T26" fmla="*/ 2147483647 w 225"/>
                <a:gd name="T27" fmla="*/ 2147483647 h 220"/>
                <a:gd name="T28" fmla="*/ 2147483647 w 225"/>
                <a:gd name="T29" fmla="*/ 2147483647 h 220"/>
                <a:gd name="T30" fmla="*/ 2147483647 w 225"/>
                <a:gd name="T31" fmla="*/ 2147483647 h 220"/>
                <a:gd name="T32" fmla="*/ 2147483647 w 225"/>
                <a:gd name="T33" fmla="*/ 2147483647 h 220"/>
                <a:gd name="T34" fmla="*/ 2147483647 w 225"/>
                <a:gd name="T35" fmla="*/ 2147483647 h 220"/>
                <a:gd name="T36" fmla="*/ 2147483647 w 225"/>
                <a:gd name="T37" fmla="*/ 2147483647 h 220"/>
                <a:gd name="T38" fmla="*/ 2147483647 w 225"/>
                <a:gd name="T39" fmla="*/ 2147483647 h 220"/>
                <a:gd name="T40" fmla="*/ 2147483647 w 225"/>
                <a:gd name="T41" fmla="*/ 2147483647 h 220"/>
                <a:gd name="T42" fmla="*/ 2147483647 w 225"/>
                <a:gd name="T43" fmla="*/ 2147483647 h 220"/>
                <a:gd name="T44" fmla="*/ 2147483647 w 225"/>
                <a:gd name="T45" fmla="*/ 2147483647 h 220"/>
                <a:gd name="T46" fmla="*/ 2147483647 w 225"/>
                <a:gd name="T47" fmla="*/ 2147483647 h 220"/>
                <a:gd name="T48" fmla="*/ 2147483647 w 225"/>
                <a:gd name="T49" fmla="*/ 2147483647 h 220"/>
                <a:gd name="T50" fmla="*/ 2147483647 w 225"/>
                <a:gd name="T51" fmla="*/ 2147483647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"/>
                <a:gd name="T79" fmla="*/ 0 h 220"/>
                <a:gd name="T80" fmla="*/ 225 w 225"/>
                <a:gd name="T81" fmla="*/ 220 h 2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" h="220">
                  <a:moveTo>
                    <a:pt x="161" y="185"/>
                  </a:moveTo>
                  <a:lnTo>
                    <a:pt x="147" y="196"/>
                  </a:lnTo>
                  <a:lnTo>
                    <a:pt x="160" y="211"/>
                  </a:lnTo>
                  <a:lnTo>
                    <a:pt x="108" y="220"/>
                  </a:lnTo>
                  <a:lnTo>
                    <a:pt x="0" y="200"/>
                  </a:lnTo>
                  <a:lnTo>
                    <a:pt x="22" y="148"/>
                  </a:lnTo>
                  <a:lnTo>
                    <a:pt x="44" y="147"/>
                  </a:lnTo>
                  <a:lnTo>
                    <a:pt x="32" y="70"/>
                  </a:lnTo>
                  <a:lnTo>
                    <a:pt x="41" y="57"/>
                  </a:lnTo>
                  <a:lnTo>
                    <a:pt x="38" y="4"/>
                  </a:lnTo>
                  <a:lnTo>
                    <a:pt x="78" y="11"/>
                  </a:lnTo>
                  <a:lnTo>
                    <a:pt x="94" y="25"/>
                  </a:lnTo>
                  <a:lnTo>
                    <a:pt x="204" y="0"/>
                  </a:lnTo>
                  <a:lnTo>
                    <a:pt x="211" y="27"/>
                  </a:lnTo>
                  <a:lnTo>
                    <a:pt x="225" y="27"/>
                  </a:lnTo>
                  <a:lnTo>
                    <a:pt x="225" y="48"/>
                  </a:lnTo>
                  <a:lnTo>
                    <a:pt x="208" y="52"/>
                  </a:lnTo>
                  <a:lnTo>
                    <a:pt x="206" y="96"/>
                  </a:lnTo>
                  <a:lnTo>
                    <a:pt x="187" y="107"/>
                  </a:lnTo>
                  <a:lnTo>
                    <a:pt x="192" y="131"/>
                  </a:lnTo>
                  <a:lnTo>
                    <a:pt x="169" y="139"/>
                  </a:lnTo>
                  <a:lnTo>
                    <a:pt x="179" y="166"/>
                  </a:lnTo>
                  <a:lnTo>
                    <a:pt x="155" y="171"/>
                  </a:lnTo>
                  <a:lnTo>
                    <a:pt x="161" y="1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210"/>
            <p:cNvSpPr>
              <a:spLocks/>
            </p:cNvSpPr>
            <p:nvPr/>
          </p:nvSpPr>
          <p:spPr bwMode="auto">
            <a:xfrm>
              <a:off x="5988388" y="2214519"/>
              <a:ext cx="315137" cy="347118"/>
            </a:xfrm>
            <a:custGeom>
              <a:avLst/>
              <a:gdLst>
                <a:gd name="T0" fmla="*/ 2147483647 w 245"/>
                <a:gd name="T1" fmla="*/ 2147483647 h 272"/>
                <a:gd name="T2" fmla="*/ 2147483647 w 245"/>
                <a:gd name="T3" fmla="*/ 2147483647 h 272"/>
                <a:gd name="T4" fmla="*/ 2147483647 w 245"/>
                <a:gd name="T5" fmla="*/ 2147483647 h 272"/>
                <a:gd name="T6" fmla="*/ 2147483647 w 245"/>
                <a:gd name="T7" fmla="*/ 2147483647 h 272"/>
                <a:gd name="T8" fmla="*/ 2147483647 w 245"/>
                <a:gd name="T9" fmla="*/ 2147483647 h 272"/>
                <a:gd name="T10" fmla="*/ 2147483647 w 245"/>
                <a:gd name="T11" fmla="*/ 2147483647 h 272"/>
                <a:gd name="T12" fmla="*/ 2147483647 w 245"/>
                <a:gd name="T13" fmla="*/ 2147483647 h 272"/>
                <a:gd name="T14" fmla="*/ 2147483647 w 245"/>
                <a:gd name="T15" fmla="*/ 2147483647 h 272"/>
                <a:gd name="T16" fmla="*/ 2147483647 w 245"/>
                <a:gd name="T17" fmla="*/ 2147483647 h 272"/>
                <a:gd name="T18" fmla="*/ 2147483647 w 245"/>
                <a:gd name="T19" fmla="*/ 2147483647 h 272"/>
                <a:gd name="T20" fmla="*/ 2147483647 w 245"/>
                <a:gd name="T21" fmla="*/ 2147483647 h 272"/>
                <a:gd name="T22" fmla="*/ 2147483647 w 245"/>
                <a:gd name="T23" fmla="*/ 2147483647 h 272"/>
                <a:gd name="T24" fmla="*/ 2147483647 w 245"/>
                <a:gd name="T25" fmla="*/ 2147483647 h 272"/>
                <a:gd name="T26" fmla="*/ 2147483647 w 245"/>
                <a:gd name="T27" fmla="*/ 2147483647 h 272"/>
                <a:gd name="T28" fmla="*/ 2147483647 w 245"/>
                <a:gd name="T29" fmla="*/ 2147483647 h 272"/>
                <a:gd name="T30" fmla="*/ 2147483647 w 245"/>
                <a:gd name="T31" fmla="*/ 2147483647 h 272"/>
                <a:gd name="T32" fmla="*/ 2147483647 w 245"/>
                <a:gd name="T33" fmla="*/ 2147483647 h 272"/>
                <a:gd name="T34" fmla="*/ 2147483647 w 245"/>
                <a:gd name="T35" fmla="*/ 2147483647 h 272"/>
                <a:gd name="T36" fmla="*/ 2147483647 w 245"/>
                <a:gd name="T37" fmla="*/ 2147483647 h 272"/>
                <a:gd name="T38" fmla="*/ 2147483647 w 245"/>
                <a:gd name="T39" fmla="*/ 2147483647 h 272"/>
                <a:gd name="T40" fmla="*/ 2147483647 w 245"/>
                <a:gd name="T41" fmla="*/ 2147483647 h 272"/>
                <a:gd name="T42" fmla="*/ 2147483647 w 245"/>
                <a:gd name="T43" fmla="*/ 2147483647 h 272"/>
                <a:gd name="T44" fmla="*/ 2147483647 w 245"/>
                <a:gd name="T45" fmla="*/ 2147483647 h 272"/>
                <a:gd name="T46" fmla="*/ 2147483647 w 245"/>
                <a:gd name="T47" fmla="*/ 2147483647 h 272"/>
                <a:gd name="T48" fmla="*/ 2147483647 w 245"/>
                <a:gd name="T49" fmla="*/ 2147483647 h 272"/>
                <a:gd name="T50" fmla="*/ 2147483647 w 245"/>
                <a:gd name="T51" fmla="*/ 2147483647 h 272"/>
                <a:gd name="T52" fmla="*/ 2147483647 w 245"/>
                <a:gd name="T53" fmla="*/ 2147483647 h 272"/>
                <a:gd name="T54" fmla="*/ 2147483647 w 245"/>
                <a:gd name="T55" fmla="*/ 2147483647 h 272"/>
                <a:gd name="T56" fmla="*/ 2147483647 w 245"/>
                <a:gd name="T57" fmla="*/ 2147483647 h 272"/>
                <a:gd name="T58" fmla="*/ 2147483647 w 245"/>
                <a:gd name="T59" fmla="*/ 2147483647 h 272"/>
                <a:gd name="T60" fmla="*/ 2147483647 w 245"/>
                <a:gd name="T61" fmla="*/ 0 h 272"/>
                <a:gd name="T62" fmla="*/ 2147483647 w 245"/>
                <a:gd name="T63" fmla="*/ 2147483647 h 272"/>
                <a:gd name="T64" fmla="*/ 2147483647 w 245"/>
                <a:gd name="T65" fmla="*/ 2147483647 h 272"/>
                <a:gd name="T66" fmla="*/ 2147483647 w 245"/>
                <a:gd name="T67" fmla="*/ 2147483647 h 272"/>
                <a:gd name="T68" fmla="*/ 2147483647 w 245"/>
                <a:gd name="T69" fmla="*/ 2147483647 h 272"/>
                <a:gd name="T70" fmla="*/ 0 w 245"/>
                <a:gd name="T71" fmla="*/ 2147483647 h 272"/>
                <a:gd name="T72" fmla="*/ 2147483647 w 245"/>
                <a:gd name="T73" fmla="*/ 2147483647 h 272"/>
                <a:gd name="T74" fmla="*/ 2147483647 w 245"/>
                <a:gd name="T75" fmla="*/ 2147483647 h 272"/>
                <a:gd name="T76" fmla="*/ 2147483647 w 245"/>
                <a:gd name="T77" fmla="*/ 2147483647 h 272"/>
                <a:gd name="T78" fmla="*/ 2147483647 w 245"/>
                <a:gd name="T79" fmla="*/ 2147483647 h 272"/>
                <a:gd name="T80" fmla="*/ 2147483647 w 245"/>
                <a:gd name="T81" fmla="*/ 2147483647 h 272"/>
                <a:gd name="T82" fmla="*/ 2147483647 w 245"/>
                <a:gd name="T83" fmla="*/ 2147483647 h 272"/>
                <a:gd name="T84" fmla="*/ 2147483647 w 245"/>
                <a:gd name="T85" fmla="*/ 2147483647 h 272"/>
                <a:gd name="T86" fmla="*/ 2147483647 w 245"/>
                <a:gd name="T87" fmla="*/ 2147483647 h 272"/>
                <a:gd name="T88" fmla="*/ 2147483647 w 245"/>
                <a:gd name="T89" fmla="*/ 2147483647 h 272"/>
                <a:gd name="T90" fmla="*/ 2147483647 w 245"/>
                <a:gd name="T91" fmla="*/ 2147483647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5"/>
                <a:gd name="T139" fmla="*/ 0 h 272"/>
                <a:gd name="T140" fmla="*/ 245 w 245"/>
                <a:gd name="T141" fmla="*/ 272 h 2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5" h="272">
                  <a:moveTo>
                    <a:pt x="80" y="141"/>
                  </a:moveTo>
                  <a:lnTo>
                    <a:pt x="87" y="157"/>
                  </a:lnTo>
                  <a:lnTo>
                    <a:pt x="82" y="171"/>
                  </a:lnTo>
                  <a:lnTo>
                    <a:pt x="69" y="165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35" y="192"/>
                  </a:lnTo>
                  <a:lnTo>
                    <a:pt x="50" y="200"/>
                  </a:lnTo>
                  <a:lnTo>
                    <a:pt x="61" y="214"/>
                  </a:lnTo>
                  <a:lnTo>
                    <a:pt x="66" y="235"/>
                  </a:lnTo>
                  <a:lnTo>
                    <a:pt x="59" y="251"/>
                  </a:lnTo>
                  <a:lnTo>
                    <a:pt x="96" y="254"/>
                  </a:lnTo>
                  <a:lnTo>
                    <a:pt x="104" y="238"/>
                  </a:lnTo>
                  <a:lnTo>
                    <a:pt x="131" y="242"/>
                  </a:lnTo>
                  <a:lnTo>
                    <a:pt x="138" y="227"/>
                  </a:lnTo>
                  <a:lnTo>
                    <a:pt x="157" y="259"/>
                  </a:lnTo>
                  <a:lnTo>
                    <a:pt x="215" y="272"/>
                  </a:lnTo>
                  <a:lnTo>
                    <a:pt x="218" y="259"/>
                  </a:lnTo>
                  <a:lnTo>
                    <a:pt x="240" y="245"/>
                  </a:lnTo>
                  <a:lnTo>
                    <a:pt x="245" y="221"/>
                  </a:lnTo>
                  <a:lnTo>
                    <a:pt x="200" y="208"/>
                  </a:lnTo>
                  <a:lnTo>
                    <a:pt x="186" y="170"/>
                  </a:lnTo>
                  <a:lnTo>
                    <a:pt x="226" y="154"/>
                  </a:lnTo>
                  <a:lnTo>
                    <a:pt x="216" y="72"/>
                  </a:lnTo>
                  <a:lnTo>
                    <a:pt x="229" y="61"/>
                  </a:lnTo>
                  <a:lnTo>
                    <a:pt x="211" y="40"/>
                  </a:lnTo>
                  <a:lnTo>
                    <a:pt x="211" y="18"/>
                  </a:lnTo>
                  <a:lnTo>
                    <a:pt x="179" y="6"/>
                  </a:lnTo>
                  <a:lnTo>
                    <a:pt x="173" y="29"/>
                  </a:lnTo>
                  <a:lnTo>
                    <a:pt x="157" y="16"/>
                  </a:lnTo>
                  <a:lnTo>
                    <a:pt x="154" y="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43" y="24"/>
                  </a:lnTo>
                  <a:lnTo>
                    <a:pt x="5" y="43"/>
                  </a:lnTo>
                  <a:lnTo>
                    <a:pt x="0" y="101"/>
                  </a:lnTo>
                  <a:lnTo>
                    <a:pt x="74" y="85"/>
                  </a:lnTo>
                  <a:lnTo>
                    <a:pt x="59" y="102"/>
                  </a:lnTo>
                  <a:lnTo>
                    <a:pt x="91" y="112"/>
                  </a:lnTo>
                  <a:lnTo>
                    <a:pt x="71" y="118"/>
                  </a:lnTo>
                  <a:lnTo>
                    <a:pt x="32" y="106"/>
                  </a:lnTo>
                  <a:lnTo>
                    <a:pt x="37" y="146"/>
                  </a:lnTo>
                  <a:lnTo>
                    <a:pt x="51" y="128"/>
                  </a:lnTo>
                  <a:lnTo>
                    <a:pt x="80" y="141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211"/>
            <p:cNvSpPr>
              <a:spLocks/>
            </p:cNvSpPr>
            <p:nvPr/>
          </p:nvSpPr>
          <p:spPr bwMode="auto">
            <a:xfrm>
              <a:off x="6259790" y="2181338"/>
              <a:ext cx="406461" cy="301176"/>
            </a:xfrm>
            <a:custGeom>
              <a:avLst/>
              <a:gdLst>
                <a:gd name="T0" fmla="*/ 2147483647 w 316"/>
                <a:gd name="T1" fmla="*/ 2147483647 h 236"/>
                <a:gd name="T2" fmla="*/ 2147483647 w 316"/>
                <a:gd name="T3" fmla="*/ 2147483647 h 236"/>
                <a:gd name="T4" fmla="*/ 2147483647 w 316"/>
                <a:gd name="T5" fmla="*/ 2147483647 h 236"/>
                <a:gd name="T6" fmla="*/ 2147483647 w 316"/>
                <a:gd name="T7" fmla="*/ 2147483647 h 236"/>
                <a:gd name="T8" fmla="*/ 2147483647 w 316"/>
                <a:gd name="T9" fmla="*/ 2147483647 h 236"/>
                <a:gd name="T10" fmla="*/ 2147483647 w 316"/>
                <a:gd name="T11" fmla="*/ 2147483647 h 236"/>
                <a:gd name="T12" fmla="*/ 2147483647 w 316"/>
                <a:gd name="T13" fmla="*/ 2147483647 h 236"/>
                <a:gd name="T14" fmla="*/ 2147483647 w 316"/>
                <a:gd name="T15" fmla="*/ 2147483647 h 236"/>
                <a:gd name="T16" fmla="*/ 2147483647 w 316"/>
                <a:gd name="T17" fmla="*/ 2147483647 h 236"/>
                <a:gd name="T18" fmla="*/ 2147483647 w 316"/>
                <a:gd name="T19" fmla="*/ 2147483647 h 236"/>
                <a:gd name="T20" fmla="*/ 2147483647 w 316"/>
                <a:gd name="T21" fmla="*/ 2147483647 h 236"/>
                <a:gd name="T22" fmla="*/ 2147483647 w 316"/>
                <a:gd name="T23" fmla="*/ 2147483647 h 236"/>
                <a:gd name="T24" fmla="*/ 2147483647 w 316"/>
                <a:gd name="T25" fmla="*/ 2147483647 h 236"/>
                <a:gd name="T26" fmla="*/ 2147483647 w 316"/>
                <a:gd name="T27" fmla="*/ 2147483647 h 236"/>
                <a:gd name="T28" fmla="*/ 2147483647 w 316"/>
                <a:gd name="T29" fmla="*/ 2147483647 h 236"/>
                <a:gd name="T30" fmla="*/ 2147483647 w 316"/>
                <a:gd name="T31" fmla="*/ 2147483647 h 236"/>
                <a:gd name="T32" fmla="*/ 2147483647 w 316"/>
                <a:gd name="T33" fmla="*/ 2147483647 h 236"/>
                <a:gd name="T34" fmla="*/ 2147483647 w 316"/>
                <a:gd name="T35" fmla="*/ 2147483647 h 236"/>
                <a:gd name="T36" fmla="*/ 2147483647 w 316"/>
                <a:gd name="T37" fmla="*/ 2147483647 h 236"/>
                <a:gd name="T38" fmla="*/ 2147483647 w 316"/>
                <a:gd name="T39" fmla="*/ 2147483647 h 236"/>
                <a:gd name="T40" fmla="*/ 2147483647 w 316"/>
                <a:gd name="T41" fmla="*/ 2147483647 h 236"/>
                <a:gd name="T42" fmla="*/ 0 w 316"/>
                <a:gd name="T43" fmla="*/ 2147483647 h 236"/>
                <a:gd name="T44" fmla="*/ 0 w 316"/>
                <a:gd name="T45" fmla="*/ 2147483647 h 236"/>
                <a:gd name="T46" fmla="*/ 2147483647 w 316"/>
                <a:gd name="T47" fmla="*/ 2147483647 h 236"/>
                <a:gd name="T48" fmla="*/ 2147483647 w 316"/>
                <a:gd name="T49" fmla="*/ 2147483647 h 236"/>
                <a:gd name="T50" fmla="*/ 2147483647 w 316"/>
                <a:gd name="T51" fmla="*/ 2147483647 h 236"/>
                <a:gd name="T52" fmla="*/ 2147483647 w 316"/>
                <a:gd name="T53" fmla="*/ 2147483647 h 236"/>
                <a:gd name="T54" fmla="*/ 2147483647 w 316"/>
                <a:gd name="T55" fmla="*/ 0 h 236"/>
                <a:gd name="T56" fmla="*/ 2147483647 w 316"/>
                <a:gd name="T57" fmla="*/ 2147483647 h 236"/>
                <a:gd name="T58" fmla="*/ 2147483647 w 316"/>
                <a:gd name="T59" fmla="*/ 2147483647 h 236"/>
                <a:gd name="T60" fmla="*/ 2147483647 w 316"/>
                <a:gd name="T61" fmla="*/ 2147483647 h 2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6"/>
                <a:gd name="T94" fmla="*/ 0 h 236"/>
                <a:gd name="T95" fmla="*/ 316 w 316"/>
                <a:gd name="T96" fmla="*/ 236 h 2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6" h="236">
                  <a:moveTo>
                    <a:pt x="175" y="104"/>
                  </a:moveTo>
                  <a:lnTo>
                    <a:pt x="213" y="74"/>
                  </a:lnTo>
                  <a:lnTo>
                    <a:pt x="245" y="64"/>
                  </a:lnTo>
                  <a:lnTo>
                    <a:pt x="266" y="90"/>
                  </a:lnTo>
                  <a:lnTo>
                    <a:pt x="272" y="79"/>
                  </a:lnTo>
                  <a:lnTo>
                    <a:pt x="288" y="98"/>
                  </a:lnTo>
                  <a:lnTo>
                    <a:pt x="316" y="103"/>
                  </a:lnTo>
                  <a:lnTo>
                    <a:pt x="303" y="168"/>
                  </a:lnTo>
                  <a:lnTo>
                    <a:pt x="264" y="181"/>
                  </a:lnTo>
                  <a:lnTo>
                    <a:pt x="242" y="213"/>
                  </a:lnTo>
                  <a:lnTo>
                    <a:pt x="226" y="216"/>
                  </a:lnTo>
                  <a:lnTo>
                    <a:pt x="218" y="200"/>
                  </a:lnTo>
                  <a:lnTo>
                    <a:pt x="202" y="202"/>
                  </a:lnTo>
                  <a:lnTo>
                    <a:pt x="180" y="236"/>
                  </a:lnTo>
                  <a:lnTo>
                    <a:pt x="168" y="232"/>
                  </a:lnTo>
                  <a:lnTo>
                    <a:pt x="172" y="216"/>
                  </a:lnTo>
                  <a:lnTo>
                    <a:pt x="95" y="184"/>
                  </a:lnTo>
                  <a:lnTo>
                    <a:pt x="66" y="199"/>
                  </a:lnTo>
                  <a:lnTo>
                    <a:pt x="15" y="180"/>
                  </a:lnTo>
                  <a:lnTo>
                    <a:pt x="5" y="98"/>
                  </a:lnTo>
                  <a:lnTo>
                    <a:pt x="18" y="87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6" y="48"/>
                  </a:lnTo>
                  <a:lnTo>
                    <a:pt x="16" y="15"/>
                  </a:lnTo>
                  <a:lnTo>
                    <a:pt x="36" y="5"/>
                  </a:lnTo>
                  <a:lnTo>
                    <a:pt x="44" y="15"/>
                  </a:lnTo>
                  <a:lnTo>
                    <a:pt x="104" y="0"/>
                  </a:lnTo>
                  <a:lnTo>
                    <a:pt x="175" y="104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212"/>
            <p:cNvSpPr>
              <a:spLocks/>
            </p:cNvSpPr>
            <p:nvPr/>
          </p:nvSpPr>
          <p:spPr bwMode="auto">
            <a:xfrm>
              <a:off x="6883630" y="2834737"/>
              <a:ext cx="257254" cy="400717"/>
            </a:xfrm>
            <a:custGeom>
              <a:avLst/>
              <a:gdLst>
                <a:gd name="T0" fmla="*/ 2147483647 w 200"/>
                <a:gd name="T1" fmla="*/ 2147483647 h 314"/>
                <a:gd name="T2" fmla="*/ 2147483647 w 200"/>
                <a:gd name="T3" fmla="*/ 2147483647 h 314"/>
                <a:gd name="T4" fmla="*/ 2147483647 w 200"/>
                <a:gd name="T5" fmla="*/ 2147483647 h 314"/>
                <a:gd name="T6" fmla="*/ 2147483647 w 200"/>
                <a:gd name="T7" fmla="*/ 2147483647 h 314"/>
                <a:gd name="T8" fmla="*/ 2147483647 w 200"/>
                <a:gd name="T9" fmla="*/ 2147483647 h 314"/>
                <a:gd name="T10" fmla="*/ 2147483647 w 200"/>
                <a:gd name="T11" fmla="*/ 2147483647 h 314"/>
                <a:gd name="T12" fmla="*/ 2147483647 w 200"/>
                <a:gd name="T13" fmla="*/ 2147483647 h 314"/>
                <a:gd name="T14" fmla="*/ 2147483647 w 200"/>
                <a:gd name="T15" fmla="*/ 2147483647 h 314"/>
                <a:gd name="T16" fmla="*/ 2147483647 w 200"/>
                <a:gd name="T17" fmla="*/ 2147483647 h 314"/>
                <a:gd name="T18" fmla="*/ 2147483647 w 200"/>
                <a:gd name="T19" fmla="*/ 2147483647 h 314"/>
                <a:gd name="T20" fmla="*/ 2147483647 w 200"/>
                <a:gd name="T21" fmla="*/ 2147483647 h 314"/>
                <a:gd name="T22" fmla="*/ 2147483647 w 200"/>
                <a:gd name="T23" fmla="*/ 2147483647 h 314"/>
                <a:gd name="T24" fmla="*/ 2147483647 w 200"/>
                <a:gd name="T25" fmla="*/ 2147483647 h 314"/>
                <a:gd name="T26" fmla="*/ 2147483647 w 200"/>
                <a:gd name="T27" fmla="*/ 0 h 314"/>
                <a:gd name="T28" fmla="*/ 2147483647 w 200"/>
                <a:gd name="T29" fmla="*/ 2147483647 h 314"/>
                <a:gd name="T30" fmla="*/ 2147483647 w 200"/>
                <a:gd name="T31" fmla="*/ 2147483647 h 314"/>
                <a:gd name="T32" fmla="*/ 0 w 200"/>
                <a:gd name="T33" fmla="*/ 2147483647 h 314"/>
                <a:gd name="T34" fmla="*/ 2147483647 w 200"/>
                <a:gd name="T35" fmla="*/ 2147483647 h 314"/>
                <a:gd name="T36" fmla="*/ 2147483647 w 200"/>
                <a:gd name="T37" fmla="*/ 2147483647 h 314"/>
                <a:gd name="T38" fmla="*/ 2147483647 w 200"/>
                <a:gd name="T39" fmla="*/ 2147483647 h 314"/>
                <a:gd name="T40" fmla="*/ 2147483647 w 200"/>
                <a:gd name="T41" fmla="*/ 2147483647 h 314"/>
                <a:gd name="T42" fmla="*/ 2147483647 w 200"/>
                <a:gd name="T43" fmla="*/ 2147483647 h 314"/>
                <a:gd name="T44" fmla="*/ 2147483647 w 200"/>
                <a:gd name="T45" fmla="*/ 2147483647 h 314"/>
                <a:gd name="T46" fmla="*/ 2147483647 w 200"/>
                <a:gd name="T47" fmla="*/ 2147483647 h 314"/>
                <a:gd name="T48" fmla="*/ 2147483647 w 200"/>
                <a:gd name="T49" fmla="*/ 2147483647 h 314"/>
                <a:gd name="T50" fmla="*/ 2147483647 w 200"/>
                <a:gd name="T51" fmla="*/ 2147483647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14"/>
                <a:gd name="T80" fmla="*/ 200 w 200"/>
                <a:gd name="T81" fmla="*/ 314 h 3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14">
                  <a:moveTo>
                    <a:pt x="139" y="314"/>
                  </a:moveTo>
                  <a:lnTo>
                    <a:pt x="174" y="279"/>
                  </a:lnTo>
                  <a:lnTo>
                    <a:pt x="195" y="283"/>
                  </a:lnTo>
                  <a:lnTo>
                    <a:pt x="200" y="267"/>
                  </a:lnTo>
                  <a:lnTo>
                    <a:pt x="181" y="255"/>
                  </a:lnTo>
                  <a:lnTo>
                    <a:pt x="194" y="211"/>
                  </a:lnTo>
                  <a:lnTo>
                    <a:pt x="170" y="219"/>
                  </a:lnTo>
                  <a:lnTo>
                    <a:pt x="155" y="173"/>
                  </a:lnTo>
                  <a:lnTo>
                    <a:pt x="167" y="141"/>
                  </a:lnTo>
                  <a:lnTo>
                    <a:pt x="154" y="130"/>
                  </a:lnTo>
                  <a:lnTo>
                    <a:pt x="165" y="109"/>
                  </a:lnTo>
                  <a:lnTo>
                    <a:pt x="162" y="51"/>
                  </a:lnTo>
                  <a:lnTo>
                    <a:pt x="146" y="11"/>
                  </a:lnTo>
                  <a:lnTo>
                    <a:pt x="133" y="0"/>
                  </a:lnTo>
                  <a:lnTo>
                    <a:pt x="66" y="8"/>
                  </a:lnTo>
                  <a:lnTo>
                    <a:pt x="56" y="27"/>
                  </a:lnTo>
                  <a:lnTo>
                    <a:pt x="0" y="29"/>
                  </a:lnTo>
                  <a:lnTo>
                    <a:pt x="42" y="112"/>
                  </a:lnTo>
                  <a:lnTo>
                    <a:pt x="45" y="187"/>
                  </a:lnTo>
                  <a:lnTo>
                    <a:pt x="61" y="199"/>
                  </a:lnTo>
                  <a:lnTo>
                    <a:pt x="16" y="218"/>
                  </a:lnTo>
                  <a:lnTo>
                    <a:pt x="34" y="256"/>
                  </a:lnTo>
                  <a:lnTo>
                    <a:pt x="123" y="294"/>
                  </a:lnTo>
                  <a:lnTo>
                    <a:pt x="139" y="31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213"/>
            <p:cNvSpPr>
              <a:spLocks/>
            </p:cNvSpPr>
            <p:nvPr/>
          </p:nvSpPr>
          <p:spPr bwMode="auto">
            <a:xfrm>
              <a:off x="6704839" y="3092523"/>
              <a:ext cx="378162" cy="449212"/>
            </a:xfrm>
            <a:custGeom>
              <a:avLst/>
              <a:gdLst>
                <a:gd name="T0" fmla="*/ 2147483647 w 294"/>
                <a:gd name="T1" fmla="*/ 2147483647 h 352"/>
                <a:gd name="T2" fmla="*/ 2147483647 w 294"/>
                <a:gd name="T3" fmla="*/ 2147483647 h 352"/>
                <a:gd name="T4" fmla="*/ 2147483647 w 294"/>
                <a:gd name="T5" fmla="*/ 2147483647 h 352"/>
                <a:gd name="T6" fmla="*/ 2147483647 w 294"/>
                <a:gd name="T7" fmla="*/ 2147483647 h 352"/>
                <a:gd name="T8" fmla="*/ 2147483647 w 294"/>
                <a:gd name="T9" fmla="*/ 2147483647 h 352"/>
                <a:gd name="T10" fmla="*/ 2147483647 w 294"/>
                <a:gd name="T11" fmla="*/ 2147483647 h 352"/>
                <a:gd name="T12" fmla="*/ 2147483647 w 294"/>
                <a:gd name="T13" fmla="*/ 2147483647 h 352"/>
                <a:gd name="T14" fmla="*/ 2147483647 w 294"/>
                <a:gd name="T15" fmla="*/ 2147483647 h 352"/>
                <a:gd name="T16" fmla="*/ 2147483647 w 294"/>
                <a:gd name="T17" fmla="*/ 2147483647 h 352"/>
                <a:gd name="T18" fmla="*/ 2147483647 w 294"/>
                <a:gd name="T19" fmla="*/ 2147483647 h 352"/>
                <a:gd name="T20" fmla="*/ 2147483647 w 294"/>
                <a:gd name="T21" fmla="*/ 2147483647 h 352"/>
                <a:gd name="T22" fmla="*/ 2147483647 w 294"/>
                <a:gd name="T23" fmla="*/ 2147483647 h 352"/>
                <a:gd name="T24" fmla="*/ 2147483647 w 294"/>
                <a:gd name="T25" fmla="*/ 2147483647 h 352"/>
                <a:gd name="T26" fmla="*/ 2147483647 w 294"/>
                <a:gd name="T27" fmla="*/ 2147483647 h 352"/>
                <a:gd name="T28" fmla="*/ 2147483647 w 294"/>
                <a:gd name="T29" fmla="*/ 2147483647 h 352"/>
                <a:gd name="T30" fmla="*/ 2147483647 w 294"/>
                <a:gd name="T31" fmla="*/ 2147483647 h 352"/>
                <a:gd name="T32" fmla="*/ 2147483647 w 294"/>
                <a:gd name="T33" fmla="*/ 2147483647 h 352"/>
                <a:gd name="T34" fmla="*/ 2147483647 w 294"/>
                <a:gd name="T35" fmla="*/ 0 h 352"/>
                <a:gd name="T36" fmla="*/ 2147483647 w 294"/>
                <a:gd name="T37" fmla="*/ 2147483647 h 352"/>
                <a:gd name="T38" fmla="*/ 2147483647 w 294"/>
                <a:gd name="T39" fmla="*/ 2147483647 h 352"/>
                <a:gd name="T40" fmla="*/ 2147483647 w 294"/>
                <a:gd name="T41" fmla="*/ 2147483647 h 352"/>
                <a:gd name="T42" fmla="*/ 2147483647 w 294"/>
                <a:gd name="T43" fmla="*/ 2147483647 h 352"/>
                <a:gd name="T44" fmla="*/ 0 w 294"/>
                <a:gd name="T45" fmla="*/ 2147483647 h 352"/>
                <a:gd name="T46" fmla="*/ 2147483647 w 294"/>
                <a:gd name="T47" fmla="*/ 2147483647 h 352"/>
                <a:gd name="T48" fmla="*/ 2147483647 w 294"/>
                <a:gd name="T49" fmla="*/ 2147483647 h 352"/>
                <a:gd name="T50" fmla="*/ 2147483647 w 294"/>
                <a:gd name="T51" fmla="*/ 2147483647 h 352"/>
                <a:gd name="T52" fmla="*/ 2147483647 w 294"/>
                <a:gd name="T53" fmla="*/ 2147483647 h 352"/>
                <a:gd name="T54" fmla="*/ 2147483647 w 294"/>
                <a:gd name="T55" fmla="*/ 2147483647 h 352"/>
                <a:gd name="T56" fmla="*/ 2147483647 w 294"/>
                <a:gd name="T57" fmla="*/ 2147483647 h 352"/>
                <a:gd name="T58" fmla="*/ 2147483647 w 294"/>
                <a:gd name="T59" fmla="*/ 2147483647 h 352"/>
                <a:gd name="T60" fmla="*/ 2147483647 w 294"/>
                <a:gd name="T61" fmla="*/ 2147483647 h 352"/>
                <a:gd name="T62" fmla="*/ 2147483647 w 294"/>
                <a:gd name="T63" fmla="*/ 2147483647 h 352"/>
                <a:gd name="T64" fmla="*/ 2147483647 w 294"/>
                <a:gd name="T65" fmla="*/ 2147483647 h 352"/>
                <a:gd name="T66" fmla="*/ 2147483647 w 294"/>
                <a:gd name="T67" fmla="*/ 2147483647 h 352"/>
                <a:gd name="T68" fmla="*/ 2147483647 w 294"/>
                <a:gd name="T69" fmla="*/ 2147483647 h 352"/>
                <a:gd name="T70" fmla="*/ 2147483647 w 294"/>
                <a:gd name="T71" fmla="*/ 2147483647 h 352"/>
                <a:gd name="T72" fmla="*/ 2147483647 w 294"/>
                <a:gd name="T73" fmla="*/ 2147483647 h 352"/>
                <a:gd name="T74" fmla="*/ 2147483647 w 294"/>
                <a:gd name="T75" fmla="*/ 2147483647 h 352"/>
                <a:gd name="T76" fmla="*/ 2147483647 w 294"/>
                <a:gd name="T77" fmla="*/ 2147483647 h 352"/>
                <a:gd name="T78" fmla="*/ 2147483647 w 294"/>
                <a:gd name="T79" fmla="*/ 2147483647 h 352"/>
                <a:gd name="T80" fmla="*/ 2147483647 w 294"/>
                <a:gd name="T81" fmla="*/ 2147483647 h 352"/>
                <a:gd name="T82" fmla="*/ 2147483647 w 294"/>
                <a:gd name="T83" fmla="*/ 2147483647 h 352"/>
                <a:gd name="T84" fmla="*/ 2147483647 w 294"/>
                <a:gd name="T85" fmla="*/ 2147483647 h 352"/>
                <a:gd name="T86" fmla="*/ 2147483647 w 294"/>
                <a:gd name="T87" fmla="*/ 2147483647 h 352"/>
                <a:gd name="T88" fmla="*/ 2147483647 w 294"/>
                <a:gd name="T89" fmla="*/ 2147483647 h 352"/>
                <a:gd name="T90" fmla="*/ 2147483647 w 294"/>
                <a:gd name="T91" fmla="*/ 2147483647 h 352"/>
                <a:gd name="T92" fmla="*/ 2147483647 w 294"/>
                <a:gd name="T93" fmla="*/ 2147483647 h 352"/>
                <a:gd name="T94" fmla="*/ 2147483647 w 294"/>
                <a:gd name="T95" fmla="*/ 2147483647 h 3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352"/>
                <a:gd name="T146" fmla="*/ 294 w 294"/>
                <a:gd name="T147" fmla="*/ 352 h 3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352">
                  <a:moveTo>
                    <a:pt x="149" y="260"/>
                  </a:moveTo>
                  <a:lnTo>
                    <a:pt x="154" y="281"/>
                  </a:lnTo>
                  <a:lnTo>
                    <a:pt x="210" y="299"/>
                  </a:lnTo>
                  <a:lnTo>
                    <a:pt x="214" y="328"/>
                  </a:lnTo>
                  <a:lnTo>
                    <a:pt x="258" y="352"/>
                  </a:lnTo>
                  <a:lnTo>
                    <a:pt x="283" y="345"/>
                  </a:lnTo>
                  <a:lnTo>
                    <a:pt x="294" y="320"/>
                  </a:lnTo>
                  <a:lnTo>
                    <a:pt x="240" y="284"/>
                  </a:lnTo>
                  <a:lnTo>
                    <a:pt x="245" y="236"/>
                  </a:lnTo>
                  <a:lnTo>
                    <a:pt x="218" y="201"/>
                  </a:lnTo>
                  <a:lnTo>
                    <a:pt x="213" y="164"/>
                  </a:lnTo>
                  <a:lnTo>
                    <a:pt x="242" y="155"/>
                  </a:lnTo>
                  <a:lnTo>
                    <a:pt x="267" y="160"/>
                  </a:lnTo>
                  <a:lnTo>
                    <a:pt x="278" y="112"/>
                  </a:lnTo>
                  <a:lnTo>
                    <a:pt x="262" y="92"/>
                  </a:lnTo>
                  <a:lnTo>
                    <a:pt x="173" y="54"/>
                  </a:lnTo>
                  <a:lnTo>
                    <a:pt x="155" y="16"/>
                  </a:lnTo>
                  <a:lnTo>
                    <a:pt x="114" y="0"/>
                  </a:lnTo>
                  <a:lnTo>
                    <a:pt x="85" y="8"/>
                  </a:lnTo>
                  <a:lnTo>
                    <a:pt x="88" y="21"/>
                  </a:lnTo>
                  <a:lnTo>
                    <a:pt x="62" y="49"/>
                  </a:lnTo>
                  <a:lnTo>
                    <a:pt x="13" y="21"/>
                  </a:lnTo>
                  <a:lnTo>
                    <a:pt x="0" y="25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48" y="56"/>
                  </a:lnTo>
                  <a:lnTo>
                    <a:pt x="62" y="49"/>
                  </a:lnTo>
                  <a:lnTo>
                    <a:pt x="83" y="62"/>
                  </a:lnTo>
                  <a:lnTo>
                    <a:pt x="98" y="96"/>
                  </a:lnTo>
                  <a:lnTo>
                    <a:pt x="90" y="99"/>
                  </a:lnTo>
                  <a:lnTo>
                    <a:pt x="91" y="121"/>
                  </a:lnTo>
                  <a:lnTo>
                    <a:pt x="83" y="134"/>
                  </a:lnTo>
                  <a:lnTo>
                    <a:pt x="74" y="136"/>
                  </a:lnTo>
                  <a:lnTo>
                    <a:pt x="78" y="150"/>
                  </a:lnTo>
                  <a:lnTo>
                    <a:pt x="61" y="152"/>
                  </a:lnTo>
                  <a:lnTo>
                    <a:pt x="69" y="128"/>
                  </a:lnTo>
                  <a:lnTo>
                    <a:pt x="62" y="116"/>
                  </a:lnTo>
                  <a:lnTo>
                    <a:pt x="61" y="97"/>
                  </a:lnTo>
                  <a:lnTo>
                    <a:pt x="50" y="96"/>
                  </a:lnTo>
                  <a:lnTo>
                    <a:pt x="27" y="78"/>
                  </a:lnTo>
                  <a:lnTo>
                    <a:pt x="32" y="107"/>
                  </a:lnTo>
                  <a:lnTo>
                    <a:pt x="56" y="129"/>
                  </a:lnTo>
                  <a:lnTo>
                    <a:pt x="58" y="176"/>
                  </a:lnTo>
                  <a:lnTo>
                    <a:pt x="98" y="203"/>
                  </a:lnTo>
                  <a:lnTo>
                    <a:pt x="136" y="240"/>
                  </a:lnTo>
                  <a:lnTo>
                    <a:pt x="149" y="26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214"/>
            <p:cNvSpPr>
              <a:spLocks/>
            </p:cNvSpPr>
            <p:nvPr/>
          </p:nvSpPr>
          <p:spPr bwMode="auto">
            <a:xfrm>
              <a:off x="6910642" y="2190271"/>
              <a:ext cx="428328" cy="273100"/>
            </a:xfrm>
            <a:custGeom>
              <a:avLst/>
              <a:gdLst>
                <a:gd name="T0" fmla="*/ 2147483647 w 333"/>
                <a:gd name="T1" fmla="*/ 2147483647 h 214"/>
                <a:gd name="T2" fmla="*/ 2147483647 w 333"/>
                <a:gd name="T3" fmla="*/ 2147483647 h 214"/>
                <a:gd name="T4" fmla="*/ 2147483647 w 333"/>
                <a:gd name="T5" fmla="*/ 2147483647 h 214"/>
                <a:gd name="T6" fmla="*/ 2147483647 w 333"/>
                <a:gd name="T7" fmla="*/ 2147483647 h 214"/>
                <a:gd name="T8" fmla="*/ 2147483647 w 333"/>
                <a:gd name="T9" fmla="*/ 2147483647 h 214"/>
                <a:gd name="T10" fmla="*/ 2147483647 w 333"/>
                <a:gd name="T11" fmla="*/ 2147483647 h 214"/>
                <a:gd name="T12" fmla="*/ 2147483647 w 333"/>
                <a:gd name="T13" fmla="*/ 0 h 214"/>
                <a:gd name="T14" fmla="*/ 2147483647 w 333"/>
                <a:gd name="T15" fmla="*/ 2147483647 h 214"/>
                <a:gd name="T16" fmla="*/ 2147483647 w 333"/>
                <a:gd name="T17" fmla="*/ 2147483647 h 214"/>
                <a:gd name="T18" fmla="*/ 2147483647 w 333"/>
                <a:gd name="T19" fmla="*/ 2147483647 h 214"/>
                <a:gd name="T20" fmla="*/ 2147483647 w 333"/>
                <a:gd name="T21" fmla="*/ 2147483647 h 214"/>
                <a:gd name="T22" fmla="*/ 2147483647 w 333"/>
                <a:gd name="T23" fmla="*/ 2147483647 h 214"/>
                <a:gd name="T24" fmla="*/ 2147483647 w 333"/>
                <a:gd name="T25" fmla="*/ 2147483647 h 214"/>
                <a:gd name="T26" fmla="*/ 2147483647 w 333"/>
                <a:gd name="T27" fmla="*/ 2147483647 h 214"/>
                <a:gd name="T28" fmla="*/ 2147483647 w 333"/>
                <a:gd name="T29" fmla="*/ 2147483647 h 214"/>
                <a:gd name="T30" fmla="*/ 2147483647 w 333"/>
                <a:gd name="T31" fmla="*/ 2147483647 h 214"/>
                <a:gd name="T32" fmla="*/ 2147483647 w 333"/>
                <a:gd name="T33" fmla="*/ 2147483647 h 214"/>
                <a:gd name="T34" fmla="*/ 2147483647 w 333"/>
                <a:gd name="T35" fmla="*/ 2147483647 h 214"/>
                <a:gd name="T36" fmla="*/ 2147483647 w 333"/>
                <a:gd name="T37" fmla="*/ 2147483647 h 214"/>
                <a:gd name="T38" fmla="*/ 2147483647 w 333"/>
                <a:gd name="T39" fmla="*/ 2147483647 h 214"/>
                <a:gd name="T40" fmla="*/ 2147483647 w 333"/>
                <a:gd name="T41" fmla="*/ 2147483647 h 214"/>
                <a:gd name="T42" fmla="*/ 2147483647 w 333"/>
                <a:gd name="T43" fmla="*/ 2147483647 h 214"/>
                <a:gd name="T44" fmla="*/ 2147483647 w 333"/>
                <a:gd name="T45" fmla="*/ 2147483647 h 214"/>
                <a:gd name="T46" fmla="*/ 2147483647 w 333"/>
                <a:gd name="T47" fmla="*/ 2147483647 h 214"/>
                <a:gd name="T48" fmla="*/ 2147483647 w 333"/>
                <a:gd name="T49" fmla="*/ 2147483647 h 214"/>
                <a:gd name="T50" fmla="*/ 2147483647 w 333"/>
                <a:gd name="T51" fmla="*/ 2147483647 h 214"/>
                <a:gd name="T52" fmla="*/ 2147483647 w 333"/>
                <a:gd name="T53" fmla="*/ 2147483647 h 214"/>
                <a:gd name="T54" fmla="*/ 0 w 333"/>
                <a:gd name="T55" fmla="*/ 2147483647 h 214"/>
                <a:gd name="T56" fmla="*/ 2147483647 w 333"/>
                <a:gd name="T57" fmla="*/ 2147483647 h 214"/>
                <a:gd name="T58" fmla="*/ 2147483647 w 333"/>
                <a:gd name="T59" fmla="*/ 2147483647 h 214"/>
                <a:gd name="T60" fmla="*/ 2147483647 w 333"/>
                <a:gd name="T61" fmla="*/ 2147483647 h 2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3"/>
                <a:gd name="T94" fmla="*/ 0 h 214"/>
                <a:gd name="T95" fmla="*/ 333 w 333"/>
                <a:gd name="T96" fmla="*/ 214 h 2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3" h="214">
                  <a:moveTo>
                    <a:pt x="22" y="93"/>
                  </a:moveTo>
                  <a:lnTo>
                    <a:pt x="21" y="67"/>
                  </a:lnTo>
                  <a:lnTo>
                    <a:pt x="2" y="46"/>
                  </a:lnTo>
                  <a:lnTo>
                    <a:pt x="77" y="19"/>
                  </a:lnTo>
                  <a:lnTo>
                    <a:pt x="139" y="33"/>
                  </a:lnTo>
                  <a:lnTo>
                    <a:pt x="181" y="3"/>
                  </a:lnTo>
                  <a:lnTo>
                    <a:pt x="238" y="0"/>
                  </a:lnTo>
                  <a:lnTo>
                    <a:pt x="230" y="14"/>
                  </a:lnTo>
                  <a:lnTo>
                    <a:pt x="270" y="27"/>
                  </a:lnTo>
                  <a:lnTo>
                    <a:pt x="294" y="56"/>
                  </a:lnTo>
                  <a:lnTo>
                    <a:pt x="302" y="81"/>
                  </a:lnTo>
                  <a:lnTo>
                    <a:pt x="333" y="121"/>
                  </a:lnTo>
                  <a:lnTo>
                    <a:pt x="329" y="160"/>
                  </a:lnTo>
                  <a:lnTo>
                    <a:pt x="297" y="176"/>
                  </a:lnTo>
                  <a:lnTo>
                    <a:pt x="305" y="209"/>
                  </a:lnTo>
                  <a:lnTo>
                    <a:pt x="293" y="214"/>
                  </a:lnTo>
                  <a:lnTo>
                    <a:pt x="278" y="193"/>
                  </a:lnTo>
                  <a:lnTo>
                    <a:pt x="262" y="198"/>
                  </a:lnTo>
                  <a:lnTo>
                    <a:pt x="227" y="171"/>
                  </a:lnTo>
                  <a:lnTo>
                    <a:pt x="225" y="139"/>
                  </a:lnTo>
                  <a:lnTo>
                    <a:pt x="205" y="128"/>
                  </a:lnTo>
                  <a:lnTo>
                    <a:pt x="163" y="155"/>
                  </a:lnTo>
                  <a:lnTo>
                    <a:pt x="147" y="157"/>
                  </a:lnTo>
                  <a:lnTo>
                    <a:pt x="147" y="136"/>
                  </a:lnTo>
                  <a:lnTo>
                    <a:pt x="133" y="136"/>
                  </a:lnTo>
                  <a:lnTo>
                    <a:pt x="126" y="109"/>
                  </a:lnTo>
                  <a:lnTo>
                    <a:pt x="16" y="134"/>
                  </a:lnTo>
                  <a:lnTo>
                    <a:pt x="0" y="120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215"/>
            <p:cNvSpPr>
              <a:spLocks/>
            </p:cNvSpPr>
            <p:nvPr/>
          </p:nvSpPr>
          <p:spPr bwMode="auto">
            <a:xfrm>
              <a:off x="6680400" y="1898029"/>
              <a:ext cx="258540" cy="453041"/>
            </a:xfrm>
            <a:custGeom>
              <a:avLst/>
              <a:gdLst>
                <a:gd name="T0" fmla="*/ 2147483647 w 201"/>
                <a:gd name="T1" fmla="*/ 2147483647 h 355"/>
                <a:gd name="T2" fmla="*/ 2147483647 w 201"/>
                <a:gd name="T3" fmla="*/ 2147483647 h 355"/>
                <a:gd name="T4" fmla="*/ 2147483647 w 201"/>
                <a:gd name="T5" fmla="*/ 2147483647 h 355"/>
                <a:gd name="T6" fmla="*/ 2147483647 w 201"/>
                <a:gd name="T7" fmla="*/ 2147483647 h 355"/>
                <a:gd name="T8" fmla="*/ 2147483647 w 201"/>
                <a:gd name="T9" fmla="*/ 2147483647 h 355"/>
                <a:gd name="T10" fmla="*/ 2147483647 w 201"/>
                <a:gd name="T11" fmla="*/ 2147483647 h 355"/>
                <a:gd name="T12" fmla="*/ 2147483647 w 201"/>
                <a:gd name="T13" fmla="*/ 2147483647 h 355"/>
                <a:gd name="T14" fmla="*/ 2147483647 w 201"/>
                <a:gd name="T15" fmla="*/ 2147483647 h 355"/>
                <a:gd name="T16" fmla="*/ 2147483647 w 201"/>
                <a:gd name="T17" fmla="*/ 2147483647 h 355"/>
                <a:gd name="T18" fmla="*/ 2147483647 w 201"/>
                <a:gd name="T19" fmla="*/ 2147483647 h 355"/>
                <a:gd name="T20" fmla="*/ 2147483647 w 201"/>
                <a:gd name="T21" fmla="*/ 2147483647 h 355"/>
                <a:gd name="T22" fmla="*/ 2147483647 w 201"/>
                <a:gd name="T23" fmla="*/ 2147483647 h 355"/>
                <a:gd name="T24" fmla="*/ 2147483647 w 201"/>
                <a:gd name="T25" fmla="*/ 2147483647 h 355"/>
                <a:gd name="T26" fmla="*/ 2147483647 w 201"/>
                <a:gd name="T27" fmla="*/ 2147483647 h 355"/>
                <a:gd name="T28" fmla="*/ 2147483647 w 201"/>
                <a:gd name="T29" fmla="*/ 2147483647 h 355"/>
                <a:gd name="T30" fmla="*/ 2147483647 w 201"/>
                <a:gd name="T31" fmla="*/ 2147483647 h 355"/>
                <a:gd name="T32" fmla="*/ 2147483647 w 201"/>
                <a:gd name="T33" fmla="*/ 2147483647 h 355"/>
                <a:gd name="T34" fmla="*/ 2147483647 w 201"/>
                <a:gd name="T35" fmla="*/ 2147483647 h 355"/>
                <a:gd name="T36" fmla="*/ 2147483647 w 201"/>
                <a:gd name="T37" fmla="*/ 2147483647 h 355"/>
                <a:gd name="T38" fmla="*/ 2147483647 w 201"/>
                <a:gd name="T39" fmla="*/ 2147483647 h 355"/>
                <a:gd name="T40" fmla="*/ 2147483647 w 201"/>
                <a:gd name="T41" fmla="*/ 2147483647 h 355"/>
                <a:gd name="T42" fmla="*/ 2147483647 w 201"/>
                <a:gd name="T43" fmla="*/ 2147483647 h 355"/>
                <a:gd name="T44" fmla="*/ 2147483647 w 201"/>
                <a:gd name="T45" fmla="*/ 2147483647 h 355"/>
                <a:gd name="T46" fmla="*/ 2147483647 w 201"/>
                <a:gd name="T47" fmla="*/ 2147483647 h 355"/>
                <a:gd name="T48" fmla="*/ 2147483647 w 201"/>
                <a:gd name="T49" fmla="*/ 2147483647 h 355"/>
                <a:gd name="T50" fmla="*/ 2147483647 w 201"/>
                <a:gd name="T51" fmla="*/ 2147483647 h 355"/>
                <a:gd name="T52" fmla="*/ 2147483647 w 201"/>
                <a:gd name="T53" fmla="*/ 2147483647 h 355"/>
                <a:gd name="T54" fmla="*/ 2147483647 w 201"/>
                <a:gd name="T55" fmla="*/ 2147483647 h 355"/>
                <a:gd name="T56" fmla="*/ 2147483647 w 201"/>
                <a:gd name="T57" fmla="*/ 2147483647 h 355"/>
                <a:gd name="T58" fmla="*/ 2147483647 w 201"/>
                <a:gd name="T59" fmla="*/ 2147483647 h 355"/>
                <a:gd name="T60" fmla="*/ 2147483647 w 201"/>
                <a:gd name="T61" fmla="*/ 2147483647 h 355"/>
                <a:gd name="T62" fmla="*/ 2147483647 w 201"/>
                <a:gd name="T63" fmla="*/ 2147483647 h 355"/>
                <a:gd name="T64" fmla="*/ 2147483647 w 201"/>
                <a:gd name="T65" fmla="*/ 2147483647 h 355"/>
                <a:gd name="T66" fmla="*/ 2147483647 w 201"/>
                <a:gd name="T67" fmla="*/ 2147483647 h 355"/>
                <a:gd name="T68" fmla="*/ 2147483647 w 201"/>
                <a:gd name="T69" fmla="*/ 2147483647 h 355"/>
                <a:gd name="T70" fmla="*/ 2147483647 w 201"/>
                <a:gd name="T71" fmla="*/ 0 h 355"/>
                <a:gd name="T72" fmla="*/ 0 w 201"/>
                <a:gd name="T73" fmla="*/ 2147483647 h 355"/>
                <a:gd name="T74" fmla="*/ 2147483647 w 201"/>
                <a:gd name="T75" fmla="*/ 2147483647 h 355"/>
                <a:gd name="T76" fmla="*/ 2147483647 w 201"/>
                <a:gd name="T77" fmla="*/ 2147483647 h 355"/>
                <a:gd name="T78" fmla="*/ 2147483647 w 201"/>
                <a:gd name="T79" fmla="*/ 2147483647 h 355"/>
                <a:gd name="T80" fmla="*/ 2147483647 w 201"/>
                <a:gd name="T81" fmla="*/ 2147483647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"/>
                <a:gd name="T124" fmla="*/ 0 h 355"/>
                <a:gd name="T125" fmla="*/ 201 w 201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" h="355">
                  <a:moveTo>
                    <a:pt x="16" y="85"/>
                  </a:moveTo>
                  <a:lnTo>
                    <a:pt x="53" y="147"/>
                  </a:lnTo>
                  <a:lnTo>
                    <a:pt x="53" y="195"/>
                  </a:lnTo>
                  <a:lnTo>
                    <a:pt x="59" y="208"/>
                  </a:lnTo>
                  <a:lnTo>
                    <a:pt x="53" y="246"/>
                  </a:lnTo>
                  <a:lnTo>
                    <a:pt x="54" y="274"/>
                  </a:lnTo>
                  <a:lnTo>
                    <a:pt x="77" y="298"/>
                  </a:lnTo>
                  <a:lnTo>
                    <a:pt x="85" y="294"/>
                  </a:lnTo>
                  <a:lnTo>
                    <a:pt x="83" y="302"/>
                  </a:lnTo>
                  <a:lnTo>
                    <a:pt x="72" y="309"/>
                  </a:lnTo>
                  <a:lnTo>
                    <a:pt x="53" y="307"/>
                  </a:lnTo>
                  <a:lnTo>
                    <a:pt x="65" y="344"/>
                  </a:lnTo>
                  <a:lnTo>
                    <a:pt x="83" y="355"/>
                  </a:lnTo>
                  <a:lnTo>
                    <a:pt x="109" y="333"/>
                  </a:lnTo>
                  <a:lnTo>
                    <a:pt x="139" y="342"/>
                  </a:lnTo>
                  <a:lnTo>
                    <a:pt x="179" y="349"/>
                  </a:lnTo>
                  <a:lnTo>
                    <a:pt x="201" y="322"/>
                  </a:lnTo>
                  <a:lnTo>
                    <a:pt x="200" y="296"/>
                  </a:lnTo>
                  <a:lnTo>
                    <a:pt x="181" y="275"/>
                  </a:lnTo>
                  <a:lnTo>
                    <a:pt x="144" y="267"/>
                  </a:lnTo>
                  <a:lnTo>
                    <a:pt x="128" y="254"/>
                  </a:lnTo>
                  <a:lnTo>
                    <a:pt x="182" y="202"/>
                  </a:lnTo>
                  <a:lnTo>
                    <a:pt x="181" y="165"/>
                  </a:lnTo>
                  <a:lnTo>
                    <a:pt x="137" y="131"/>
                  </a:lnTo>
                  <a:lnTo>
                    <a:pt x="144" y="111"/>
                  </a:lnTo>
                  <a:lnTo>
                    <a:pt x="134" y="106"/>
                  </a:lnTo>
                  <a:lnTo>
                    <a:pt x="136" y="96"/>
                  </a:lnTo>
                  <a:lnTo>
                    <a:pt x="110" y="58"/>
                  </a:lnTo>
                  <a:lnTo>
                    <a:pt x="112" y="48"/>
                  </a:lnTo>
                  <a:lnTo>
                    <a:pt x="126" y="37"/>
                  </a:lnTo>
                  <a:lnTo>
                    <a:pt x="120" y="16"/>
                  </a:lnTo>
                  <a:lnTo>
                    <a:pt x="102" y="11"/>
                  </a:lnTo>
                  <a:lnTo>
                    <a:pt x="88" y="11"/>
                  </a:lnTo>
                  <a:lnTo>
                    <a:pt x="73" y="24"/>
                  </a:lnTo>
                  <a:lnTo>
                    <a:pt x="49" y="2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3" y="21"/>
                  </a:lnTo>
                  <a:lnTo>
                    <a:pt x="16" y="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216"/>
            <p:cNvSpPr>
              <a:spLocks/>
            </p:cNvSpPr>
            <p:nvPr/>
          </p:nvSpPr>
          <p:spPr bwMode="auto">
            <a:xfrm>
              <a:off x="6780730" y="2584608"/>
              <a:ext cx="383309" cy="287138"/>
            </a:xfrm>
            <a:custGeom>
              <a:avLst/>
              <a:gdLst>
                <a:gd name="T0" fmla="*/ 2147483647 w 298"/>
                <a:gd name="T1" fmla="*/ 2147483647 h 225"/>
                <a:gd name="T2" fmla="*/ 2147483647 w 298"/>
                <a:gd name="T3" fmla="*/ 2147483647 h 225"/>
                <a:gd name="T4" fmla="*/ 2147483647 w 298"/>
                <a:gd name="T5" fmla="*/ 2147483647 h 225"/>
                <a:gd name="T6" fmla="*/ 2147483647 w 298"/>
                <a:gd name="T7" fmla="*/ 2147483647 h 225"/>
                <a:gd name="T8" fmla="*/ 2147483647 w 298"/>
                <a:gd name="T9" fmla="*/ 2147483647 h 225"/>
                <a:gd name="T10" fmla="*/ 2147483647 w 298"/>
                <a:gd name="T11" fmla="*/ 2147483647 h 225"/>
                <a:gd name="T12" fmla="*/ 2147483647 w 298"/>
                <a:gd name="T13" fmla="*/ 2147483647 h 225"/>
                <a:gd name="T14" fmla="*/ 2147483647 w 298"/>
                <a:gd name="T15" fmla="*/ 2147483647 h 225"/>
                <a:gd name="T16" fmla="*/ 2147483647 w 298"/>
                <a:gd name="T17" fmla="*/ 2147483647 h 225"/>
                <a:gd name="T18" fmla="*/ 2147483647 w 298"/>
                <a:gd name="T19" fmla="*/ 0 h 225"/>
                <a:gd name="T20" fmla="*/ 2147483647 w 298"/>
                <a:gd name="T21" fmla="*/ 2147483647 h 225"/>
                <a:gd name="T22" fmla="*/ 2147483647 w 298"/>
                <a:gd name="T23" fmla="*/ 2147483647 h 225"/>
                <a:gd name="T24" fmla="*/ 2147483647 w 298"/>
                <a:gd name="T25" fmla="*/ 2147483647 h 225"/>
                <a:gd name="T26" fmla="*/ 2147483647 w 298"/>
                <a:gd name="T27" fmla="*/ 2147483647 h 225"/>
                <a:gd name="T28" fmla="*/ 2147483647 w 298"/>
                <a:gd name="T29" fmla="*/ 2147483647 h 225"/>
                <a:gd name="T30" fmla="*/ 2147483647 w 298"/>
                <a:gd name="T31" fmla="*/ 2147483647 h 225"/>
                <a:gd name="T32" fmla="*/ 2147483647 w 298"/>
                <a:gd name="T33" fmla="*/ 2147483647 h 225"/>
                <a:gd name="T34" fmla="*/ 2147483647 w 298"/>
                <a:gd name="T35" fmla="*/ 2147483647 h 225"/>
                <a:gd name="T36" fmla="*/ 2147483647 w 298"/>
                <a:gd name="T37" fmla="*/ 2147483647 h 225"/>
                <a:gd name="T38" fmla="*/ 2147483647 w 298"/>
                <a:gd name="T39" fmla="*/ 2147483647 h 225"/>
                <a:gd name="T40" fmla="*/ 2147483647 w 298"/>
                <a:gd name="T41" fmla="*/ 2147483647 h 225"/>
                <a:gd name="T42" fmla="*/ 2147483647 w 298"/>
                <a:gd name="T43" fmla="*/ 2147483647 h 225"/>
                <a:gd name="T44" fmla="*/ 2147483647 w 298"/>
                <a:gd name="T45" fmla="*/ 2147483647 h 225"/>
                <a:gd name="T46" fmla="*/ 2147483647 w 298"/>
                <a:gd name="T47" fmla="*/ 2147483647 h 225"/>
                <a:gd name="T48" fmla="*/ 2147483647 w 298"/>
                <a:gd name="T49" fmla="*/ 2147483647 h 225"/>
                <a:gd name="T50" fmla="*/ 2147483647 w 298"/>
                <a:gd name="T51" fmla="*/ 2147483647 h 225"/>
                <a:gd name="T52" fmla="*/ 0 w 298"/>
                <a:gd name="T53" fmla="*/ 2147483647 h 225"/>
                <a:gd name="T54" fmla="*/ 2147483647 w 298"/>
                <a:gd name="T55" fmla="*/ 2147483647 h 225"/>
                <a:gd name="T56" fmla="*/ 2147483647 w 298"/>
                <a:gd name="T57" fmla="*/ 2147483647 h 225"/>
                <a:gd name="T58" fmla="*/ 2147483647 w 298"/>
                <a:gd name="T59" fmla="*/ 2147483647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25"/>
                <a:gd name="T92" fmla="*/ 298 w 298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25">
                  <a:moveTo>
                    <a:pt x="34" y="118"/>
                  </a:moveTo>
                  <a:lnTo>
                    <a:pt x="63" y="118"/>
                  </a:lnTo>
                  <a:lnTo>
                    <a:pt x="77" y="113"/>
                  </a:lnTo>
                  <a:lnTo>
                    <a:pt x="71" y="86"/>
                  </a:lnTo>
                  <a:lnTo>
                    <a:pt x="35" y="79"/>
                  </a:lnTo>
                  <a:lnTo>
                    <a:pt x="32" y="63"/>
                  </a:lnTo>
                  <a:lnTo>
                    <a:pt x="67" y="60"/>
                  </a:lnTo>
                  <a:lnTo>
                    <a:pt x="37" y="47"/>
                  </a:lnTo>
                  <a:lnTo>
                    <a:pt x="21" y="6"/>
                  </a:lnTo>
                  <a:lnTo>
                    <a:pt x="23" y="0"/>
                  </a:lnTo>
                  <a:lnTo>
                    <a:pt x="131" y="20"/>
                  </a:lnTo>
                  <a:lnTo>
                    <a:pt x="183" y="11"/>
                  </a:lnTo>
                  <a:lnTo>
                    <a:pt x="186" y="25"/>
                  </a:lnTo>
                  <a:lnTo>
                    <a:pt x="213" y="33"/>
                  </a:lnTo>
                  <a:lnTo>
                    <a:pt x="216" y="46"/>
                  </a:lnTo>
                  <a:lnTo>
                    <a:pt x="280" y="63"/>
                  </a:lnTo>
                  <a:lnTo>
                    <a:pt x="298" y="60"/>
                  </a:lnTo>
                  <a:lnTo>
                    <a:pt x="256" y="180"/>
                  </a:lnTo>
                  <a:lnTo>
                    <a:pt x="226" y="207"/>
                  </a:lnTo>
                  <a:lnTo>
                    <a:pt x="213" y="196"/>
                  </a:lnTo>
                  <a:lnTo>
                    <a:pt x="146" y="204"/>
                  </a:lnTo>
                  <a:lnTo>
                    <a:pt x="136" y="223"/>
                  </a:lnTo>
                  <a:lnTo>
                    <a:pt x="80" y="225"/>
                  </a:lnTo>
                  <a:lnTo>
                    <a:pt x="35" y="212"/>
                  </a:lnTo>
                  <a:lnTo>
                    <a:pt x="15" y="196"/>
                  </a:lnTo>
                  <a:lnTo>
                    <a:pt x="31" y="167"/>
                  </a:lnTo>
                  <a:lnTo>
                    <a:pt x="0" y="129"/>
                  </a:lnTo>
                  <a:lnTo>
                    <a:pt x="34" y="1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217"/>
            <p:cNvSpPr>
              <a:spLocks/>
            </p:cNvSpPr>
            <p:nvPr/>
          </p:nvSpPr>
          <p:spPr bwMode="auto">
            <a:xfrm>
              <a:off x="6574927" y="2834737"/>
              <a:ext cx="387167" cy="284586"/>
            </a:xfrm>
            <a:custGeom>
              <a:avLst/>
              <a:gdLst>
                <a:gd name="T0" fmla="*/ 0 w 301"/>
                <a:gd name="T1" fmla="*/ 2147483647 h 223"/>
                <a:gd name="T2" fmla="*/ 2147483647 w 301"/>
                <a:gd name="T3" fmla="*/ 2147483647 h 223"/>
                <a:gd name="T4" fmla="*/ 2147483647 w 301"/>
                <a:gd name="T5" fmla="*/ 2147483647 h 223"/>
                <a:gd name="T6" fmla="*/ 2147483647 w 301"/>
                <a:gd name="T7" fmla="*/ 2147483647 h 223"/>
                <a:gd name="T8" fmla="*/ 2147483647 w 301"/>
                <a:gd name="T9" fmla="*/ 2147483647 h 223"/>
                <a:gd name="T10" fmla="*/ 2147483647 w 301"/>
                <a:gd name="T11" fmla="*/ 2147483647 h 223"/>
                <a:gd name="T12" fmla="*/ 2147483647 w 301"/>
                <a:gd name="T13" fmla="*/ 2147483647 h 223"/>
                <a:gd name="T14" fmla="*/ 2147483647 w 301"/>
                <a:gd name="T15" fmla="*/ 2147483647 h 223"/>
                <a:gd name="T16" fmla="*/ 2147483647 w 301"/>
                <a:gd name="T17" fmla="*/ 2147483647 h 223"/>
                <a:gd name="T18" fmla="*/ 2147483647 w 301"/>
                <a:gd name="T19" fmla="*/ 0 h 223"/>
                <a:gd name="T20" fmla="*/ 2147483647 w 301"/>
                <a:gd name="T21" fmla="*/ 2147483647 h 223"/>
                <a:gd name="T22" fmla="*/ 2147483647 w 301"/>
                <a:gd name="T23" fmla="*/ 2147483647 h 223"/>
                <a:gd name="T24" fmla="*/ 2147483647 w 301"/>
                <a:gd name="T25" fmla="*/ 2147483647 h 223"/>
                <a:gd name="T26" fmla="*/ 2147483647 w 301"/>
                <a:gd name="T27" fmla="*/ 2147483647 h 223"/>
                <a:gd name="T28" fmla="*/ 2147483647 w 301"/>
                <a:gd name="T29" fmla="*/ 2147483647 h 223"/>
                <a:gd name="T30" fmla="*/ 2147483647 w 301"/>
                <a:gd name="T31" fmla="*/ 2147483647 h 223"/>
                <a:gd name="T32" fmla="*/ 2147483647 w 301"/>
                <a:gd name="T33" fmla="*/ 2147483647 h 223"/>
                <a:gd name="T34" fmla="*/ 2147483647 w 301"/>
                <a:gd name="T35" fmla="*/ 2147483647 h 223"/>
                <a:gd name="T36" fmla="*/ 2147483647 w 301"/>
                <a:gd name="T37" fmla="*/ 2147483647 h 223"/>
                <a:gd name="T38" fmla="*/ 2147483647 w 301"/>
                <a:gd name="T39" fmla="*/ 2147483647 h 223"/>
                <a:gd name="T40" fmla="*/ 2147483647 w 301"/>
                <a:gd name="T41" fmla="*/ 2147483647 h 223"/>
                <a:gd name="T42" fmla="*/ 2147483647 w 301"/>
                <a:gd name="T43" fmla="*/ 2147483647 h 223"/>
                <a:gd name="T44" fmla="*/ 2147483647 w 301"/>
                <a:gd name="T45" fmla="*/ 2147483647 h 223"/>
                <a:gd name="T46" fmla="*/ 2147483647 w 301"/>
                <a:gd name="T47" fmla="*/ 2147483647 h 223"/>
                <a:gd name="T48" fmla="*/ 2147483647 w 301"/>
                <a:gd name="T49" fmla="*/ 2147483647 h 223"/>
                <a:gd name="T50" fmla="*/ 2147483647 w 301"/>
                <a:gd name="T51" fmla="*/ 2147483647 h 223"/>
                <a:gd name="T52" fmla="*/ 2147483647 w 301"/>
                <a:gd name="T53" fmla="*/ 2147483647 h 223"/>
                <a:gd name="T54" fmla="*/ 2147483647 w 301"/>
                <a:gd name="T55" fmla="*/ 2147483647 h 223"/>
                <a:gd name="T56" fmla="*/ 0 w 301"/>
                <a:gd name="T57" fmla="*/ 2147483647 h 223"/>
                <a:gd name="T58" fmla="*/ 0 w 301"/>
                <a:gd name="T59" fmla="*/ 2147483647 h 223"/>
                <a:gd name="T60" fmla="*/ 0 w 301"/>
                <a:gd name="T61" fmla="*/ 2147483647 h 2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1"/>
                <a:gd name="T94" fmla="*/ 0 h 223"/>
                <a:gd name="T95" fmla="*/ 301 w 301"/>
                <a:gd name="T96" fmla="*/ 223 h 2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1" h="223">
                  <a:moveTo>
                    <a:pt x="0" y="47"/>
                  </a:moveTo>
                  <a:lnTo>
                    <a:pt x="34" y="5"/>
                  </a:lnTo>
                  <a:lnTo>
                    <a:pt x="82" y="48"/>
                  </a:lnTo>
                  <a:lnTo>
                    <a:pt x="120" y="58"/>
                  </a:lnTo>
                  <a:lnTo>
                    <a:pt x="114" y="15"/>
                  </a:lnTo>
                  <a:lnTo>
                    <a:pt x="130" y="7"/>
                  </a:lnTo>
                  <a:lnTo>
                    <a:pt x="131" y="40"/>
                  </a:lnTo>
                  <a:lnTo>
                    <a:pt x="151" y="34"/>
                  </a:lnTo>
                  <a:lnTo>
                    <a:pt x="151" y="15"/>
                  </a:lnTo>
                  <a:lnTo>
                    <a:pt x="175" y="0"/>
                  </a:lnTo>
                  <a:lnTo>
                    <a:pt x="195" y="16"/>
                  </a:lnTo>
                  <a:lnTo>
                    <a:pt x="240" y="29"/>
                  </a:lnTo>
                  <a:lnTo>
                    <a:pt x="282" y="112"/>
                  </a:lnTo>
                  <a:lnTo>
                    <a:pt x="285" y="187"/>
                  </a:lnTo>
                  <a:lnTo>
                    <a:pt x="301" y="199"/>
                  </a:lnTo>
                  <a:lnTo>
                    <a:pt x="256" y="218"/>
                  </a:lnTo>
                  <a:lnTo>
                    <a:pt x="215" y="202"/>
                  </a:lnTo>
                  <a:lnTo>
                    <a:pt x="186" y="210"/>
                  </a:lnTo>
                  <a:lnTo>
                    <a:pt x="173" y="210"/>
                  </a:lnTo>
                  <a:lnTo>
                    <a:pt x="170" y="223"/>
                  </a:lnTo>
                  <a:lnTo>
                    <a:pt x="143" y="203"/>
                  </a:lnTo>
                  <a:lnTo>
                    <a:pt x="122" y="200"/>
                  </a:lnTo>
                  <a:lnTo>
                    <a:pt x="117" y="186"/>
                  </a:lnTo>
                  <a:lnTo>
                    <a:pt x="91" y="179"/>
                  </a:lnTo>
                  <a:lnTo>
                    <a:pt x="59" y="155"/>
                  </a:lnTo>
                  <a:lnTo>
                    <a:pt x="51" y="123"/>
                  </a:lnTo>
                  <a:lnTo>
                    <a:pt x="19" y="79"/>
                  </a:lnTo>
                  <a:lnTo>
                    <a:pt x="2" y="6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218"/>
            <p:cNvSpPr>
              <a:spLocks/>
            </p:cNvSpPr>
            <p:nvPr/>
          </p:nvSpPr>
          <p:spPr bwMode="auto">
            <a:xfrm>
              <a:off x="6227634" y="2411049"/>
              <a:ext cx="391026" cy="276929"/>
            </a:xfrm>
            <a:custGeom>
              <a:avLst/>
              <a:gdLst>
                <a:gd name="T0" fmla="*/ 2147483647 w 304"/>
                <a:gd name="T1" fmla="*/ 2147483647 h 217"/>
                <a:gd name="T2" fmla="*/ 2147483647 w 304"/>
                <a:gd name="T3" fmla="*/ 2147483647 h 217"/>
                <a:gd name="T4" fmla="*/ 2147483647 w 304"/>
                <a:gd name="T5" fmla="*/ 2147483647 h 217"/>
                <a:gd name="T6" fmla="*/ 2147483647 w 304"/>
                <a:gd name="T7" fmla="*/ 2147483647 h 217"/>
                <a:gd name="T8" fmla="*/ 2147483647 w 304"/>
                <a:gd name="T9" fmla="*/ 2147483647 h 217"/>
                <a:gd name="T10" fmla="*/ 2147483647 w 304"/>
                <a:gd name="T11" fmla="*/ 2147483647 h 217"/>
                <a:gd name="T12" fmla="*/ 2147483647 w 304"/>
                <a:gd name="T13" fmla="*/ 2147483647 h 217"/>
                <a:gd name="T14" fmla="*/ 2147483647 w 304"/>
                <a:gd name="T15" fmla="*/ 2147483647 h 217"/>
                <a:gd name="T16" fmla="*/ 0 w 304"/>
                <a:gd name="T17" fmla="*/ 2147483647 h 217"/>
                <a:gd name="T18" fmla="*/ 2147483647 w 304"/>
                <a:gd name="T19" fmla="*/ 0 h 217"/>
                <a:gd name="T20" fmla="*/ 2147483647 w 304"/>
                <a:gd name="T21" fmla="*/ 2147483647 h 217"/>
                <a:gd name="T22" fmla="*/ 2147483647 w 304"/>
                <a:gd name="T23" fmla="*/ 2147483647 h 217"/>
                <a:gd name="T24" fmla="*/ 2147483647 w 304"/>
                <a:gd name="T25" fmla="*/ 2147483647 h 217"/>
                <a:gd name="T26" fmla="*/ 2147483647 w 304"/>
                <a:gd name="T27" fmla="*/ 2147483647 h 217"/>
                <a:gd name="T28" fmla="*/ 2147483647 w 304"/>
                <a:gd name="T29" fmla="*/ 2147483647 h 217"/>
                <a:gd name="T30" fmla="*/ 2147483647 w 304"/>
                <a:gd name="T31" fmla="*/ 2147483647 h 217"/>
                <a:gd name="T32" fmla="*/ 2147483647 w 304"/>
                <a:gd name="T33" fmla="*/ 2147483647 h 217"/>
                <a:gd name="T34" fmla="*/ 2147483647 w 304"/>
                <a:gd name="T35" fmla="*/ 2147483647 h 217"/>
                <a:gd name="T36" fmla="*/ 2147483647 w 304"/>
                <a:gd name="T37" fmla="*/ 2147483647 h 217"/>
                <a:gd name="T38" fmla="*/ 2147483647 w 304"/>
                <a:gd name="T39" fmla="*/ 2147483647 h 217"/>
                <a:gd name="T40" fmla="*/ 2147483647 w 304"/>
                <a:gd name="T41" fmla="*/ 2147483647 h 217"/>
                <a:gd name="T42" fmla="*/ 2147483647 w 304"/>
                <a:gd name="T43" fmla="*/ 2147483647 h 217"/>
                <a:gd name="T44" fmla="*/ 2147483647 w 304"/>
                <a:gd name="T45" fmla="*/ 2147483647 h 217"/>
                <a:gd name="T46" fmla="*/ 2147483647 w 304"/>
                <a:gd name="T47" fmla="*/ 2147483647 h 217"/>
                <a:gd name="T48" fmla="*/ 2147483647 w 304"/>
                <a:gd name="T49" fmla="*/ 2147483647 h 217"/>
                <a:gd name="T50" fmla="*/ 2147483647 w 304"/>
                <a:gd name="T51" fmla="*/ 2147483647 h 217"/>
                <a:gd name="T52" fmla="*/ 2147483647 w 304"/>
                <a:gd name="T53" fmla="*/ 2147483647 h 217"/>
                <a:gd name="T54" fmla="*/ 2147483647 w 304"/>
                <a:gd name="T55" fmla="*/ 2147483647 h 217"/>
                <a:gd name="T56" fmla="*/ 2147483647 w 304"/>
                <a:gd name="T57" fmla="*/ 2147483647 h 217"/>
                <a:gd name="T58" fmla="*/ 2147483647 w 304"/>
                <a:gd name="T59" fmla="*/ 2147483647 h 217"/>
                <a:gd name="T60" fmla="*/ 2147483647 w 304"/>
                <a:gd name="T61" fmla="*/ 2147483647 h 217"/>
                <a:gd name="T62" fmla="*/ 2147483647 w 304"/>
                <a:gd name="T63" fmla="*/ 2147483647 h 217"/>
                <a:gd name="T64" fmla="*/ 2147483647 w 304"/>
                <a:gd name="T65" fmla="*/ 2147483647 h 217"/>
                <a:gd name="T66" fmla="*/ 2147483647 w 304"/>
                <a:gd name="T67" fmla="*/ 2147483647 h 217"/>
                <a:gd name="T68" fmla="*/ 2147483647 w 304"/>
                <a:gd name="T69" fmla="*/ 2147483647 h 217"/>
                <a:gd name="T70" fmla="*/ 2147483647 w 304"/>
                <a:gd name="T71" fmla="*/ 2147483647 h 217"/>
                <a:gd name="T72" fmla="*/ 2147483647 w 304"/>
                <a:gd name="T73" fmla="*/ 2147483647 h 217"/>
                <a:gd name="T74" fmla="*/ 2147483647 w 304"/>
                <a:gd name="T75" fmla="*/ 2147483647 h 217"/>
                <a:gd name="T76" fmla="*/ 2147483647 w 304"/>
                <a:gd name="T77" fmla="*/ 2147483647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4"/>
                <a:gd name="T118" fmla="*/ 0 h 217"/>
                <a:gd name="T119" fmla="*/ 304 w 304"/>
                <a:gd name="T120" fmla="*/ 217 h 2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4" h="217">
                  <a:moveTo>
                    <a:pt x="83" y="150"/>
                  </a:moveTo>
                  <a:lnTo>
                    <a:pt x="67" y="139"/>
                  </a:lnTo>
                  <a:lnTo>
                    <a:pt x="41" y="137"/>
                  </a:lnTo>
                  <a:lnTo>
                    <a:pt x="29" y="118"/>
                  </a:lnTo>
                  <a:lnTo>
                    <a:pt x="32" y="105"/>
                  </a:lnTo>
                  <a:lnTo>
                    <a:pt x="54" y="91"/>
                  </a:lnTo>
                  <a:lnTo>
                    <a:pt x="59" y="67"/>
                  </a:lnTo>
                  <a:lnTo>
                    <a:pt x="14" y="54"/>
                  </a:lnTo>
                  <a:lnTo>
                    <a:pt x="0" y="16"/>
                  </a:lnTo>
                  <a:lnTo>
                    <a:pt x="40" y="0"/>
                  </a:lnTo>
                  <a:lnTo>
                    <a:pt x="91" y="19"/>
                  </a:lnTo>
                  <a:lnTo>
                    <a:pt x="120" y="4"/>
                  </a:lnTo>
                  <a:lnTo>
                    <a:pt x="197" y="36"/>
                  </a:lnTo>
                  <a:lnTo>
                    <a:pt x="193" y="52"/>
                  </a:lnTo>
                  <a:lnTo>
                    <a:pt x="205" y="56"/>
                  </a:lnTo>
                  <a:lnTo>
                    <a:pt x="227" y="22"/>
                  </a:lnTo>
                  <a:lnTo>
                    <a:pt x="243" y="20"/>
                  </a:lnTo>
                  <a:lnTo>
                    <a:pt x="251" y="36"/>
                  </a:lnTo>
                  <a:lnTo>
                    <a:pt x="267" y="33"/>
                  </a:lnTo>
                  <a:lnTo>
                    <a:pt x="273" y="51"/>
                  </a:lnTo>
                  <a:lnTo>
                    <a:pt x="264" y="70"/>
                  </a:lnTo>
                  <a:lnTo>
                    <a:pt x="291" y="78"/>
                  </a:lnTo>
                  <a:lnTo>
                    <a:pt x="304" y="121"/>
                  </a:lnTo>
                  <a:lnTo>
                    <a:pt x="288" y="148"/>
                  </a:lnTo>
                  <a:lnTo>
                    <a:pt x="291" y="169"/>
                  </a:lnTo>
                  <a:lnTo>
                    <a:pt x="289" y="199"/>
                  </a:lnTo>
                  <a:lnTo>
                    <a:pt x="221" y="217"/>
                  </a:lnTo>
                  <a:lnTo>
                    <a:pt x="216" y="198"/>
                  </a:lnTo>
                  <a:lnTo>
                    <a:pt x="153" y="203"/>
                  </a:lnTo>
                  <a:lnTo>
                    <a:pt x="141" y="183"/>
                  </a:lnTo>
                  <a:lnTo>
                    <a:pt x="173" y="190"/>
                  </a:lnTo>
                  <a:lnTo>
                    <a:pt x="177" y="177"/>
                  </a:lnTo>
                  <a:lnTo>
                    <a:pt x="166" y="168"/>
                  </a:lnTo>
                  <a:lnTo>
                    <a:pt x="133" y="172"/>
                  </a:lnTo>
                  <a:lnTo>
                    <a:pt x="134" y="182"/>
                  </a:lnTo>
                  <a:lnTo>
                    <a:pt x="99" y="177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219"/>
            <p:cNvSpPr>
              <a:spLocks/>
            </p:cNvSpPr>
            <p:nvPr/>
          </p:nvSpPr>
          <p:spPr bwMode="auto">
            <a:xfrm>
              <a:off x="6320245" y="2695634"/>
              <a:ext cx="45020" cy="43390"/>
            </a:xfrm>
            <a:custGeom>
              <a:avLst/>
              <a:gdLst>
                <a:gd name="T0" fmla="*/ 0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w 35"/>
                <a:gd name="T9" fmla="*/ 0 h 34"/>
                <a:gd name="T10" fmla="*/ 0 w 35"/>
                <a:gd name="T11" fmla="*/ 0 h 34"/>
                <a:gd name="T12" fmla="*/ 0 w 35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4"/>
                <a:gd name="T23" fmla="*/ 35 w 3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4">
                  <a:moveTo>
                    <a:pt x="0" y="0"/>
                  </a:moveTo>
                  <a:lnTo>
                    <a:pt x="35" y="26"/>
                  </a:lnTo>
                  <a:lnTo>
                    <a:pt x="30" y="34"/>
                  </a:ln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220"/>
            <p:cNvSpPr>
              <a:spLocks/>
            </p:cNvSpPr>
            <p:nvPr/>
          </p:nvSpPr>
          <p:spPr bwMode="auto">
            <a:xfrm>
              <a:off x="7447017" y="1693842"/>
              <a:ext cx="410321" cy="279481"/>
            </a:xfrm>
            <a:custGeom>
              <a:avLst/>
              <a:gdLst>
                <a:gd name="T0" fmla="*/ 2147483647 w 319"/>
                <a:gd name="T1" fmla="*/ 2147483647 h 219"/>
                <a:gd name="T2" fmla="*/ 2147483647 w 319"/>
                <a:gd name="T3" fmla="*/ 2147483647 h 219"/>
                <a:gd name="T4" fmla="*/ 2147483647 w 319"/>
                <a:gd name="T5" fmla="*/ 2147483647 h 219"/>
                <a:gd name="T6" fmla="*/ 2147483647 w 319"/>
                <a:gd name="T7" fmla="*/ 2147483647 h 219"/>
                <a:gd name="T8" fmla="*/ 2147483647 w 319"/>
                <a:gd name="T9" fmla="*/ 0 h 219"/>
                <a:gd name="T10" fmla="*/ 2147483647 w 319"/>
                <a:gd name="T11" fmla="*/ 2147483647 h 219"/>
                <a:gd name="T12" fmla="*/ 2147483647 w 319"/>
                <a:gd name="T13" fmla="*/ 2147483647 h 219"/>
                <a:gd name="T14" fmla="*/ 2147483647 w 319"/>
                <a:gd name="T15" fmla="*/ 2147483647 h 219"/>
                <a:gd name="T16" fmla="*/ 2147483647 w 319"/>
                <a:gd name="T17" fmla="*/ 2147483647 h 219"/>
                <a:gd name="T18" fmla="*/ 2147483647 w 319"/>
                <a:gd name="T19" fmla="*/ 2147483647 h 219"/>
                <a:gd name="T20" fmla="*/ 2147483647 w 319"/>
                <a:gd name="T21" fmla="*/ 2147483647 h 219"/>
                <a:gd name="T22" fmla="*/ 2147483647 w 319"/>
                <a:gd name="T23" fmla="*/ 2147483647 h 219"/>
                <a:gd name="T24" fmla="*/ 2147483647 w 319"/>
                <a:gd name="T25" fmla="*/ 2147483647 h 219"/>
                <a:gd name="T26" fmla="*/ 2147483647 w 319"/>
                <a:gd name="T27" fmla="*/ 2147483647 h 219"/>
                <a:gd name="T28" fmla="*/ 2147483647 w 319"/>
                <a:gd name="T29" fmla="*/ 2147483647 h 219"/>
                <a:gd name="T30" fmla="*/ 2147483647 w 319"/>
                <a:gd name="T31" fmla="*/ 2147483647 h 219"/>
                <a:gd name="T32" fmla="*/ 2147483647 w 319"/>
                <a:gd name="T33" fmla="*/ 2147483647 h 219"/>
                <a:gd name="T34" fmla="*/ 2147483647 w 319"/>
                <a:gd name="T35" fmla="*/ 2147483647 h 219"/>
                <a:gd name="T36" fmla="*/ 2147483647 w 319"/>
                <a:gd name="T37" fmla="*/ 2147483647 h 219"/>
                <a:gd name="T38" fmla="*/ 2147483647 w 319"/>
                <a:gd name="T39" fmla="*/ 2147483647 h 219"/>
                <a:gd name="T40" fmla="*/ 2147483647 w 319"/>
                <a:gd name="T41" fmla="*/ 2147483647 h 219"/>
                <a:gd name="T42" fmla="*/ 2147483647 w 319"/>
                <a:gd name="T43" fmla="*/ 2147483647 h 219"/>
                <a:gd name="T44" fmla="*/ 0 w 319"/>
                <a:gd name="T45" fmla="*/ 2147483647 h 219"/>
                <a:gd name="T46" fmla="*/ 2147483647 w 319"/>
                <a:gd name="T47" fmla="*/ 2147483647 h 219"/>
                <a:gd name="T48" fmla="*/ 2147483647 w 319"/>
                <a:gd name="T49" fmla="*/ 2147483647 h 219"/>
                <a:gd name="T50" fmla="*/ 2147483647 w 319"/>
                <a:gd name="T51" fmla="*/ 2147483647 h 219"/>
                <a:gd name="T52" fmla="*/ 2147483647 w 319"/>
                <a:gd name="T53" fmla="*/ 2147483647 h 219"/>
                <a:gd name="T54" fmla="*/ 2147483647 w 319"/>
                <a:gd name="T55" fmla="*/ 2147483647 h 2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9"/>
                <a:gd name="T85" fmla="*/ 0 h 219"/>
                <a:gd name="T86" fmla="*/ 319 w 319"/>
                <a:gd name="T87" fmla="*/ 219 h 2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9" h="219">
                  <a:moveTo>
                    <a:pt x="29" y="45"/>
                  </a:moveTo>
                  <a:lnTo>
                    <a:pt x="36" y="53"/>
                  </a:lnTo>
                  <a:lnTo>
                    <a:pt x="53" y="56"/>
                  </a:lnTo>
                  <a:lnTo>
                    <a:pt x="26" y="27"/>
                  </a:lnTo>
                  <a:lnTo>
                    <a:pt x="32" y="0"/>
                  </a:lnTo>
                  <a:lnTo>
                    <a:pt x="52" y="13"/>
                  </a:lnTo>
                  <a:lnTo>
                    <a:pt x="69" y="7"/>
                  </a:lnTo>
                  <a:lnTo>
                    <a:pt x="135" y="48"/>
                  </a:lnTo>
                  <a:lnTo>
                    <a:pt x="196" y="43"/>
                  </a:lnTo>
                  <a:lnTo>
                    <a:pt x="176" y="69"/>
                  </a:lnTo>
                  <a:lnTo>
                    <a:pt x="247" y="77"/>
                  </a:lnTo>
                  <a:lnTo>
                    <a:pt x="242" y="91"/>
                  </a:lnTo>
                  <a:lnTo>
                    <a:pt x="303" y="93"/>
                  </a:lnTo>
                  <a:lnTo>
                    <a:pt x="319" y="101"/>
                  </a:lnTo>
                  <a:lnTo>
                    <a:pt x="300" y="154"/>
                  </a:lnTo>
                  <a:lnTo>
                    <a:pt x="308" y="187"/>
                  </a:lnTo>
                  <a:lnTo>
                    <a:pt x="269" y="191"/>
                  </a:lnTo>
                  <a:lnTo>
                    <a:pt x="226" y="219"/>
                  </a:lnTo>
                  <a:lnTo>
                    <a:pt x="154" y="191"/>
                  </a:lnTo>
                  <a:lnTo>
                    <a:pt x="82" y="186"/>
                  </a:lnTo>
                  <a:lnTo>
                    <a:pt x="66" y="167"/>
                  </a:lnTo>
                  <a:lnTo>
                    <a:pt x="55" y="135"/>
                  </a:lnTo>
                  <a:lnTo>
                    <a:pt x="0" y="83"/>
                  </a:lnTo>
                  <a:lnTo>
                    <a:pt x="12" y="75"/>
                  </a:lnTo>
                  <a:lnTo>
                    <a:pt x="18" y="53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21"/>
            <p:cNvSpPr>
              <a:spLocks/>
            </p:cNvSpPr>
            <p:nvPr/>
          </p:nvSpPr>
          <p:spPr bwMode="auto">
            <a:xfrm>
              <a:off x="7140885" y="1799764"/>
              <a:ext cx="391026" cy="288414"/>
            </a:xfrm>
            <a:custGeom>
              <a:avLst/>
              <a:gdLst>
                <a:gd name="T0" fmla="*/ 2147483647 w 304"/>
                <a:gd name="T1" fmla="*/ 2147483647 h 226"/>
                <a:gd name="T2" fmla="*/ 2147483647 w 304"/>
                <a:gd name="T3" fmla="*/ 2147483647 h 226"/>
                <a:gd name="T4" fmla="*/ 2147483647 w 304"/>
                <a:gd name="T5" fmla="*/ 2147483647 h 226"/>
                <a:gd name="T6" fmla="*/ 2147483647 w 304"/>
                <a:gd name="T7" fmla="*/ 2147483647 h 226"/>
                <a:gd name="T8" fmla="*/ 2147483647 w 304"/>
                <a:gd name="T9" fmla="*/ 2147483647 h 226"/>
                <a:gd name="T10" fmla="*/ 2147483647 w 304"/>
                <a:gd name="T11" fmla="*/ 2147483647 h 226"/>
                <a:gd name="T12" fmla="*/ 2147483647 w 304"/>
                <a:gd name="T13" fmla="*/ 2147483647 h 226"/>
                <a:gd name="T14" fmla="*/ 2147483647 w 304"/>
                <a:gd name="T15" fmla="*/ 2147483647 h 226"/>
                <a:gd name="T16" fmla="*/ 0 w 304"/>
                <a:gd name="T17" fmla="*/ 2147483647 h 226"/>
                <a:gd name="T18" fmla="*/ 2147483647 w 304"/>
                <a:gd name="T19" fmla="*/ 2147483647 h 226"/>
                <a:gd name="T20" fmla="*/ 2147483647 w 304"/>
                <a:gd name="T21" fmla="*/ 2147483647 h 226"/>
                <a:gd name="T22" fmla="*/ 2147483647 w 304"/>
                <a:gd name="T23" fmla="*/ 2147483647 h 226"/>
                <a:gd name="T24" fmla="*/ 2147483647 w 304"/>
                <a:gd name="T25" fmla="*/ 2147483647 h 226"/>
                <a:gd name="T26" fmla="*/ 2147483647 w 304"/>
                <a:gd name="T27" fmla="*/ 2147483647 h 226"/>
                <a:gd name="T28" fmla="*/ 2147483647 w 304"/>
                <a:gd name="T29" fmla="*/ 2147483647 h 226"/>
                <a:gd name="T30" fmla="*/ 2147483647 w 304"/>
                <a:gd name="T31" fmla="*/ 0 h 226"/>
                <a:gd name="T32" fmla="*/ 2147483647 w 304"/>
                <a:gd name="T33" fmla="*/ 2147483647 h 226"/>
                <a:gd name="T34" fmla="*/ 2147483647 w 304"/>
                <a:gd name="T35" fmla="*/ 2147483647 h 226"/>
                <a:gd name="T36" fmla="*/ 2147483647 w 304"/>
                <a:gd name="T37" fmla="*/ 2147483647 h 226"/>
                <a:gd name="T38" fmla="*/ 2147483647 w 304"/>
                <a:gd name="T39" fmla="*/ 2147483647 h 226"/>
                <a:gd name="T40" fmla="*/ 2147483647 w 304"/>
                <a:gd name="T41" fmla="*/ 2147483647 h 226"/>
                <a:gd name="T42" fmla="*/ 2147483647 w 304"/>
                <a:gd name="T43" fmla="*/ 2147483647 h 226"/>
                <a:gd name="T44" fmla="*/ 2147483647 w 304"/>
                <a:gd name="T45" fmla="*/ 2147483647 h 226"/>
                <a:gd name="T46" fmla="*/ 2147483647 w 304"/>
                <a:gd name="T47" fmla="*/ 2147483647 h 226"/>
                <a:gd name="T48" fmla="*/ 2147483647 w 304"/>
                <a:gd name="T49" fmla="*/ 2147483647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4"/>
                <a:gd name="T76" fmla="*/ 0 h 226"/>
                <a:gd name="T77" fmla="*/ 304 w 304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4" h="226">
                  <a:moveTo>
                    <a:pt x="166" y="226"/>
                  </a:moveTo>
                  <a:lnTo>
                    <a:pt x="144" y="207"/>
                  </a:lnTo>
                  <a:lnTo>
                    <a:pt x="154" y="194"/>
                  </a:lnTo>
                  <a:lnTo>
                    <a:pt x="128" y="181"/>
                  </a:lnTo>
                  <a:lnTo>
                    <a:pt x="101" y="183"/>
                  </a:lnTo>
                  <a:lnTo>
                    <a:pt x="78" y="160"/>
                  </a:lnTo>
                  <a:lnTo>
                    <a:pt x="54" y="173"/>
                  </a:ln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238" y="172"/>
                  </a:lnTo>
                  <a:lnTo>
                    <a:pt x="166" y="22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22"/>
            <p:cNvSpPr>
              <a:spLocks/>
            </p:cNvSpPr>
            <p:nvPr/>
          </p:nvSpPr>
          <p:spPr bwMode="auto">
            <a:xfrm>
              <a:off x="7488177" y="1471788"/>
              <a:ext cx="358869" cy="340737"/>
            </a:xfrm>
            <a:custGeom>
              <a:avLst/>
              <a:gdLst>
                <a:gd name="T0" fmla="*/ 2147483647 w 279"/>
                <a:gd name="T1" fmla="*/ 2147483647 h 267"/>
                <a:gd name="T2" fmla="*/ 2147483647 w 279"/>
                <a:gd name="T3" fmla="*/ 2147483647 h 267"/>
                <a:gd name="T4" fmla="*/ 2147483647 w 279"/>
                <a:gd name="T5" fmla="*/ 2147483647 h 267"/>
                <a:gd name="T6" fmla="*/ 2147483647 w 279"/>
                <a:gd name="T7" fmla="*/ 2147483647 h 267"/>
                <a:gd name="T8" fmla="*/ 2147483647 w 279"/>
                <a:gd name="T9" fmla="*/ 2147483647 h 267"/>
                <a:gd name="T10" fmla="*/ 2147483647 w 279"/>
                <a:gd name="T11" fmla="*/ 2147483647 h 267"/>
                <a:gd name="T12" fmla="*/ 2147483647 w 279"/>
                <a:gd name="T13" fmla="*/ 2147483647 h 267"/>
                <a:gd name="T14" fmla="*/ 2147483647 w 279"/>
                <a:gd name="T15" fmla="*/ 2147483647 h 267"/>
                <a:gd name="T16" fmla="*/ 2147483647 w 279"/>
                <a:gd name="T17" fmla="*/ 2147483647 h 267"/>
                <a:gd name="T18" fmla="*/ 2147483647 w 279"/>
                <a:gd name="T19" fmla="*/ 2147483647 h 267"/>
                <a:gd name="T20" fmla="*/ 2147483647 w 279"/>
                <a:gd name="T21" fmla="*/ 2147483647 h 267"/>
                <a:gd name="T22" fmla="*/ 2147483647 w 279"/>
                <a:gd name="T23" fmla="*/ 2147483647 h 267"/>
                <a:gd name="T24" fmla="*/ 2147483647 w 279"/>
                <a:gd name="T25" fmla="*/ 2147483647 h 267"/>
                <a:gd name="T26" fmla="*/ 2147483647 w 279"/>
                <a:gd name="T27" fmla="*/ 2147483647 h 267"/>
                <a:gd name="T28" fmla="*/ 2147483647 w 279"/>
                <a:gd name="T29" fmla="*/ 2147483647 h 267"/>
                <a:gd name="T30" fmla="*/ 2147483647 w 279"/>
                <a:gd name="T31" fmla="*/ 2147483647 h 267"/>
                <a:gd name="T32" fmla="*/ 2147483647 w 279"/>
                <a:gd name="T33" fmla="*/ 2147483647 h 267"/>
                <a:gd name="T34" fmla="*/ 2147483647 w 279"/>
                <a:gd name="T35" fmla="*/ 2147483647 h 267"/>
                <a:gd name="T36" fmla="*/ 2147483647 w 279"/>
                <a:gd name="T37" fmla="*/ 2147483647 h 267"/>
                <a:gd name="T38" fmla="*/ 2147483647 w 279"/>
                <a:gd name="T39" fmla="*/ 2147483647 h 267"/>
                <a:gd name="T40" fmla="*/ 0 w 279"/>
                <a:gd name="T41" fmla="*/ 2147483647 h 267"/>
                <a:gd name="T42" fmla="*/ 2147483647 w 279"/>
                <a:gd name="T43" fmla="*/ 2147483647 h 267"/>
                <a:gd name="T44" fmla="*/ 0 w 279"/>
                <a:gd name="T45" fmla="*/ 2147483647 h 267"/>
                <a:gd name="T46" fmla="*/ 2147483647 w 279"/>
                <a:gd name="T47" fmla="*/ 2147483647 h 267"/>
                <a:gd name="T48" fmla="*/ 2147483647 w 279"/>
                <a:gd name="T49" fmla="*/ 2147483647 h 267"/>
                <a:gd name="T50" fmla="*/ 2147483647 w 279"/>
                <a:gd name="T51" fmla="*/ 2147483647 h 267"/>
                <a:gd name="T52" fmla="*/ 2147483647 w 279"/>
                <a:gd name="T53" fmla="*/ 2147483647 h 267"/>
                <a:gd name="T54" fmla="*/ 2147483647 w 279"/>
                <a:gd name="T55" fmla="*/ 0 h 267"/>
                <a:gd name="T56" fmla="*/ 2147483647 w 279"/>
                <a:gd name="T57" fmla="*/ 2147483647 h 267"/>
                <a:gd name="T58" fmla="*/ 2147483647 w 279"/>
                <a:gd name="T59" fmla="*/ 2147483647 h 267"/>
                <a:gd name="T60" fmla="*/ 2147483647 w 279"/>
                <a:gd name="T61" fmla="*/ 2147483647 h 2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9"/>
                <a:gd name="T94" fmla="*/ 0 h 267"/>
                <a:gd name="T95" fmla="*/ 279 w 279"/>
                <a:gd name="T96" fmla="*/ 267 h 2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9" h="267">
                  <a:moveTo>
                    <a:pt x="119" y="61"/>
                  </a:moveTo>
                  <a:lnTo>
                    <a:pt x="149" y="67"/>
                  </a:lnTo>
                  <a:lnTo>
                    <a:pt x="135" y="78"/>
                  </a:lnTo>
                  <a:lnTo>
                    <a:pt x="159" y="105"/>
                  </a:lnTo>
                  <a:lnTo>
                    <a:pt x="208" y="109"/>
                  </a:lnTo>
                  <a:lnTo>
                    <a:pt x="213" y="96"/>
                  </a:lnTo>
                  <a:lnTo>
                    <a:pt x="229" y="101"/>
                  </a:lnTo>
                  <a:lnTo>
                    <a:pt x="215" y="131"/>
                  </a:lnTo>
                  <a:lnTo>
                    <a:pt x="252" y="141"/>
                  </a:lnTo>
                  <a:lnTo>
                    <a:pt x="264" y="160"/>
                  </a:lnTo>
                  <a:lnTo>
                    <a:pt x="250" y="171"/>
                  </a:lnTo>
                  <a:lnTo>
                    <a:pt x="279" y="214"/>
                  </a:lnTo>
                  <a:lnTo>
                    <a:pt x="271" y="267"/>
                  </a:lnTo>
                  <a:lnTo>
                    <a:pt x="210" y="265"/>
                  </a:lnTo>
                  <a:lnTo>
                    <a:pt x="215" y="251"/>
                  </a:lnTo>
                  <a:lnTo>
                    <a:pt x="144" y="243"/>
                  </a:lnTo>
                  <a:lnTo>
                    <a:pt x="164" y="217"/>
                  </a:lnTo>
                  <a:lnTo>
                    <a:pt x="103" y="222"/>
                  </a:lnTo>
                  <a:lnTo>
                    <a:pt x="37" y="181"/>
                  </a:lnTo>
                  <a:lnTo>
                    <a:pt x="20" y="187"/>
                  </a:lnTo>
                  <a:lnTo>
                    <a:pt x="0" y="174"/>
                  </a:lnTo>
                  <a:lnTo>
                    <a:pt x="4" y="128"/>
                  </a:lnTo>
                  <a:lnTo>
                    <a:pt x="0" y="85"/>
                  </a:lnTo>
                  <a:lnTo>
                    <a:pt x="8" y="65"/>
                  </a:lnTo>
                  <a:lnTo>
                    <a:pt x="4" y="40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95" y="0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23"/>
            <p:cNvSpPr>
              <a:spLocks/>
            </p:cNvSpPr>
            <p:nvPr/>
          </p:nvSpPr>
          <p:spPr bwMode="auto">
            <a:xfrm>
              <a:off x="8046418" y="3447297"/>
              <a:ext cx="254681" cy="387956"/>
            </a:xfrm>
            <a:custGeom>
              <a:avLst/>
              <a:gdLst>
                <a:gd name="T0" fmla="*/ 2147483647 w 198"/>
                <a:gd name="T1" fmla="*/ 2147483647 h 304"/>
                <a:gd name="T2" fmla="*/ 2147483647 w 198"/>
                <a:gd name="T3" fmla="*/ 2147483647 h 304"/>
                <a:gd name="T4" fmla="*/ 2147483647 w 198"/>
                <a:gd name="T5" fmla="*/ 2147483647 h 304"/>
                <a:gd name="T6" fmla="*/ 2147483647 w 198"/>
                <a:gd name="T7" fmla="*/ 2147483647 h 304"/>
                <a:gd name="T8" fmla="*/ 2147483647 w 198"/>
                <a:gd name="T9" fmla="*/ 2147483647 h 304"/>
                <a:gd name="T10" fmla="*/ 2147483647 w 198"/>
                <a:gd name="T11" fmla="*/ 2147483647 h 304"/>
                <a:gd name="T12" fmla="*/ 2147483647 w 198"/>
                <a:gd name="T13" fmla="*/ 2147483647 h 304"/>
                <a:gd name="T14" fmla="*/ 2147483647 w 198"/>
                <a:gd name="T15" fmla="*/ 2147483647 h 304"/>
                <a:gd name="T16" fmla="*/ 2147483647 w 198"/>
                <a:gd name="T17" fmla="*/ 2147483647 h 304"/>
                <a:gd name="T18" fmla="*/ 2147483647 w 198"/>
                <a:gd name="T19" fmla="*/ 2147483647 h 304"/>
                <a:gd name="T20" fmla="*/ 2147483647 w 198"/>
                <a:gd name="T21" fmla="*/ 2147483647 h 304"/>
                <a:gd name="T22" fmla="*/ 2147483647 w 198"/>
                <a:gd name="T23" fmla="*/ 2147483647 h 304"/>
                <a:gd name="T24" fmla="*/ 0 w 198"/>
                <a:gd name="T25" fmla="*/ 2147483647 h 304"/>
                <a:gd name="T26" fmla="*/ 2147483647 w 198"/>
                <a:gd name="T27" fmla="*/ 2147483647 h 304"/>
                <a:gd name="T28" fmla="*/ 2147483647 w 198"/>
                <a:gd name="T29" fmla="*/ 2147483647 h 304"/>
                <a:gd name="T30" fmla="*/ 2147483647 w 198"/>
                <a:gd name="T31" fmla="*/ 2147483647 h 304"/>
                <a:gd name="T32" fmla="*/ 2147483647 w 198"/>
                <a:gd name="T33" fmla="*/ 2147483647 h 304"/>
                <a:gd name="T34" fmla="*/ 2147483647 w 198"/>
                <a:gd name="T35" fmla="*/ 2147483647 h 304"/>
                <a:gd name="T36" fmla="*/ 2147483647 w 198"/>
                <a:gd name="T37" fmla="*/ 0 h 304"/>
                <a:gd name="T38" fmla="*/ 2147483647 w 198"/>
                <a:gd name="T39" fmla="*/ 2147483647 h 304"/>
                <a:gd name="T40" fmla="*/ 2147483647 w 198"/>
                <a:gd name="T41" fmla="*/ 2147483647 h 304"/>
                <a:gd name="T42" fmla="*/ 2147483647 w 198"/>
                <a:gd name="T43" fmla="*/ 2147483647 h 304"/>
                <a:gd name="T44" fmla="*/ 2147483647 w 198"/>
                <a:gd name="T45" fmla="*/ 2147483647 h 3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8"/>
                <a:gd name="T70" fmla="*/ 0 h 304"/>
                <a:gd name="T71" fmla="*/ 198 w 198"/>
                <a:gd name="T72" fmla="*/ 304 h 3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8" h="304">
                  <a:moveTo>
                    <a:pt x="184" y="67"/>
                  </a:moveTo>
                  <a:lnTo>
                    <a:pt x="198" y="120"/>
                  </a:lnTo>
                  <a:lnTo>
                    <a:pt x="178" y="165"/>
                  </a:lnTo>
                  <a:lnTo>
                    <a:pt x="182" y="194"/>
                  </a:lnTo>
                  <a:lnTo>
                    <a:pt x="166" y="222"/>
                  </a:lnTo>
                  <a:lnTo>
                    <a:pt x="158" y="285"/>
                  </a:lnTo>
                  <a:lnTo>
                    <a:pt x="160" y="302"/>
                  </a:lnTo>
                  <a:lnTo>
                    <a:pt x="133" y="286"/>
                  </a:lnTo>
                  <a:lnTo>
                    <a:pt x="94" y="286"/>
                  </a:lnTo>
                  <a:lnTo>
                    <a:pt x="83" y="304"/>
                  </a:lnTo>
                  <a:lnTo>
                    <a:pt x="45" y="283"/>
                  </a:lnTo>
                  <a:lnTo>
                    <a:pt x="32" y="253"/>
                  </a:lnTo>
                  <a:lnTo>
                    <a:pt x="0" y="176"/>
                  </a:lnTo>
                  <a:lnTo>
                    <a:pt x="34" y="141"/>
                  </a:lnTo>
                  <a:lnTo>
                    <a:pt x="59" y="136"/>
                  </a:lnTo>
                  <a:lnTo>
                    <a:pt x="125" y="38"/>
                  </a:lnTo>
                  <a:lnTo>
                    <a:pt x="141" y="30"/>
                  </a:lnTo>
                  <a:lnTo>
                    <a:pt x="147" y="11"/>
                  </a:lnTo>
                  <a:lnTo>
                    <a:pt x="171" y="0"/>
                  </a:lnTo>
                  <a:lnTo>
                    <a:pt x="181" y="19"/>
                  </a:lnTo>
                  <a:lnTo>
                    <a:pt x="184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24"/>
            <p:cNvSpPr>
              <a:spLocks/>
            </p:cNvSpPr>
            <p:nvPr/>
          </p:nvSpPr>
          <p:spPr bwMode="auto">
            <a:xfrm>
              <a:off x="8204628" y="2279603"/>
              <a:ext cx="302274" cy="377746"/>
            </a:xfrm>
            <a:custGeom>
              <a:avLst/>
              <a:gdLst>
                <a:gd name="T0" fmla="*/ 2147483647 w 235"/>
                <a:gd name="T1" fmla="*/ 2147483647 h 296"/>
                <a:gd name="T2" fmla="*/ 2147483647 w 235"/>
                <a:gd name="T3" fmla="*/ 2147483647 h 296"/>
                <a:gd name="T4" fmla="*/ 2147483647 w 235"/>
                <a:gd name="T5" fmla="*/ 2147483647 h 296"/>
                <a:gd name="T6" fmla="*/ 2147483647 w 235"/>
                <a:gd name="T7" fmla="*/ 2147483647 h 296"/>
                <a:gd name="T8" fmla="*/ 2147483647 w 235"/>
                <a:gd name="T9" fmla="*/ 2147483647 h 296"/>
                <a:gd name="T10" fmla="*/ 2147483647 w 235"/>
                <a:gd name="T11" fmla="*/ 2147483647 h 296"/>
                <a:gd name="T12" fmla="*/ 2147483647 w 235"/>
                <a:gd name="T13" fmla="*/ 2147483647 h 296"/>
                <a:gd name="T14" fmla="*/ 2147483647 w 235"/>
                <a:gd name="T15" fmla="*/ 2147483647 h 296"/>
                <a:gd name="T16" fmla="*/ 2147483647 w 235"/>
                <a:gd name="T17" fmla="*/ 2147483647 h 296"/>
                <a:gd name="T18" fmla="*/ 2147483647 w 235"/>
                <a:gd name="T19" fmla="*/ 0 h 296"/>
                <a:gd name="T20" fmla="*/ 2147483647 w 235"/>
                <a:gd name="T21" fmla="*/ 2147483647 h 296"/>
                <a:gd name="T22" fmla="*/ 2147483647 w 235"/>
                <a:gd name="T23" fmla="*/ 2147483647 h 296"/>
                <a:gd name="T24" fmla="*/ 2147483647 w 235"/>
                <a:gd name="T25" fmla="*/ 2147483647 h 296"/>
                <a:gd name="T26" fmla="*/ 2147483647 w 235"/>
                <a:gd name="T27" fmla="*/ 2147483647 h 296"/>
                <a:gd name="T28" fmla="*/ 2147483647 w 235"/>
                <a:gd name="T29" fmla="*/ 2147483647 h 296"/>
                <a:gd name="T30" fmla="*/ 0 w 235"/>
                <a:gd name="T31" fmla="*/ 2147483647 h 296"/>
                <a:gd name="T32" fmla="*/ 2147483647 w 235"/>
                <a:gd name="T33" fmla="*/ 2147483647 h 296"/>
                <a:gd name="T34" fmla="*/ 2147483647 w 235"/>
                <a:gd name="T35" fmla="*/ 2147483647 h 296"/>
                <a:gd name="T36" fmla="*/ 2147483647 w 235"/>
                <a:gd name="T37" fmla="*/ 2147483647 h 296"/>
                <a:gd name="T38" fmla="*/ 2147483647 w 235"/>
                <a:gd name="T39" fmla="*/ 2147483647 h 296"/>
                <a:gd name="T40" fmla="*/ 2147483647 w 235"/>
                <a:gd name="T41" fmla="*/ 2147483647 h 296"/>
                <a:gd name="T42" fmla="*/ 2147483647 w 235"/>
                <a:gd name="T43" fmla="*/ 2147483647 h 296"/>
                <a:gd name="T44" fmla="*/ 2147483647 w 235"/>
                <a:gd name="T45" fmla="*/ 2147483647 h 296"/>
                <a:gd name="T46" fmla="*/ 2147483647 w 235"/>
                <a:gd name="T47" fmla="*/ 2147483647 h 296"/>
                <a:gd name="T48" fmla="*/ 2147483647 w 235"/>
                <a:gd name="T49" fmla="*/ 2147483647 h 296"/>
                <a:gd name="T50" fmla="*/ 2147483647 w 235"/>
                <a:gd name="T51" fmla="*/ 2147483647 h 296"/>
                <a:gd name="T52" fmla="*/ 2147483647 w 235"/>
                <a:gd name="T53" fmla="*/ 2147483647 h 296"/>
                <a:gd name="T54" fmla="*/ 2147483647 w 235"/>
                <a:gd name="T55" fmla="*/ 2147483647 h 296"/>
                <a:gd name="T56" fmla="*/ 2147483647 w 235"/>
                <a:gd name="T57" fmla="*/ 2147483647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296"/>
                <a:gd name="T89" fmla="*/ 235 w 235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296">
                  <a:moveTo>
                    <a:pt x="151" y="275"/>
                  </a:moveTo>
                  <a:lnTo>
                    <a:pt x="200" y="271"/>
                  </a:lnTo>
                  <a:lnTo>
                    <a:pt x="200" y="240"/>
                  </a:lnTo>
                  <a:lnTo>
                    <a:pt x="235" y="203"/>
                  </a:lnTo>
                  <a:lnTo>
                    <a:pt x="187" y="159"/>
                  </a:lnTo>
                  <a:lnTo>
                    <a:pt x="200" y="127"/>
                  </a:lnTo>
                  <a:lnTo>
                    <a:pt x="139" y="80"/>
                  </a:lnTo>
                  <a:lnTo>
                    <a:pt x="152" y="71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27" y="7"/>
                  </a:lnTo>
                  <a:lnTo>
                    <a:pt x="40" y="19"/>
                  </a:lnTo>
                  <a:lnTo>
                    <a:pt x="23" y="27"/>
                  </a:lnTo>
                  <a:lnTo>
                    <a:pt x="29" y="43"/>
                  </a:lnTo>
                  <a:lnTo>
                    <a:pt x="7" y="43"/>
                  </a:lnTo>
                  <a:lnTo>
                    <a:pt x="0" y="64"/>
                  </a:lnTo>
                  <a:lnTo>
                    <a:pt x="40" y="107"/>
                  </a:lnTo>
                  <a:lnTo>
                    <a:pt x="40" y="160"/>
                  </a:lnTo>
                  <a:lnTo>
                    <a:pt x="16" y="160"/>
                  </a:lnTo>
                  <a:lnTo>
                    <a:pt x="16" y="186"/>
                  </a:lnTo>
                  <a:lnTo>
                    <a:pt x="31" y="192"/>
                  </a:lnTo>
                  <a:lnTo>
                    <a:pt x="72" y="240"/>
                  </a:lnTo>
                  <a:lnTo>
                    <a:pt x="61" y="251"/>
                  </a:lnTo>
                  <a:lnTo>
                    <a:pt x="69" y="271"/>
                  </a:lnTo>
                  <a:lnTo>
                    <a:pt x="125" y="296"/>
                  </a:lnTo>
                  <a:lnTo>
                    <a:pt x="144" y="296"/>
                  </a:lnTo>
                  <a:lnTo>
                    <a:pt x="151" y="27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25"/>
            <p:cNvSpPr>
              <a:spLocks/>
            </p:cNvSpPr>
            <p:nvPr/>
          </p:nvSpPr>
          <p:spPr bwMode="auto">
            <a:xfrm>
              <a:off x="7915219" y="2034578"/>
              <a:ext cx="375591" cy="310109"/>
            </a:xfrm>
            <a:custGeom>
              <a:avLst/>
              <a:gdLst>
                <a:gd name="T0" fmla="*/ 2147483647 w 292"/>
                <a:gd name="T1" fmla="*/ 2147483647 h 243"/>
                <a:gd name="T2" fmla="*/ 2147483647 w 292"/>
                <a:gd name="T3" fmla="*/ 2147483647 h 243"/>
                <a:gd name="T4" fmla="*/ 0 w 292"/>
                <a:gd name="T5" fmla="*/ 2147483647 h 243"/>
                <a:gd name="T6" fmla="*/ 2147483647 w 292"/>
                <a:gd name="T7" fmla="*/ 2147483647 h 243"/>
                <a:gd name="T8" fmla="*/ 2147483647 w 292"/>
                <a:gd name="T9" fmla="*/ 2147483647 h 243"/>
                <a:gd name="T10" fmla="*/ 2147483647 w 292"/>
                <a:gd name="T11" fmla="*/ 2147483647 h 243"/>
                <a:gd name="T12" fmla="*/ 2147483647 w 292"/>
                <a:gd name="T13" fmla="*/ 2147483647 h 243"/>
                <a:gd name="T14" fmla="*/ 2147483647 w 292"/>
                <a:gd name="T15" fmla="*/ 2147483647 h 243"/>
                <a:gd name="T16" fmla="*/ 2147483647 w 292"/>
                <a:gd name="T17" fmla="*/ 2147483647 h 243"/>
                <a:gd name="T18" fmla="*/ 2147483647 w 292"/>
                <a:gd name="T19" fmla="*/ 2147483647 h 243"/>
                <a:gd name="T20" fmla="*/ 2147483647 w 292"/>
                <a:gd name="T21" fmla="*/ 2147483647 h 243"/>
                <a:gd name="T22" fmla="*/ 2147483647 w 292"/>
                <a:gd name="T23" fmla="*/ 2147483647 h 243"/>
                <a:gd name="T24" fmla="*/ 2147483647 w 292"/>
                <a:gd name="T25" fmla="*/ 2147483647 h 243"/>
                <a:gd name="T26" fmla="*/ 2147483647 w 292"/>
                <a:gd name="T27" fmla="*/ 2147483647 h 243"/>
                <a:gd name="T28" fmla="*/ 2147483647 w 292"/>
                <a:gd name="T29" fmla="*/ 2147483647 h 243"/>
                <a:gd name="T30" fmla="*/ 2147483647 w 292"/>
                <a:gd name="T31" fmla="*/ 2147483647 h 243"/>
                <a:gd name="T32" fmla="*/ 2147483647 w 292"/>
                <a:gd name="T33" fmla="*/ 2147483647 h 243"/>
                <a:gd name="T34" fmla="*/ 2147483647 w 292"/>
                <a:gd name="T35" fmla="*/ 2147483647 h 243"/>
                <a:gd name="T36" fmla="*/ 2147483647 w 292"/>
                <a:gd name="T37" fmla="*/ 2147483647 h 243"/>
                <a:gd name="T38" fmla="*/ 2147483647 w 292"/>
                <a:gd name="T39" fmla="*/ 2147483647 h 243"/>
                <a:gd name="T40" fmla="*/ 2147483647 w 292"/>
                <a:gd name="T41" fmla="*/ 2147483647 h 243"/>
                <a:gd name="T42" fmla="*/ 2147483647 w 292"/>
                <a:gd name="T43" fmla="*/ 2147483647 h 243"/>
                <a:gd name="T44" fmla="*/ 2147483647 w 292"/>
                <a:gd name="T45" fmla="*/ 2147483647 h 243"/>
                <a:gd name="T46" fmla="*/ 2147483647 w 292"/>
                <a:gd name="T47" fmla="*/ 2147483647 h 243"/>
                <a:gd name="T48" fmla="*/ 2147483647 w 292"/>
                <a:gd name="T49" fmla="*/ 0 h 243"/>
                <a:gd name="T50" fmla="*/ 2147483647 w 292"/>
                <a:gd name="T51" fmla="*/ 0 h 243"/>
                <a:gd name="T52" fmla="*/ 2147483647 w 292"/>
                <a:gd name="T53" fmla="*/ 2147483647 h 243"/>
                <a:gd name="T54" fmla="*/ 2147483647 w 292"/>
                <a:gd name="T55" fmla="*/ 2147483647 h 243"/>
                <a:gd name="T56" fmla="*/ 2147483647 w 292"/>
                <a:gd name="T57" fmla="*/ 2147483647 h 243"/>
                <a:gd name="T58" fmla="*/ 2147483647 w 292"/>
                <a:gd name="T59" fmla="*/ 2147483647 h 243"/>
                <a:gd name="T60" fmla="*/ 2147483647 w 292"/>
                <a:gd name="T61" fmla="*/ 2147483647 h 243"/>
                <a:gd name="T62" fmla="*/ 2147483647 w 292"/>
                <a:gd name="T63" fmla="*/ 2147483647 h 243"/>
                <a:gd name="T64" fmla="*/ 2147483647 w 292"/>
                <a:gd name="T65" fmla="*/ 2147483647 h 243"/>
                <a:gd name="T66" fmla="*/ 2147483647 w 292"/>
                <a:gd name="T67" fmla="*/ 2147483647 h 243"/>
                <a:gd name="T68" fmla="*/ 2147483647 w 292"/>
                <a:gd name="T69" fmla="*/ 2147483647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243"/>
                <a:gd name="T107" fmla="*/ 292 w 292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243">
                  <a:moveTo>
                    <a:pt x="48" y="104"/>
                  </a:moveTo>
                  <a:lnTo>
                    <a:pt x="11" y="157"/>
                  </a:lnTo>
                  <a:lnTo>
                    <a:pt x="0" y="176"/>
                  </a:lnTo>
                  <a:lnTo>
                    <a:pt x="20" y="218"/>
                  </a:lnTo>
                  <a:lnTo>
                    <a:pt x="44" y="239"/>
                  </a:lnTo>
                  <a:lnTo>
                    <a:pt x="73" y="243"/>
                  </a:lnTo>
                  <a:lnTo>
                    <a:pt x="123" y="195"/>
                  </a:lnTo>
                  <a:lnTo>
                    <a:pt x="164" y="189"/>
                  </a:lnTo>
                  <a:lnTo>
                    <a:pt x="168" y="218"/>
                  </a:lnTo>
                  <a:lnTo>
                    <a:pt x="187" y="234"/>
                  </a:lnTo>
                  <a:lnTo>
                    <a:pt x="232" y="235"/>
                  </a:lnTo>
                  <a:lnTo>
                    <a:pt x="254" y="235"/>
                  </a:lnTo>
                  <a:lnTo>
                    <a:pt x="248" y="219"/>
                  </a:lnTo>
                  <a:lnTo>
                    <a:pt x="265" y="211"/>
                  </a:lnTo>
                  <a:lnTo>
                    <a:pt x="252" y="199"/>
                  </a:lnTo>
                  <a:lnTo>
                    <a:pt x="289" y="192"/>
                  </a:lnTo>
                  <a:lnTo>
                    <a:pt x="291" y="178"/>
                  </a:lnTo>
                  <a:lnTo>
                    <a:pt x="270" y="160"/>
                  </a:lnTo>
                  <a:lnTo>
                    <a:pt x="275" y="128"/>
                  </a:lnTo>
                  <a:lnTo>
                    <a:pt x="292" y="120"/>
                  </a:lnTo>
                  <a:lnTo>
                    <a:pt x="276" y="39"/>
                  </a:lnTo>
                  <a:lnTo>
                    <a:pt x="216" y="42"/>
                  </a:lnTo>
                  <a:lnTo>
                    <a:pt x="209" y="28"/>
                  </a:lnTo>
                  <a:lnTo>
                    <a:pt x="184" y="32"/>
                  </a:lnTo>
                  <a:lnTo>
                    <a:pt x="136" y="0"/>
                  </a:lnTo>
                  <a:lnTo>
                    <a:pt x="110" y="0"/>
                  </a:lnTo>
                  <a:lnTo>
                    <a:pt x="110" y="13"/>
                  </a:lnTo>
                  <a:lnTo>
                    <a:pt x="89" y="2"/>
                  </a:lnTo>
                  <a:lnTo>
                    <a:pt x="36" y="28"/>
                  </a:lnTo>
                  <a:lnTo>
                    <a:pt x="57" y="69"/>
                  </a:lnTo>
                  <a:lnTo>
                    <a:pt x="36" y="72"/>
                  </a:lnTo>
                  <a:lnTo>
                    <a:pt x="30" y="101"/>
                  </a:lnTo>
                  <a:lnTo>
                    <a:pt x="48" y="1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26"/>
            <p:cNvSpPr>
              <a:spLocks/>
            </p:cNvSpPr>
            <p:nvPr/>
          </p:nvSpPr>
          <p:spPr bwMode="auto">
            <a:xfrm>
              <a:off x="8262510" y="1951628"/>
              <a:ext cx="216094" cy="418584"/>
            </a:xfrm>
            <a:custGeom>
              <a:avLst/>
              <a:gdLst>
                <a:gd name="T0" fmla="*/ 2147483647 w 168"/>
                <a:gd name="T1" fmla="*/ 2147483647 h 328"/>
                <a:gd name="T2" fmla="*/ 2147483647 w 168"/>
                <a:gd name="T3" fmla="*/ 2147483647 h 328"/>
                <a:gd name="T4" fmla="*/ 2147483647 w 168"/>
                <a:gd name="T5" fmla="*/ 2147483647 h 328"/>
                <a:gd name="T6" fmla="*/ 0 w 168"/>
                <a:gd name="T7" fmla="*/ 2147483647 h 328"/>
                <a:gd name="T8" fmla="*/ 2147483647 w 168"/>
                <a:gd name="T9" fmla="*/ 2147483647 h 328"/>
                <a:gd name="T10" fmla="*/ 2147483647 w 168"/>
                <a:gd name="T11" fmla="*/ 2147483647 h 328"/>
                <a:gd name="T12" fmla="*/ 2147483647 w 168"/>
                <a:gd name="T13" fmla="*/ 2147483647 h 328"/>
                <a:gd name="T14" fmla="*/ 2147483647 w 168"/>
                <a:gd name="T15" fmla="*/ 2147483647 h 328"/>
                <a:gd name="T16" fmla="*/ 2147483647 w 168"/>
                <a:gd name="T17" fmla="*/ 2147483647 h 328"/>
                <a:gd name="T18" fmla="*/ 2147483647 w 168"/>
                <a:gd name="T19" fmla="*/ 2147483647 h 328"/>
                <a:gd name="T20" fmla="*/ 2147483647 w 168"/>
                <a:gd name="T21" fmla="*/ 2147483647 h 328"/>
                <a:gd name="T22" fmla="*/ 2147483647 w 168"/>
                <a:gd name="T23" fmla="*/ 2147483647 h 328"/>
                <a:gd name="T24" fmla="*/ 2147483647 w 168"/>
                <a:gd name="T25" fmla="*/ 2147483647 h 328"/>
                <a:gd name="T26" fmla="*/ 2147483647 w 168"/>
                <a:gd name="T27" fmla="*/ 2147483647 h 328"/>
                <a:gd name="T28" fmla="*/ 2147483647 w 168"/>
                <a:gd name="T29" fmla="*/ 2147483647 h 328"/>
                <a:gd name="T30" fmla="*/ 2147483647 w 168"/>
                <a:gd name="T31" fmla="*/ 2147483647 h 328"/>
                <a:gd name="T32" fmla="*/ 2147483647 w 168"/>
                <a:gd name="T33" fmla="*/ 2147483647 h 328"/>
                <a:gd name="T34" fmla="*/ 2147483647 w 168"/>
                <a:gd name="T35" fmla="*/ 2147483647 h 328"/>
                <a:gd name="T36" fmla="*/ 2147483647 w 168"/>
                <a:gd name="T37" fmla="*/ 2147483647 h 328"/>
                <a:gd name="T38" fmla="*/ 2147483647 w 168"/>
                <a:gd name="T39" fmla="*/ 0 h 328"/>
                <a:gd name="T40" fmla="*/ 2147483647 w 168"/>
                <a:gd name="T41" fmla="*/ 2147483647 h 328"/>
                <a:gd name="T42" fmla="*/ 2147483647 w 168"/>
                <a:gd name="T43" fmla="*/ 2147483647 h 328"/>
                <a:gd name="T44" fmla="*/ 2147483647 w 168"/>
                <a:gd name="T45" fmla="*/ 2147483647 h 328"/>
                <a:gd name="T46" fmla="*/ 2147483647 w 168"/>
                <a:gd name="T47" fmla="*/ 2147483647 h 328"/>
                <a:gd name="T48" fmla="*/ 2147483647 w 168"/>
                <a:gd name="T49" fmla="*/ 2147483647 h 328"/>
                <a:gd name="T50" fmla="*/ 2147483647 w 168"/>
                <a:gd name="T51" fmla="*/ 2147483647 h 328"/>
                <a:gd name="T52" fmla="*/ 2147483647 w 168"/>
                <a:gd name="T53" fmla="*/ 2147483647 h 328"/>
                <a:gd name="T54" fmla="*/ 2147483647 w 168"/>
                <a:gd name="T55" fmla="*/ 2147483647 h 328"/>
                <a:gd name="T56" fmla="*/ 2147483647 w 168"/>
                <a:gd name="T57" fmla="*/ 2147483647 h 3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328"/>
                <a:gd name="T89" fmla="*/ 168 w 168"/>
                <a:gd name="T90" fmla="*/ 328 h 3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328">
                  <a:moveTo>
                    <a:pt x="6" y="104"/>
                  </a:moveTo>
                  <a:lnTo>
                    <a:pt x="22" y="185"/>
                  </a:lnTo>
                  <a:lnTo>
                    <a:pt x="5" y="193"/>
                  </a:lnTo>
                  <a:lnTo>
                    <a:pt x="0" y="225"/>
                  </a:lnTo>
                  <a:lnTo>
                    <a:pt x="21" y="243"/>
                  </a:lnTo>
                  <a:lnTo>
                    <a:pt x="19" y="257"/>
                  </a:lnTo>
                  <a:lnTo>
                    <a:pt x="19" y="273"/>
                  </a:lnTo>
                  <a:lnTo>
                    <a:pt x="107" y="328"/>
                  </a:lnTo>
                  <a:lnTo>
                    <a:pt x="160" y="308"/>
                  </a:lnTo>
                  <a:lnTo>
                    <a:pt x="152" y="235"/>
                  </a:lnTo>
                  <a:lnTo>
                    <a:pt x="160" y="214"/>
                  </a:lnTo>
                  <a:lnTo>
                    <a:pt x="155" y="190"/>
                  </a:lnTo>
                  <a:lnTo>
                    <a:pt x="166" y="176"/>
                  </a:lnTo>
                  <a:lnTo>
                    <a:pt x="168" y="152"/>
                  </a:lnTo>
                  <a:lnTo>
                    <a:pt x="149" y="124"/>
                  </a:lnTo>
                  <a:lnTo>
                    <a:pt x="146" y="70"/>
                  </a:lnTo>
                  <a:lnTo>
                    <a:pt x="130" y="48"/>
                  </a:lnTo>
                  <a:lnTo>
                    <a:pt x="101" y="57"/>
                  </a:lnTo>
                  <a:lnTo>
                    <a:pt x="96" y="30"/>
                  </a:lnTo>
                  <a:lnTo>
                    <a:pt x="83" y="0"/>
                  </a:lnTo>
                  <a:lnTo>
                    <a:pt x="61" y="21"/>
                  </a:lnTo>
                  <a:lnTo>
                    <a:pt x="32" y="8"/>
                  </a:lnTo>
                  <a:lnTo>
                    <a:pt x="24" y="33"/>
                  </a:lnTo>
                  <a:lnTo>
                    <a:pt x="32" y="57"/>
                  </a:lnTo>
                  <a:lnTo>
                    <a:pt x="18" y="80"/>
                  </a:lnTo>
                  <a:lnTo>
                    <a:pt x="22" y="96"/>
                  </a:lnTo>
                  <a:lnTo>
                    <a:pt x="6" y="1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27"/>
            <p:cNvSpPr>
              <a:spLocks/>
            </p:cNvSpPr>
            <p:nvPr/>
          </p:nvSpPr>
          <p:spPr bwMode="auto">
            <a:xfrm>
              <a:off x="8139029" y="3123151"/>
              <a:ext cx="219952" cy="289691"/>
            </a:xfrm>
            <a:custGeom>
              <a:avLst/>
              <a:gdLst>
                <a:gd name="T0" fmla="*/ 2147483647 w 171"/>
                <a:gd name="T1" fmla="*/ 2147483647 h 227"/>
                <a:gd name="T2" fmla="*/ 2147483647 w 171"/>
                <a:gd name="T3" fmla="*/ 2147483647 h 227"/>
                <a:gd name="T4" fmla="*/ 2147483647 w 171"/>
                <a:gd name="T5" fmla="*/ 2147483647 h 227"/>
                <a:gd name="T6" fmla="*/ 2147483647 w 171"/>
                <a:gd name="T7" fmla="*/ 2147483647 h 227"/>
                <a:gd name="T8" fmla="*/ 2147483647 w 171"/>
                <a:gd name="T9" fmla="*/ 2147483647 h 227"/>
                <a:gd name="T10" fmla="*/ 2147483647 w 171"/>
                <a:gd name="T11" fmla="*/ 2147483647 h 227"/>
                <a:gd name="T12" fmla="*/ 2147483647 w 171"/>
                <a:gd name="T13" fmla="*/ 2147483647 h 227"/>
                <a:gd name="T14" fmla="*/ 2147483647 w 171"/>
                <a:gd name="T15" fmla="*/ 2147483647 h 227"/>
                <a:gd name="T16" fmla="*/ 2147483647 w 171"/>
                <a:gd name="T17" fmla="*/ 2147483647 h 227"/>
                <a:gd name="T18" fmla="*/ 2147483647 w 171"/>
                <a:gd name="T19" fmla="*/ 2147483647 h 227"/>
                <a:gd name="T20" fmla="*/ 2147483647 w 171"/>
                <a:gd name="T21" fmla="*/ 2147483647 h 227"/>
                <a:gd name="T22" fmla="*/ 2147483647 w 171"/>
                <a:gd name="T23" fmla="*/ 2147483647 h 227"/>
                <a:gd name="T24" fmla="*/ 2147483647 w 171"/>
                <a:gd name="T25" fmla="*/ 2147483647 h 227"/>
                <a:gd name="T26" fmla="*/ 2147483647 w 171"/>
                <a:gd name="T27" fmla="*/ 0 h 227"/>
                <a:gd name="T28" fmla="*/ 2147483647 w 171"/>
                <a:gd name="T29" fmla="*/ 2147483647 h 227"/>
                <a:gd name="T30" fmla="*/ 2147483647 w 171"/>
                <a:gd name="T31" fmla="*/ 2147483647 h 227"/>
                <a:gd name="T32" fmla="*/ 0 w 171"/>
                <a:gd name="T33" fmla="*/ 2147483647 h 227"/>
                <a:gd name="T34" fmla="*/ 2147483647 w 171"/>
                <a:gd name="T35" fmla="*/ 2147483647 h 227"/>
                <a:gd name="T36" fmla="*/ 2147483647 w 171"/>
                <a:gd name="T37" fmla="*/ 2147483647 h 227"/>
                <a:gd name="T38" fmla="*/ 2147483647 w 171"/>
                <a:gd name="T39" fmla="*/ 2147483647 h 227"/>
                <a:gd name="T40" fmla="*/ 2147483647 w 171"/>
                <a:gd name="T41" fmla="*/ 2147483647 h 227"/>
                <a:gd name="T42" fmla="*/ 2147483647 w 171"/>
                <a:gd name="T43" fmla="*/ 2147483647 h 227"/>
                <a:gd name="T44" fmla="*/ 2147483647 w 171"/>
                <a:gd name="T45" fmla="*/ 2147483647 h 227"/>
                <a:gd name="T46" fmla="*/ 2147483647 w 171"/>
                <a:gd name="T47" fmla="*/ 2147483647 h 227"/>
                <a:gd name="T48" fmla="*/ 2147483647 w 171"/>
                <a:gd name="T49" fmla="*/ 2147483647 h 227"/>
                <a:gd name="T50" fmla="*/ 2147483647 w 171"/>
                <a:gd name="T51" fmla="*/ 2147483647 h 2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227"/>
                <a:gd name="T80" fmla="*/ 171 w 171"/>
                <a:gd name="T81" fmla="*/ 227 h 2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227">
                  <a:moveTo>
                    <a:pt x="120" y="209"/>
                  </a:moveTo>
                  <a:lnTo>
                    <a:pt x="104" y="193"/>
                  </a:lnTo>
                  <a:lnTo>
                    <a:pt x="149" y="180"/>
                  </a:lnTo>
                  <a:lnTo>
                    <a:pt x="171" y="153"/>
                  </a:lnTo>
                  <a:lnTo>
                    <a:pt x="160" y="147"/>
                  </a:lnTo>
                  <a:lnTo>
                    <a:pt x="158" y="128"/>
                  </a:lnTo>
                  <a:lnTo>
                    <a:pt x="128" y="131"/>
                  </a:lnTo>
                  <a:lnTo>
                    <a:pt x="122" y="110"/>
                  </a:lnTo>
                  <a:lnTo>
                    <a:pt x="93" y="94"/>
                  </a:lnTo>
                  <a:lnTo>
                    <a:pt x="93" y="54"/>
                  </a:lnTo>
                  <a:lnTo>
                    <a:pt x="101" y="37"/>
                  </a:lnTo>
                  <a:lnTo>
                    <a:pt x="96" y="32"/>
                  </a:lnTo>
                  <a:lnTo>
                    <a:pt x="86" y="30"/>
                  </a:lnTo>
                  <a:lnTo>
                    <a:pt x="80" y="0"/>
                  </a:lnTo>
                  <a:lnTo>
                    <a:pt x="24" y="3"/>
                  </a:lnTo>
                  <a:lnTo>
                    <a:pt x="22" y="30"/>
                  </a:lnTo>
                  <a:lnTo>
                    <a:pt x="0" y="73"/>
                  </a:lnTo>
                  <a:lnTo>
                    <a:pt x="22" y="124"/>
                  </a:lnTo>
                  <a:lnTo>
                    <a:pt x="22" y="172"/>
                  </a:lnTo>
                  <a:lnTo>
                    <a:pt x="45" y="195"/>
                  </a:lnTo>
                  <a:lnTo>
                    <a:pt x="78" y="200"/>
                  </a:lnTo>
                  <a:lnTo>
                    <a:pt x="78" y="219"/>
                  </a:lnTo>
                  <a:lnTo>
                    <a:pt x="99" y="227"/>
                  </a:lnTo>
                  <a:lnTo>
                    <a:pt x="120" y="20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28"/>
            <p:cNvSpPr>
              <a:spLocks/>
            </p:cNvSpPr>
            <p:nvPr/>
          </p:nvSpPr>
          <p:spPr bwMode="auto">
            <a:xfrm>
              <a:off x="7566638" y="2261737"/>
              <a:ext cx="153067" cy="167179"/>
            </a:xfrm>
            <a:custGeom>
              <a:avLst/>
              <a:gdLst>
                <a:gd name="T0" fmla="*/ 2147483647 w 119"/>
                <a:gd name="T1" fmla="*/ 2147483647 h 131"/>
                <a:gd name="T2" fmla="*/ 2147483647 w 119"/>
                <a:gd name="T3" fmla="*/ 2147483647 h 131"/>
                <a:gd name="T4" fmla="*/ 2147483647 w 119"/>
                <a:gd name="T5" fmla="*/ 2147483647 h 131"/>
                <a:gd name="T6" fmla="*/ 2147483647 w 119"/>
                <a:gd name="T7" fmla="*/ 2147483647 h 131"/>
                <a:gd name="T8" fmla="*/ 2147483647 w 119"/>
                <a:gd name="T9" fmla="*/ 2147483647 h 131"/>
                <a:gd name="T10" fmla="*/ 2147483647 w 119"/>
                <a:gd name="T11" fmla="*/ 2147483647 h 131"/>
                <a:gd name="T12" fmla="*/ 2147483647 w 119"/>
                <a:gd name="T13" fmla="*/ 2147483647 h 131"/>
                <a:gd name="T14" fmla="*/ 0 w 119"/>
                <a:gd name="T15" fmla="*/ 2147483647 h 131"/>
                <a:gd name="T16" fmla="*/ 2147483647 w 119"/>
                <a:gd name="T17" fmla="*/ 2147483647 h 131"/>
                <a:gd name="T18" fmla="*/ 2147483647 w 119"/>
                <a:gd name="T19" fmla="*/ 0 h 131"/>
                <a:gd name="T20" fmla="*/ 2147483647 w 119"/>
                <a:gd name="T21" fmla="*/ 2147483647 h 131"/>
                <a:gd name="T22" fmla="*/ 2147483647 w 119"/>
                <a:gd name="T23" fmla="*/ 2147483647 h 131"/>
                <a:gd name="T24" fmla="*/ 2147483647 w 119"/>
                <a:gd name="T25" fmla="*/ 214748364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31"/>
                <a:gd name="T41" fmla="*/ 119 w 119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31">
                  <a:moveTo>
                    <a:pt x="71" y="13"/>
                  </a:moveTo>
                  <a:lnTo>
                    <a:pt x="106" y="14"/>
                  </a:lnTo>
                  <a:lnTo>
                    <a:pt x="119" y="27"/>
                  </a:lnTo>
                  <a:lnTo>
                    <a:pt x="107" y="54"/>
                  </a:lnTo>
                  <a:lnTo>
                    <a:pt x="107" y="101"/>
                  </a:lnTo>
                  <a:lnTo>
                    <a:pt x="85" y="123"/>
                  </a:lnTo>
                  <a:lnTo>
                    <a:pt x="13" y="131"/>
                  </a:lnTo>
                  <a:lnTo>
                    <a:pt x="0" y="91"/>
                  </a:lnTo>
                  <a:lnTo>
                    <a:pt x="26" y="16"/>
                  </a:lnTo>
                  <a:lnTo>
                    <a:pt x="51" y="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29"/>
            <p:cNvSpPr>
              <a:spLocks/>
            </p:cNvSpPr>
            <p:nvPr/>
          </p:nvSpPr>
          <p:spPr bwMode="auto">
            <a:xfrm>
              <a:off x="7457306" y="2146882"/>
              <a:ext cx="174932" cy="230987"/>
            </a:xfrm>
            <a:custGeom>
              <a:avLst/>
              <a:gdLst>
                <a:gd name="T0" fmla="*/ 2147483647 w 136"/>
                <a:gd name="T1" fmla="*/ 2147483647 h 181"/>
                <a:gd name="T2" fmla="*/ 2147483647 w 136"/>
                <a:gd name="T3" fmla="*/ 2147483647 h 181"/>
                <a:gd name="T4" fmla="*/ 2147483647 w 136"/>
                <a:gd name="T5" fmla="*/ 2147483647 h 181"/>
                <a:gd name="T6" fmla="*/ 2147483647 w 136"/>
                <a:gd name="T7" fmla="*/ 2147483647 h 181"/>
                <a:gd name="T8" fmla="*/ 2147483647 w 136"/>
                <a:gd name="T9" fmla="*/ 2147483647 h 181"/>
                <a:gd name="T10" fmla="*/ 2147483647 w 136"/>
                <a:gd name="T11" fmla="*/ 2147483647 h 181"/>
                <a:gd name="T12" fmla="*/ 2147483647 w 136"/>
                <a:gd name="T13" fmla="*/ 2147483647 h 181"/>
                <a:gd name="T14" fmla="*/ 2147483647 w 136"/>
                <a:gd name="T15" fmla="*/ 2147483647 h 181"/>
                <a:gd name="T16" fmla="*/ 2147483647 w 136"/>
                <a:gd name="T17" fmla="*/ 2147483647 h 181"/>
                <a:gd name="T18" fmla="*/ 0 w 136"/>
                <a:gd name="T19" fmla="*/ 2147483647 h 181"/>
                <a:gd name="T20" fmla="*/ 2147483647 w 136"/>
                <a:gd name="T21" fmla="*/ 0 h 181"/>
                <a:gd name="T22" fmla="*/ 2147483647 w 136"/>
                <a:gd name="T23" fmla="*/ 2147483647 h 181"/>
                <a:gd name="T24" fmla="*/ 2147483647 w 136"/>
                <a:gd name="T25" fmla="*/ 2147483647 h 181"/>
                <a:gd name="T26" fmla="*/ 2147483647 w 136"/>
                <a:gd name="T27" fmla="*/ 2147483647 h 181"/>
                <a:gd name="T28" fmla="*/ 2147483647 w 136"/>
                <a:gd name="T29" fmla="*/ 2147483647 h 181"/>
                <a:gd name="T30" fmla="*/ 2147483647 w 136"/>
                <a:gd name="T31" fmla="*/ 2147483647 h 181"/>
                <a:gd name="T32" fmla="*/ 2147483647 w 136"/>
                <a:gd name="T33" fmla="*/ 2147483647 h 181"/>
                <a:gd name="T34" fmla="*/ 2147483647 w 136"/>
                <a:gd name="T35" fmla="*/ 2147483647 h 181"/>
                <a:gd name="T36" fmla="*/ 2147483647 w 136"/>
                <a:gd name="T37" fmla="*/ 2147483647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81"/>
                <a:gd name="T59" fmla="*/ 136 w 136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81">
                  <a:moveTo>
                    <a:pt x="125" y="56"/>
                  </a:moveTo>
                  <a:lnTo>
                    <a:pt x="122" y="75"/>
                  </a:lnTo>
                  <a:lnTo>
                    <a:pt x="136" y="90"/>
                  </a:lnTo>
                  <a:lnTo>
                    <a:pt x="111" y="106"/>
                  </a:lnTo>
                  <a:lnTo>
                    <a:pt x="85" y="181"/>
                  </a:lnTo>
                  <a:lnTo>
                    <a:pt x="69" y="179"/>
                  </a:lnTo>
                  <a:lnTo>
                    <a:pt x="26" y="114"/>
                  </a:lnTo>
                  <a:lnTo>
                    <a:pt x="21" y="63"/>
                  </a:lnTo>
                  <a:lnTo>
                    <a:pt x="8" y="42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52" y="11"/>
                  </a:lnTo>
                  <a:lnTo>
                    <a:pt x="64" y="7"/>
                  </a:lnTo>
                  <a:lnTo>
                    <a:pt x="101" y="24"/>
                  </a:lnTo>
                  <a:lnTo>
                    <a:pt x="119" y="21"/>
                  </a:lnTo>
                  <a:lnTo>
                    <a:pt x="136" y="48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30"/>
            <p:cNvSpPr>
              <a:spLocks/>
            </p:cNvSpPr>
            <p:nvPr/>
          </p:nvSpPr>
          <p:spPr bwMode="auto">
            <a:xfrm>
              <a:off x="7498467" y="2092007"/>
              <a:ext cx="225098" cy="116132"/>
            </a:xfrm>
            <a:custGeom>
              <a:avLst/>
              <a:gdLst>
                <a:gd name="T0" fmla="*/ 2147483647 w 175"/>
                <a:gd name="T1" fmla="*/ 0 h 91"/>
                <a:gd name="T2" fmla="*/ 2147483647 w 175"/>
                <a:gd name="T3" fmla="*/ 2147483647 h 91"/>
                <a:gd name="T4" fmla="*/ 2147483647 w 175"/>
                <a:gd name="T5" fmla="*/ 2147483647 h 91"/>
                <a:gd name="T6" fmla="*/ 2147483647 w 175"/>
                <a:gd name="T7" fmla="*/ 2147483647 h 91"/>
                <a:gd name="T8" fmla="*/ 2147483647 w 175"/>
                <a:gd name="T9" fmla="*/ 2147483647 h 91"/>
                <a:gd name="T10" fmla="*/ 2147483647 w 175"/>
                <a:gd name="T11" fmla="*/ 2147483647 h 91"/>
                <a:gd name="T12" fmla="*/ 2147483647 w 175"/>
                <a:gd name="T13" fmla="*/ 2147483647 h 91"/>
                <a:gd name="T14" fmla="*/ 2147483647 w 175"/>
                <a:gd name="T15" fmla="*/ 2147483647 h 91"/>
                <a:gd name="T16" fmla="*/ 2147483647 w 175"/>
                <a:gd name="T17" fmla="*/ 2147483647 h 91"/>
                <a:gd name="T18" fmla="*/ 2147483647 w 175"/>
                <a:gd name="T19" fmla="*/ 2147483647 h 91"/>
                <a:gd name="T20" fmla="*/ 2147483647 w 175"/>
                <a:gd name="T21" fmla="*/ 2147483647 h 91"/>
                <a:gd name="T22" fmla="*/ 2147483647 w 175"/>
                <a:gd name="T23" fmla="*/ 2147483647 h 91"/>
                <a:gd name="T24" fmla="*/ 2147483647 w 175"/>
                <a:gd name="T25" fmla="*/ 2147483647 h 91"/>
                <a:gd name="T26" fmla="*/ 2147483647 w 175"/>
                <a:gd name="T27" fmla="*/ 2147483647 h 91"/>
                <a:gd name="T28" fmla="*/ 2147483647 w 175"/>
                <a:gd name="T29" fmla="*/ 2147483647 h 91"/>
                <a:gd name="T30" fmla="*/ 0 w 175"/>
                <a:gd name="T31" fmla="*/ 2147483647 h 91"/>
                <a:gd name="T32" fmla="*/ 2147483647 w 175"/>
                <a:gd name="T33" fmla="*/ 0 h 91"/>
                <a:gd name="T34" fmla="*/ 2147483647 w 175"/>
                <a:gd name="T35" fmla="*/ 0 h 91"/>
                <a:gd name="T36" fmla="*/ 2147483647 w 175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91"/>
                <a:gd name="T59" fmla="*/ 175 w 175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91">
                  <a:moveTo>
                    <a:pt x="15" y="0"/>
                  </a:moveTo>
                  <a:lnTo>
                    <a:pt x="21" y="18"/>
                  </a:lnTo>
                  <a:lnTo>
                    <a:pt x="50" y="22"/>
                  </a:lnTo>
                  <a:lnTo>
                    <a:pt x="79" y="14"/>
                  </a:lnTo>
                  <a:lnTo>
                    <a:pt x="125" y="22"/>
                  </a:lnTo>
                  <a:lnTo>
                    <a:pt x="175" y="42"/>
                  </a:lnTo>
                  <a:lnTo>
                    <a:pt x="170" y="62"/>
                  </a:lnTo>
                  <a:lnTo>
                    <a:pt x="151" y="80"/>
                  </a:lnTo>
                  <a:lnTo>
                    <a:pt x="133" y="75"/>
                  </a:lnTo>
                  <a:lnTo>
                    <a:pt x="117" y="80"/>
                  </a:lnTo>
                  <a:lnTo>
                    <a:pt x="104" y="91"/>
                  </a:lnTo>
                  <a:lnTo>
                    <a:pt x="87" y="64"/>
                  </a:lnTo>
                  <a:lnTo>
                    <a:pt x="69" y="67"/>
                  </a:lnTo>
                  <a:lnTo>
                    <a:pt x="32" y="50"/>
                  </a:lnTo>
                  <a:lnTo>
                    <a:pt x="20" y="54"/>
                  </a:lnTo>
                  <a:lnTo>
                    <a:pt x="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31"/>
            <p:cNvSpPr>
              <a:spLocks/>
            </p:cNvSpPr>
            <p:nvPr/>
          </p:nvSpPr>
          <p:spPr bwMode="auto">
            <a:xfrm>
              <a:off x="7657965" y="2228557"/>
              <a:ext cx="69459" cy="67637"/>
            </a:xfrm>
            <a:custGeom>
              <a:avLst/>
              <a:gdLst>
                <a:gd name="T0" fmla="*/ 2147483647 w 54"/>
                <a:gd name="T1" fmla="*/ 0 h 53"/>
                <a:gd name="T2" fmla="*/ 2147483647 w 54"/>
                <a:gd name="T3" fmla="*/ 2147483647 h 53"/>
                <a:gd name="T4" fmla="*/ 2147483647 w 54"/>
                <a:gd name="T5" fmla="*/ 2147483647 h 53"/>
                <a:gd name="T6" fmla="*/ 2147483647 w 54"/>
                <a:gd name="T7" fmla="*/ 2147483647 h 53"/>
                <a:gd name="T8" fmla="*/ 0 w 54"/>
                <a:gd name="T9" fmla="*/ 2147483647 h 53"/>
                <a:gd name="T10" fmla="*/ 2147483647 w 54"/>
                <a:gd name="T11" fmla="*/ 2147483647 h 53"/>
                <a:gd name="T12" fmla="*/ 2147483647 w 54"/>
                <a:gd name="T13" fmla="*/ 2147483647 h 53"/>
                <a:gd name="T14" fmla="*/ 2147483647 w 54"/>
                <a:gd name="T15" fmla="*/ 2147483647 h 53"/>
                <a:gd name="T16" fmla="*/ 2147483647 w 54"/>
                <a:gd name="T17" fmla="*/ 2147483647 h 53"/>
                <a:gd name="T18" fmla="*/ 2147483647 w 54"/>
                <a:gd name="T19" fmla="*/ 0 h 53"/>
                <a:gd name="T20" fmla="*/ 2147483647 w 54"/>
                <a:gd name="T21" fmla="*/ 0 h 53"/>
                <a:gd name="T22" fmla="*/ 2147483647 w 54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53"/>
                <a:gd name="T38" fmla="*/ 54 w 54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53">
                  <a:moveTo>
                    <a:pt x="35" y="0"/>
                  </a:moveTo>
                  <a:lnTo>
                    <a:pt x="54" y="16"/>
                  </a:lnTo>
                  <a:lnTo>
                    <a:pt x="48" y="53"/>
                  </a:lnTo>
                  <a:lnTo>
                    <a:pt x="35" y="40"/>
                  </a:lnTo>
                  <a:lnTo>
                    <a:pt x="0" y="39"/>
                  </a:lnTo>
                  <a:lnTo>
                    <a:pt x="1" y="13"/>
                  </a:lnTo>
                  <a:lnTo>
                    <a:pt x="11" y="15"/>
                  </a:lnTo>
                  <a:lnTo>
                    <a:pt x="20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232"/>
            <p:cNvSpPr>
              <a:spLocks/>
            </p:cNvSpPr>
            <p:nvPr/>
          </p:nvSpPr>
          <p:spPr bwMode="auto">
            <a:xfrm>
              <a:off x="7648960" y="2171129"/>
              <a:ext cx="78464" cy="77847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2147483647 h 61"/>
                <a:gd name="T4" fmla="*/ 2147483647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0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0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2147483647 w 61"/>
                <a:gd name="T21" fmla="*/ 2147483647 h 61"/>
                <a:gd name="T22" fmla="*/ 2147483647 w 61"/>
                <a:gd name="T23" fmla="*/ 2147483647 h 61"/>
                <a:gd name="T24" fmla="*/ 2147483647 w 61"/>
                <a:gd name="T25" fmla="*/ 2147483647 h 61"/>
                <a:gd name="T26" fmla="*/ 2147483647 w 61"/>
                <a:gd name="T27" fmla="*/ 2147483647 h 61"/>
                <a:gd name="T28" fmla="*/ 2147483647 w 61"/>
                <a:gd name="T29" fmla="*/ 2147483647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61"/>
                <a:gd name="T47" fmla="*/ 61 w 6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61">
                  <a:moveTo>
                    <a:pt x="42" y="45"/>
                  </a:moveTo>
                  <a:lnTo>
                    <a:pt x="61" y="61"/>
                  </a:lnTo>
                  <a:lnTo>
                    <a:pt x="55" y="40"/>
                  </a:lnTo>
                  <a:lnTo>
                    <a:pt x="61" y="24"/>
                  </a:lnTo>
                  <a:lnTo>
                    <a:pt x="53" y="0"/>
                  </a:lnTo>
                  <a:lnTo>
                    <a:pt x="34" y="18"/>
                  </a:lnTo>
                  <a:lnTo>
                    <a:pt x="16" y="13"/>
                  </a:lnTo>
                  <a:lnTo>
                    <a:pt x="0" y="18"/>
                  </a:lnTo>
                  <a:lnTo>
                    <a:pt x="11" y="23"/>
                  </a:lnTo>
                  <a:lnTo>
                    <a:pt x="7" y="32"/>
                  </a:lnTo>
                  <a:lnTo>
                    <a:pt x="24" y="32"/>
                  </a:lnTo>
                  <a:lnTo>
                    <a:pt x="27" y="47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233"/>
            <p:cNvSpPr>
              <a:spLocks/>
            </p:cNvSpPr>
            <p:nvPr/>
          </p:nvSpPr>
          <p:spPr bwMode="auto">
            <a:xfrm>
              <a:off x="7634812" y="2211966"/>
              <a:ext cx="48878" cy="35732"/>
            </a:xfrm>
            <a:custGeom>
              <a:avLst/>
              <a:gdLst>
                <a:gd name="T0" fmla="*/ 2147483647 w 38"/>
                <a:gd name="T1" fmla="*/ 0 h 28"/>
                <a:gd name="T2" fmla="*/ 2147483647 w 38"/>
                <a:gd name="T3" fmla="*/ 0 h 28"/>
                <a:gd name="T4" fmla="*/ 2147483647 w 38"/>
                <a:gd name="T5" fmla="*/ 2147483647 h 28"/>
                <a:gd name="T6" fmla="*/ 2147483647 w 38"/>
                <a:gd name="T7" fmla="*/ 2147483647 h 28"/>
                <a:gd name="T8" fmla="*/ 2147483647 w 38"/>
                <a:gd name="T9" fmla="*/ 2147483647 h 28"/>
                <a:gd name="T10" fmla="*/ 2147483647 w 38"/>
                <a:gd name="T11" fmla="*/ 2147483647 h 28"/>
                <a:gd name="T12" fmla="*/ 0 w 38"/>
                <a:gd name="T13" fmla="*/ 2147483647 h 28"/>
                <a:gd name="T14" fmla="*/ 2147483647 w 38"/>
                <a:gd name="T15" fmla="*/ 0 h 28"/>
                <a:gd name="T16" fmla="*/ 2147483647 w 38"/>
                <a:gd name="T17" fmla="*/ 0 h 28"/>
                <a:gd name="T18" fmla="*/ 2147483647 w 38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8"/>
                <a:gd name="T32" fmla="*/ 38 w 3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8">
                  <a:moveTo>
                    <a:pt x="18" y="0"/>
                  </a:moveTo>
                  <a:lnTo>
                    <a:pt x="35" y="0"/>
                  </a:lnTo>
                  <a:lnTo>
                    <a:pt x="38" y="15"/>
                  </a:lnTo>
                  <a:lnTo>
                    <a:pt x="38" y="23"/>
                  </a:lnTo>
                  <a:lnTo>
                    <a:pt x="29" y="28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234"/>
            <p:cNvSpPr>
              <a:spLocks/>
            </p:cNvSpPr>
            <p:nvPr/>
          </p:nvSpPr>
          <p:spPr bwMode="auto">
            <a:xfrm>
              <a:off x="8258652" y="3041477"/>
              <a:ext cx="340861" cy="313937"/>
            </a:xfrm>
            <a:custGeom>
              <a:avLst/>
              <a:gdLst>
                <a:gd name="T0" fmla="*/ 2147483647 w 265"/>
                <a:gd name="T1" fmla="*/ 2147483647 h 246"/>
                <a:gd name="T2" fmla="*/ 2147483647 w 265"/>
                <a:gd name="T3" fmla="*/ 2147483647 h 246"/>
                <a:gd name="T4" fmla="*/ 2147483647 w 265"/>
                <a:gd name="T5" fmla="*/ 2147483647 h 246"/>
                <a:gd name="T6" fmla="*/ 2147483647 w 265"/>
                <a:gd name="T7" fmla="*/ 2147483647 h 246"/>
                <a:gd name="T8" fmla="*/ 2147483647 w 265"/>
                <a:gd name="T9" fmla="*/ 2147483647 h 246"/>
                <a:gd name="T10" fmla="*/ 2147483647 w 265"/>
                <a:gd name="T11" fmla="*/ 2147483647 h 246"/>
                <a:gd name="T12" fmla="*/ 2147483647 w 265"/>
                <a:gd name="T13" fmla="*/ 2147483647 h 246"/>
                <a:gd name="T14" fmla="*/ 2147483647 w 265"/>
                <a:gd name="T15" fmla="*/ 2147483647 h 246"/>
                <a:gd name="T16" fmla="*/ 2147483647 w 265"/>
                <a:gd name="T17" fmla="*/ 2147483647 h 246"/>
                <a:gd name="T18" fmla="*/ 2147483647 w 265"/>
                <a:gd name="T19" fmla="*/ 2147483647 h 246"/>
                <a:gd name="T20" fmla="*/ 0 w 265"/>
                <a:gd name="T21" fmla="*/ 2147483647 h 246"/>
                <a:gd name="T22" fmla="*/ 0 w 265"/>
                <a:gd name="T23" fmla="*/ 2147483647 h 246"/>
                <a:gd name="T24" fmla="*/ 2147483647 w 265"/>
                <a:gd name="T25" fmla="*/ 2147483647 h 246"/>
                <a:gd name="T26" fmla="*/ 2147483647 w 265"/>
                <a:gd name="T27" fmla="*/ 2147483647 h 246"/>
                <a:gd name="T28" fmla="*/ 2147483647 w 265"/>
                <a:gd name="T29" fmla="*/ 0 h 246"/>
                <a:gd name="T30" fmla="*/ 2147483647 w 265"/>
                <a:gd name="T31" fmla="*/ 2147483647 h 246"/>
                <a:gd name="T32" fmla="*/ 2147483647 w 265"/>
                <a:gd name="T33" fmla="*/ 0 h 246"/>
                <a:gd name="T34" fmla="*/ 2147483647 w 265"/>
                <a:gd name="T35" fmla="*/ 2147483647 h 246"/>
                <a:gd name="T36" fmla="*/ 2147483647 w 265"/>
                <a:gd name="T37" fmla="*/ 2147483647 h 246"/>
                <a:gd name="T38" fmla="*/ 2147483647 w 265"/>
                <a:gd name="T39" fmla="*/ 2147483647 h 246"/>
                <a:gd name="T40" fmla="*/ 2147483647 w 265"/>
                <a:gd name="T41" fmla="*/ 2147483647 h 246"/>
                <a:gd name="T42" fmla="*/ 2147483647 w 265"/>
                <a:gd name="T43" fmla="*/ 2147483647 h 246"/>
                <a:gd name="T44" fmla="*/ 2147483647 w 265"/>
                <a:gd name="T45" fmla="*/ 2147483647 h 246"/>
                <a:gd name="T46" fmla="*/ 2147483647 w 265"/>
                <a:gd name="T47" fmla="*/ 2147483647 h 246"/>
                <a:gd name="T48" fmla="*/ 2147483647 w 265"/>
                <a:gd name="T49" fmla="*/ 2147483647 h 246"/>
                <a:gd name="T50" fmla="*/ 2147483647 w 265"/>
                <a:gd name="T51" fmla="*/ 2147483647 h 246"/>
                <a:gd name="T52" fmla="*/ 2147483647 w 265"/>
                <a:gd name="T53" fmla="*/ 2147483647 h 246"/>
                <a:gd name="T54" fmla="*/ 2147483647 w 265"/>
                <a:gd name="T55" fmla="*/ 2147483647 h 246"/>
                <a:gd name="T56" fmla="*/ 2147483647 w 265"/>
                <a:gd name="T57" fmla="*/ 2147483647 h 246"/>
                <a:gd name="T58" fmla="*/ 2147483647 w 265"/>
                <a:gd name="T59" fmla="*/ 2147483647 h 246"/>
                <a:gd name="T60" fmla="*/ 2147483647 w 265"/>
                <a:gd name="T61" fmla="*/ 2147483647 h 246"/>
                <a:gd name="T62" fmla="*/ 2147483647 w 265"/>
                <a:gd name="T63" fmla="*/ 2147483647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5"/>
                <a:gd name="T97" fmla="*/ 0 h 246"/>
                <a:gd name="T98" fmla="*/ 265 w 265"/>
                <a:gd name="T99" fmla="*/ 246 h 2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5" h="246">
                  <a:moveTo>
                    <a:pt x="197" y="216"/>
                  </a:moveTo>
                  <a:lnTo>
                    <a:pt x="189" y="216"/>
                  </a:lnTo>
                  <a:lnTo>
                    <a:pt x="173" y="246"/>
                  </a:lnTo>
                  <a:lnTo>
                    <a:pt x="131" y="192"/>
                  </a:lnTo>
                  <a:lnTo>
                    <a:pt x="131" y="184"/>
                  </a:lnTo>
                  <a:lnTo>
                    <a:pt x="115" y="171"/>
                  </a:lnTo>
                  <a:lnTo>
                    <a:pt x="96" y="203"/>
                  </a:lnTo>
                  <a:lnTo>
                    <a:pt x="65" y="192"/>
                  </a:lnTo>
                  <a:lnTo>
                    <a:pt x="35" y="195"/>
                  </a:lnTo>
                  <a:lnTo>
                    <a:pt x="29" y="174"/>
                  </a:lnTo>
                  <a:lnTo>
                    <a:pt x="0" y="158"/>
                  </a:lnTo>
                  <a:lnTo>
                    <a:pt x="0" y="118"/>
                  </a:lnTo>
                  <a:lnTo>
                    <a:pt x="8" y="101"/>
                  </a:lnTo>
                  <a:lnTo>
                    <a:pt x="3" y="96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75" y="0"/>
                  </a:lnTo>
                  <a:lnTo>
                    <a:pt x="96" y="17"/>
                  </a:lnTo>
                  <a:lnTo>
                    <a:pt x="139" y="67"/>
                  </a:lnTo>
                  <a:lnTo>
                    <a:pt x="168" y="45"/>
                  </a:lnTo>
                  <a:lnTo>
                    <a:pt x="185" y="62"/>
                  </a:lnTo>
                  <a:lnTo>
                    <a:pt x="209" y="64"/>
                  </a:lnTo>
                  <a:lnTo>
                    <a:pt x="246" y="17"/>
                  </a:lnTo>
                  <a:lnTo>
                    <a:pt x="265" y="30"/>
                  </a:lnTo>
                  <a:lnTo>
                    <a:pt x="256" y="64"/>
                  </a:lnTo>
                  <a:lnTo>
                    <a:pt x="232" y="75"/>
                  </a:lnTo>
                  <a:lnTo>
                    <a:pt x="232" y="97"/>
                  </a:lnTo>
                  <a:lnTo>
                    <a:pt x="200" y="113"/>
                  </a:lnTo>
                  <a:lnTo>
                    <a:pt x="208" y="150"/>
                  </a:lnTo>
                  <a:lnTo>
                    <a:pt x="197" y="2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235"/>
            <p:cNvSpPr>
              <a:spLocks/>
            </p:cNvSpPr>
            <p:nvPr/>
          </p:nvSpPr>
          <p:spPr bwMode="auto">
            <a:xfrm>
              <a:off x="8266369" y="3259702"/>
              <a:ext cx="407747" cy="412203"/>
            </a:xfrm>
            <a:custGeom>
              <a:avLst/>
              <a:gdLst>
                <a:gd name="T0" fmla="*/ 2147483647 w 317"/>
                <a:gd name="T1" fmla="*/ 2147483647 h 323"/>
                <a:gd name="T2" fmla="*/ 2147483647 w 317"/>
                <a:gd name="T3" fmla="*/ 2147483647 h 323"/>
                <a:gd name="T4" fmla="*/ 2147483647 w 317"/>
                <a:gd name="T5" fmla="*/ 2147483647 h 323"/>
                <a:gd name="T6" fmla="*/ 2147483647 w 317"/>
                <a:gd name="T7" fmla="*/ 2147483647 h 323"/>
                <a:gd name="T8" fmla="*/ 2147483647 w 317"/>
                <a:gd name="T9" fmla="*/ 2147483647 h 323"/>
                <a:gd name="T10" fmla="*/ 2147483647 w 317"/>
                <a:gd name="T11" fmla="*/ 2147483647 h 323"/>
                <a:gd name="T12" fmla="*/ 2147483647 w 317"/>
                <a:gd name="T13" fmla="*/ 2147483647 h 323"/>
                <a:gd name="T14" fmla="*/ 2147483647 w 317"/>
                <a:gd name="T15" fmla="*/ 0 h 323"/>
                <a:gd name="T16" fmla="*/ 2147483647 w 317"/>
                <a:gd name="T17" fmla="*/ 2147483647 h 323"/>
                <a:gd name="T18" fmla="*/ 2147483647 w 317"/>
                <a:gd name="T19" fmla="*/ 2147483647 h 323"/>
                <a:gd name="T20" fmla="*/ 2147483647 w 317"/>
                <a:gd name="T21" fmla="*/ 2147483647 h 323"/>
                <a:gd name="T22" fmla="*/ 2147483647 w 317"/>
                <a:gd name="T23" fmla="*/ 2147483647 h 323"/>
                <a:gd name="T24" fmla="*/ 2147483647 w 317"/>
                <a:gd name="T25" fmla="*/ 2147483647 h 323"/>
                <a:gd name="T26" fmla="*/ 2147483647 w 317"/>
                <a:gd name="T27" fmla="*/ 2147483647 h 323"/>
                <a:gd name="T28" fmla="*/ 2147483647 w 317"/>
                <a:gd name="T29" fmla="*/ 2147483647 h 323"/>
                <a:gd name="T30" fmla="*/ 2147483647 w 317"/>
                <a:gd name="T31" fmla="*/ 2147483647 h 323"/>
                <a:gd name="T32" fmla="*/ 2147483647 w 317"/>
                <a:gd name="T33" fmla="*/ 2147483647 h 323"/>
                <a:gd name="T34" fmla="*/ 2147483647 w 317"/>
                <a:gd name="T35" fmla="*/ 2147483647 h 323"/>
                <a:gd name="T36" fmla="*/ 2147483647 w 317"/>
                <a:gd name="T37" fmla="*/ 2147483647 h 323"/>
                <a:gd name="T38" fmla="*/ 2147483647 w 317"/>
                <a:gd name="T39" fmla="*/ 2147483647 h 323"/>
                <a:gd name="T40" fmla="*/ 2147483647 w 317"/>
                <a:gd name="T41" fmla="*/ 2147483647 h 323"/>
                <a:gd name="T42" fmla="*/ 2147483647 w 317"/>
                <a:gd name="T43" fmla="*/ 2147483647 h 323"/>
                <a:gd name="T44" fmla="*/ 2147483647 w 317"/>
                <a:gd name="T45" fmla="*/ 2147483647 h 323"/>
                <a:gd name="T46" fmla="*/ 2147483647 w 317"/>
                <a:gd name="T47" fmla="*/ 2147483647 h 323"/>
                <a:gd name="T48" fmla="*/ 2147483647 w 317"/>
                <a:gd name="T49" fmla="*/ 2147483647 h 323"/>
                <a:gd name="T50" fmla="*/ 2147483647 w 317"/>
                <a:gd name="T51" fmla="*/ 2147483647 h 323"/>
                <a:gd name="T52" fmla="*/ 2147483647 w 317"/>
                <a:gd name="T53" fmla="*/ 2147483647 h 323"/>
                <a:gd name="T54" fmla="*/ 2147483647 w 317"/>
                <a:gd name="T55" fmla="*/ 2147483647 h 323"/>
                <a:gd name="T56" fmla="*/ 2147483647 w 317"/>
                <a:gd name="T57" fmla="*/ 2147483647 h 323"/>
                <a:gd name="T58" fmla="*/ 2147483647 w 317"/>
                <a:gd name="T59" fmla="*/ 2147483647 h 323"/>
                <a:gd name="T60" fmla="*/ 0 w 317"/>
                <a:gd name="T61" fmla="*/ 2147483647 h 323"/>
                <a:gd name="T62" fmla="*/ 0 w 317"/>
                <a:gd name="T63" fmla="*/ 2147483647 h 323"/>
                <a:gd name="T64" fmla="*/ 2147483647 w 317"/>
                <a:gd name="T65" fmla="*/ 2147483647 h 323"/>
                <a:gd name="T66" fmla="*/ 2147483647 w 317"/>
                <a:gd name="T67" fmla="*/ 2147483647 h 323"/>
                <a:gd name="T68" fmla="*/ 2147483647 w 317"/>
                <a:gd name="T69" fmla="*/ 2147483647 h 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7"/>
                <a:gd name="T106" fmla="*/ 0 h 323"/>
                <a:gd name="T107" fmla="*/ 317 w 317"/>
                <a:gd name="T108" fmla="*/ 323 h 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7" h="323">
                  <a:moveTo>
                    <a:pt x="21" y="102"/>
                  </a:moveTo>
                  <a:lnTo>
                    <a:pt x="5" y="86"/>
                  </a:lnTo>
                  <a:lnTo>
                    <a:pt x="50" y="73"/>
                  </a:lnTo>
                  <a:lnTo>
                    <a:pt x="72" y="46"/>
                  </a:lnTo>
                  <a:lnTo>
                    <a:pt x="61" y="40"/>
                  </a:lnTo>
                  <a:lnTo>
                    <a:pt x="59" y="21"/>
                  </a:lnTo>
                  <a:lnTo>
                    <a:pt x="90" y="32"/>
                  </a:lnTo>
                  <a:lnTo>
                    <a:pt x="109" y="0"/>
                  </a:lnTo>
                  <a:lnTo>
                    <a:pt x="125" y="13"/>
                  </a:lnTo>
                  <a:lnTo>
                    <a:pt x="125" y="21"/>
                  </a:lnTo>
                  <a:lnTo>
                    <a:pt x="167" y="75"/>
                  </a:lnTo>
                  <a:lnTo>
                    <a:pt x="191" y="117"/>
                  </a:lnTo>
                  <a:lnTo>
                    <a:pt x="219" y="128"/>
                  </a:lnTo>
                  <a:lnTo>
                    <a:pt x="229" y="102"/>
                  </a:lnTo>
                  <a:lnTo>
                    <a:pt x="280" y="129"/>
                  </a:lnTo>
                  <a:lnTo>
                    <a:pt x="266" y="174"/>
                  </a:lnTo>
                  <a:lnTo>
                    <a:pt x="293" y="201"/>
                  </a:lnTo>
                  <a:lnTo>
                    <a:pt x="283" y="232"/>
                  </a:lnTo>
                  <a:lnTo>
                    <a:pt x="309" y="238"/>
                  </a:lnTo>
                  <a:lnTo>
                    <a:pt x="317" y="272"/>
                  </a:lnTo>
                  <a:lnTo>
                    <a:pt x="274" y="277"/>
                  </a:lnTo>
                  <a:lnTo>
                    <a:pt x="216" y="310"/>
                  </a:lnTo>
                  <a:lnTo>
                    <a:pt x="211" y="323"/>
                  </a:lnTo>
                  <a:lnTo>
                    <a:pt x="144" y="299"/>
                  </a:lnTo>
                  <a:lnTo>
                    <a:pt x="143" y="217"/>
                  </a:lnTo>
                  <a:lnTo>
                    <a:pt x="127" y="232"/>
                  </a:lnTo>
                  <a:lnTo>
                    <a:pt x="83" y="222"/>
                  </a:lnTo>
                  <a:lnTo>
                    <a:pt x="83" y="181"/>
                  </a:lnTo>
                  <a:lnTo>
                    <a:pt x="48" y="152"/>
                  </a:lnTo>
                  <a:lnTo>
                    <a:pt x="10" y="166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236"/>
            <p:cNvSpPr>
              <a:spLocks/>
            </p:cNvSpPr>
            <p:nvPr/>
          </p:nvSpPr>
          <p:spPr bwMode="auto">
            <a:xfrm>
              <a:off x="7614232" y="2194100"/>
              <a:ext cx="48878" cy="84227"/>
            </a:xfrm>
            <a:custGeom>
              <a:avLst/>
              <a:gdLst>
                <a:gd name="T0" fmla="*/ 2147483647 w 38"/>
                <a:gd name="T1" fmla="*/ 0 h 66"/>
                <a:gd name="T2" fmla="*/ 2147483647 w 38"/>
                <a:gd name="T3" fmla="*/ 2147483647 h 66"/>
                <a:gd name="T4" fmla="*/ 2147483647 w 38"/>
                <a:gd name="T5" fmla="*/ 2147483647 h 66"/>
                <a:gd name="T6" fmla="*/ 2147483647 w 38"/>
                <a:gd name="T7" fmla="*/ 2147483647 h 66"/>
                <a:gd name="T8" fmla="*/ 2147483647 w 38"/>
                <a:gd name="T9" fmla="*/ 2147483647 h 66"/>
                <a:gd name="T10" fmla="*/ 2147483647 w 38"/>
                <a:gd name="T11" fmla="*/ 2147483647 h 66"/>
                <a:gd name="T12" fmla="*/ 2147483647 w 38"/>
                <a:gd name="T13" fmla="*/ 2147483647 h 66"/>
                <a:gd name="T14" fmla="*/ 0 w 38"/>
                <a:gd name="T15" fmla="*/ 2147483647 h 66"/>
                <a:gd name="T16" fmla="*/ 2147483647 w 38"/>
                <a:gd name="T17" fmla="*/ 2147483647 h 66"/>
                <a:gd name="T18" fmla="*/ 2147483647 w 38"/>
                <a:gd name="T19" fmla="*/ 2147483647 h 66"/>
                <a:gd name="T20" fmla="*/ 2147483647 w 38"/>
                <a:gd name="T21" fmla="*/ 0 h 66"/>
                <a:gd name="T22" fmla="*/ 2147483647 w 38"/>
                <a:gd name="T23" fmla="*/ 0 h 66"/>
                <a:gd name="T24" fmla="*/ 2147483647 w 38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6"/>
                <a:gd name="T41" fmla="*/ 38 w 38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6">
                  <a:moveTo>
                    <a:pt x="27" y="0"/>
                  </a:moveTo>
                  <a:lnTo>
                    <a:pt x="38" y="5"/>
                  </a:lnTo>
                  <a:lnTo>
                    <a:pt x="34" y="14"/>
                  </a:lnTo>
                  <a:lnTo>
                    <a:pt x="16" y="30"/>
                  </a:lnTo>
                  <a:lnTo>
                    <a:pt x="35" y="40"/>
                  </a:lnTo>
                  <a:lnTo>
                    <a:pt x="34" y="66"/>
                  </a:lnTo>
                  <a:lnTo>
                    <a:pt x="14" y="53"/>
                  </a:lnTo>
                  <a:lnTo>
                    <a:pt x="0" y="38"/>
                  </a:lnTo>
                  <a:lnTo>
                    <a:pt x="3" y="19"/>
                  </a:lnTo>
                  <a:lnTo>
                    <a:pt x="1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245"/>
            <p:cNvSpPr>
              <a:spLocks/>
            </p:cNvSpPr>
            <p:nvPr/>
          </p:nvSpPr>
          <p:spPr bwMode="auto">
            <a:xfrm>
              <a:off x="8760296" y="3770169"/>
              <a:ext cx="273975" cy="313937"/>
            </a:xfrm>
            <a:custGeom>
              <a:avLst/>
              <a:gdLst>
                <a:gd name="T0" fmla="*/ 2147483647 w 213"/>
                <a:gd name="T1" fmla="*/ 2147483647 h 246"/>
                <a:gd name="T2" fmla="*/ 2147483647 w 213"/>
                <a:gd name="T3" fmla="*/ 2147483647 h 246"/>
                <a:gd name="T4" fmla="*/ 2147483647 w 213"/>
                <a:gd name="T5" fmla="*/ 2147483647 h 246"/>
                <a:gd name="T6" fmla="*/ 2147483647 w 213"/>
                <a:gd name="T7" fmla="*/ 2147483647 h 246"/>
                <a:gd name="T8" fmla="*/ 2147483647 w 213"/>
                <a:gd name="T9" fmla="*/ 2147483647 h 246"/>
                <a:gd name="T10" fmla="*/ 2147483647 w 213"/>
                <a:gd name="T11" fmla="*/ 2147483647 h 246"/>
                <a:gd name="T12" fmla="*/ 2147483647 w 213"/>
                <a:gd name="T13" fmla="*/ 2147483647 h 246"/>
                <a:gd name="T14" fmla="*/ 2147483647 w 213"/>
                <a:gd name="T15" fmla="*/ 2147483647 h 246"/>
                <a:gd name="T16" fmla="*/ 2147483647 w 213"/>
                <a:gd name="T17" fmla="*/ 2147483647 h 246"/>
                <a:gd name="T18" fmla="*/ 2147483647 w 213"/>
                <a:gd name="T19" fmla="*/ 2147483647 h 246"/>
                <a:gd name="T20" fmla="*/ 2147483647 w 213"/>
                <a:gd name="T21" fmla="*/ 2147483647 h 246"/>
                <a:gd name="T22" fmla="*/ 0 w 213"/>
                <a:gd name="T23" fmla="*/ 2147483647 h 246"/>
                <a:gd name="T24" fmla="*/ 2147483647 w 213"/>
                <a:gd name="T25" fmla="*/ 2147483647 h 246"/>
                <a:gd name="T26" fmla="*/ 2147483647 w 213"/>
                <a:gd name="T27" fmla="*/ 2147483647 h 246"/>
                <a:gd name="T28" fmla="*/ 2147483647 w 213"/>
                <a:gd name="T29" fmla="*/ 2147483647 h 246"/>
                <a:gd name="T30" fmla="*/ 2147483647 w 213"/>
                <a:gd name="T31" fmla="*/ 2147483647 h 246"/>
                <a:gd name="T32" fmla="*/ 2147483647 w 213"/>
                <a:gd name="T33" fmla="*/ 2147483647 h 246"/>
                <a:gd name="T34" fmla="*/ 2147483647 w 213"/>
                <a:gd name="T35" fmla="*/ 2147483647 h 246"/>
                <a:gd name="T36" fmla="*/ 2147483647 w 213"/>
                <a:gd name="T37" fmla="*/ 0 h 246"/>
                <a:gd name="T38" fmla="*/ 2147483647 w 213"/>
                <a:gd name="T39" fmla="*/ 2147483647 h 246"/>
                <a:gd name="T40" fmla="*/ 2147483647 w 213"/>
                <a:gd name="T41" fmla="*/ 2147483647 h 246"/>
                <a:gd name="T42" fmla="*/ 2147483647 w 213"/>
                <a:gd name="T43" fmla="*/ 2147483647 h 246"/>
                <a:gd name="T44" fmla="*/ 2147483647 w 213"/>
                <a:gd name="T45" fmla="*/ 2147483647 h 246"/>
                <a:gd name="T46" fmla="*/ 2147483647 w 213"/>
                <a:gd name="T47" fmla="*/ 2147483647 h 246"/>
                <a:gd name="T48" fmla="*/ 2147483647 w 213"/>
                <a:gd name="T49" fmla="*/ 2147483647 h 246"/>
                <a:gd name="T50" fmla="*/ 2147483647 w 213"/>
                <a:gd name="T51" fmla="*/ 2147483647 h 246"/>
                <a:gd name="T52" fmla="*/ 2147483647 w 213"/>
                <a:gd name="T53" fmla="*/ 2147483647 h 246"/>
                <a:gd name="T54" fmla="*/ 2147483647 w 213"/>
                <a:gd name="T55" fmla="*/ 2147483647 h 246"/>
                <a:gd name="T56" fmla="*/ 2147483647 w 213"/>
                <a:gd name="T57" fmla="*/ 2147483647 h 2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"/>
                <a:gd name="T88" fmla="*/ 0 h 246"/>
                <a:gd name="T89" fmla="*/ 213 w 213"/>
                <a:gd name="T90" fmla="*/ 246 h 2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" h="246">
                  <a:moveTo>
                    <a:pt x="109" y="195"/>
                  </a:moveTo>
                  <a:lnTo>
                    <a:pt x="104" y="204"/>
                  </a:lnTo>
                  <a:lnTo>
                    <a:pt x="109" y="224"/>
                  </a:lnTo>
                  <a:lnTo>
                    <a:pt x="99" y="219"/>
                  </a:lnTo>
                  <a:lnTo>
                    <a:pt x="90" y="227"/>
                  </a:lnTo>
                  <a:lnTo>
                    <a:pt x="72" y="227"/>
                  </a:lnTo>
                  <a:lnTo>
                    <a:pt x="69" y="246"/>
                  </a:lnTo>
                  <a:lnTo>
                    <a:pt x="58" y="236"/>
                  </a:lnTo>
                  <a:lnTo>
                    <a:pt x="59" y="214"/>
                  </a:lnTo>
                  <a:lnTo>
                    <a:pt x="35" y="203"/>
                  </a:lnTo>
                  <a:lnTo>
                    <a:pt x="31" y="182"/>
                  </a:lnTo>
                  <a:lnTo>
                    <a:pt x="0" y="163"/>
                  </a:lnTo>
                  <a:lnTo>
                    <a:pt x="15" y="158"/>
                  </a:lnTo>
                  <a:lnTo>
                    <a:pt x="15" y="142"/>
                  </a:lnTo>
                  <a:lnTo>
                    <a:pt x="40" y="129"/>
                  </a:lnTo>
                  <a:lnTo>
                    <a:pt x="64" y="131"/>
                  </a:lnTo>
                  <a:lnTo>
                    <a:pt x="23" y="94"/>
                  </a:lnTo>
                  <a:lnTo>
                    <a:pt x="7" y="52"/>
                  </a:lnTo>
                  <a:lnTo>
                    <a:pt x="45" y="0"/>
                  </a:lnTo>
                  <a:lnTo>
                    <a:pt x="72" y="35"/>
                  </a:lnTo>
                  <a:lnTo>
                    <a:pt x="149" y="64"/>
                  </a:lnTo>
                  <a:lnTo>
                    <a:pt x="202" y="46"/>
                  </a:lnTo>
                  <a:lnTo>
                    <a:pt x="213" y="78"/>
                  </a:lnTo>
                  <a:lnTo>
                    <a:pt x="175" y="132"/>
                  </a:lnTo>
                  <a:lnTo>
                    <a:pt x="181" y="155"/>
                  </a:lnTo>
                  <a:lnTo>
                    <a:pt x="119" y="195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246"/>
            <p:cNvSpPr>
              <a:spLocks/>
            </p:cNvSpPr>
            <p:nvPr/>
          </p:nvSpPr>
          <p:spPr bwMode="auto">
            <a:xfrm>
              <a:off x="8485035" y="1979705"/>
              <a:ext cx="411606" cy="333081"/>
            </a:xfrm>
            <a:custGeom>
              <a:avLst/>
              <a:gdLst>
                <a:gd name="T0" fmla="*/ 0 w 320"/>
                <a:gd name="T1" fmla="*/ 2147483647 h 261"/>
                <a:gd name="T2" fmla="*/ 2147483647 w 320"/>
                <a:gd name="T3" fmla="*/ 2147483647 h 261"/>
                <a:gd name="T4" fmla="*/ 2147483647 w 320"/>
                <a:gd name="T5" fmla="*/ 0 h 261"/>
                <a:gd name="T6" fmla="*/ 2147483647 w 320"/>
                <a:gd name="T7" fmla="*/ 2147483647 h 261"/>
                <a:gd name="T8" fmla="*/ 2147483647 w 320"/>
                <a:gd name="T9" fmla="*/ 2147483647 h 261"/>
                <a:gd name="T10" fmla="*/ 2147483647 w 320"/>
                <a:gd name="T11" fmla="*/ 2147483647 h 261"/>
                <a:gd name="T12" fmla="*/ 2147483647 w 320"/>
                <a:gd name="T13" fmla="*/ 2147483647 h 261"/>
                <a:gd name="T14" fmla="*/ 2147483647 w 320"/>
                <a:gd name="T15" fmla="*/ 2147483647 h 261"/>
                <a:gd name="T16" fmla="*/ 2147483647 w 320"/>
                <a:gd name="T17" fmla="*/ 2147483647 h 261"/>
                <a:gd name="T18" fmla="*/ 2147483647 w 320"/>
                <a:gd name="T19" fmla="*/ 2147483647 h 261"/>
                <a:gd name="T20" fmla="*/ 2147483647 w 320"/>
                <a:gd name="T21" fmla="*/ 2147483647 h 261"/>
                <a:gd name="T22" fmla="*/ 2147483647 w 320"/>
                <a:gd name="T23" fmla="*/ 2147483647 h 261"/>
                <a:gd name="T24" fmla="*/ 2147483647 w 320"/>
                <a:gd name="T25" fmla="*/ 2147483647 h 261"/>
                <a:gd name="T26" fmla="*/ 2147483647 w 320"/>
                <a:gd name="T27" fmla="*/ 2147483647 h 261"/>
                <a:gd name="T28" fmla="*/ 2147483647 w 320"/>
                <a:gd name="T29" fmla="*/ 2147483647 h 261"/>
                <a:gd name="T30" fmla="*/ 2147483647 w 320"/>
                <a:gd name="T31" fmla="*/ 2147483647 h 261"/>
                <a:gd name="T32" fmla="*/ 2147483647 w 320"/>
                <a:gd name="T33" fmla="*/ 2147483647 h 261"/>
                <a:gd name="T34" fmla="*/ 2147483647 w 320"/>
                <a:gd name="T35" fmla="*/ 2147483647 h 261"/>
                <a:gd name="T36" fmla="*/ 2147483647 w 320"/>
                <a:gd name="T37" fmla="*/ 2147483647 h 261"/>
                <a:gd name="T38" fmla="*/ 2147483647 w 320"/>
                <a:gd name="T39" fmla="*/ 2147483647 h 261"/>
                <a:gd name="T40" fmla="*/ 2147483647 w 320"/>
                <a:gd name="T41" fmla="*/ 2147483647 h 261"/>
                <a:gd name="T42" fmla="*/ 2147483647 w 320"/>
                <a:gd name="T43" fmla="*/ 2147483647 h 261"/>
                <a:gd name="T44" fmla="*/ 2147483647 w 320"/>
                <a:gd name="T45" fmla="*/ 2147483647 h 261"/>
                <a:gd name="T46" fmla="*/ 2147483647 w 320"/>
                <a:gd name="T47" fmla="*/ 2147483647 h 261"/>
                <a:gd name="T48" fmla="*/ 2147483647 w 320"/>
                <a:gd name="T49" fmla="*/ 2147483647 h 261"/>
                <a:gd name="T50" fmla="*/ 2147483647 w 320"/>
                <a:gd name="T51" fmla="*/ 2147483647 h 261"/>
                <a:gd name="T52" fmla="*/ 2147483647 w 320"/>
                <a:gd name="T53" fmla="*/ 2147483647 h 261"/>
                <a:gd name="T54" fmla="*/ 2147483647 w 320"/>
                <a:gd name="T55" fmla="*/ 2147483647 h 261"/>
                <a:gd name="T56" fmla="*/ 2147483647 w 320"/>
                <a:gd name="T57" fmla="*/ 2147483647 h 261"/>
                <a:gd name="T58" fmla="*/ 2147483647 w 320"/>
                <a:gd name="T59" fmla="*/ 2147483647 h 261"/>
                <a:gd name="T60" fmla="*/ 2147483647 w 320"/>
                <a:gd name="T61" fmla="*/ 2147483647 h 261"/>
                <a:gd name="T62" fmla="*/ 2147483647 w 320"/>
                <a:gd name="T63" fmla="*/ 2147483647 h 261"/>
                <a:gd name="T64" fmla="*/ 2147483647 w 320"/>
                <a:gd name="T65" fmla="*/ 2147483647 h 261"/>
                <a:gd name="T66" fmla="*/ 0 w 320"/>
                <a:gd name="T67" fmla="*/ 2147483647 h 261"/>
                <a:gd name="T68" fmla="*/ 0 w 320"/>
                <a:gd name="T69" fmla="*/ 2147483647 h 261"/>
                <a:gd name="T70" fmla="*/ 0 w 320"/>
                <a:gd name="T71" fmla="*/ 2147483647 h 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0"/>
                <a:gd name="T109" fmla="*/ 0 h 261"/>
                <a:gd name="T110" fmla="*/ 320 w 320"/>
                <a:gd name="T111" fmla="*/ 261 h 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0" h="261">
                  <a:moveTo>
                    <a:pt x="0" y="7"/>
                  </a:moveTo>
                  <a:lnTo>
                    <a:pt x="24" y="19"/>
                  </a:lnTo>
                  <a:lnTo>
                    <a:pt x="53" y="0"/>
                  </a:lnTo>
                  <a:lnTo>
                    <a:pt x="109" y="13"/>
                  </a:lnTo>
                  <a:lnTo>
                    <a:pt x="155" y="88"/>
                  </a:lnTo>
                  <a:lnTo>
                    <a:pt x="174" y="91"/>
                  </a:lnTo>
                  <a:lnTo>
                    <a:pt x="174" y="74"/>
                  </a:lnTo>
                  <a:lnTo>
                    <a:pt x="206" y="79"/>
                  </a:lnTo>
                  <a:lnTo>
                    <a:pt x="211" y="96"/>
                  </a:lnTo>
                  <a:lnTo>
                    <a:pt x="254" y="96"/>
                  </a:lnTo>
                  <a:lnTo>
                    <a:pt x="278" y="75"/>
                  </a:lnTo>
                  <a:lnTo>
                    <a:pt x="320" y="110"/>
                  </a:lnTo>
                  <a:lnTo>
                    <a:pt x="309" y="141"/>
                  </a:lnTo>
                  <a:lnTo>
                    <a:pt x="265" y="141"/>
                  </a:lnTo>
                  <a:lnTo>
                    <a:pt x="227" y="128"/>
                  </a:lnTo>
                  <a:lnTo>
                    <a:pt x="221" y="110"/>
                  </a:lnTo>
                  <a:lnTo>
                    <a:pt x="198" y="160"/>
                  </a:lnTo>
                  <a:lnTo>
                    <a:pt x="219" y="168"/>
                  </a:lnTo>
                  <a:lnTo>
                    <a:pt x="222" y="192"/>
                  </a:lnTo>
                  <a:lnTo>
                    <a:pt x="238" y="174"/>
                  </a:lnTo>
                  <a:lnTo>
                    <a:pt x="262" y="187"/>
                  </a:lnTo>
                  <a:lnTo>
                    <a:pt x="259" y="243"/>
                  </a:lnTo>
                  <a:lnTo>
                    <a:pt x="243" y="259"/>
                  </a:lnTo>
                  <a:lnTo>
                    <a:pt x="232" y="261"/>
                  </a:lnTo>
                  <a:lnTo>
                    <a:pt x="209" y="242"/>
                  </a:lnTo>
                  <a:lnTo>
                    <a:pt x="161" y="229"/>
                  </a:lnTo>
                  <a:lnTo>
                    <a:pt x="128" y="206"/>
                  </a:lnTo>
                  <a:lnTo>
                    <a:pt x="81" y="194"/>
                  </a:lnTo>
                  <a:lnTo>
                    <a:pt x="83" y="163"/>
                  </a:lnTo>
                  <a:lnTo>
                    <a:pt x="38" y="152"/>
                  </a:lnTo>
                  <a:lnTo>
                    <a:pt x="8" y="114"/>
                  </a:lnTo>
                  <a:lnTo>
                    <a:pt x="21" y="112"/>
                  </a:lnTo>
                  <a:lnTo>
                    <a:pt x="24" y="79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247"/>
            <p:cNvSpPr>
              <a:spLocks/>
            </p:cNvSpPr>
            <p:nvPr/>
          </p:nvSpPr>
          <p:spPr bwMode="auto">
            <a:xfrm>
              <a:off x="8739716" y="2118806"/>
              <a:ext cx="290697" cy="327976"/>
            </a:xfrm>
            <a:custGeom>
              <a:avLst/>
              <a:gdLst>
                <a:gd name="T0" fmla="*/ 2147483647 w 226"/>
                <a:gd name="T1" fmla="*/ 2147483647 h 257"/>
                <a:gd name="T2" fmla="*/ 2147483647 w 226"/>
                <a:gd name="T3" fmla="*/ 2147483647 h 257"/>
                <a:gd name="T4" fmla="*/ 2147483647 w 226"/>
                <a:gd name="T5" fmla="*/ 2147483647 h 257"/>
                <a:gd name="T6" fmla="*/ 2147483647 w 226"/>
                <a:gd name="T7" fmla="*/ 2147483647 h 257"/>
                <a:gd name="T8" fmla="*/ 2147483647 w 226"/>
                <a:gd name="T9" fmla="*/ 2147483647 h 257"/>
                <a:gd name="T10" fmla="*/ 2147483647 w 226"/>
                <a:gd name="T11" fmla="*/ 2147483647 h 257"/>
                <a:gd name="T12" fmla="*/ 2147483647 w 226"/>
                <a:gd name="T13" fmla="*/ 2147483647 h 257"/>
                <a:gd name="T14" fmla="*/ 2147483647 w 226"/>
                <a:gd name="T15" fmla="*/ 2147483647 h 257"/>
                <a:gd name="T16" fmla="*/ 2147483647 w 226"/>
                <a:gd name="T17" fmla="*/ 2147483647 h 257"/>
                <a:gd name="T18" fmla="*/ 2147483647 w 226"/>
                <a:gd name="T19" fmla="*/ 2147483647 h 257"/>
                <a:gd name="T20" fmla="*/ 2147483647 w 226"/>
                <a:gd name="T21" fmla="*/ 2147483647 h 257"/>
                <a:gd name="T22" fmla="*/ 2147483647 w 226"/>
                <a:gd name="T23" fmla="*/ 2147483647 h 257"/>
                <a:gd name="T24" fmla="*/ 0 w 226"/>
                <a:gd name="T25" fmla="*/ 2147483647 h 257"/>
                <a:gd name="T26" fmla="*/ 2147483647 w 226"/>
                <a:gd name="T27" fmla="*/ 2147483647 h 257"/>
                <a:gd name="T28" fmla="*/ 2147483647 w 226"/>
                <a:gd name="T29" fmla="*/ 2147483647 h 257"/>
                <a:gd name="T30" fmla="*/ 2147483647 w 226"/>
                <a:gd name="T31" fmla="*/ 2147483647 h 257"/>
                <a:gd name="T32" fmla="*/ 2147483647 w 226"/>
                <a:gd name="T33" fmla="*/ 2147483647 h 257"/>
                <a:gd name="T34" fmla="*/ 2147483647 w 226"/>
                <a:gd name="T35" fmla="*/ 2147483647 h 257"/>
                <a:gd name="T36" fmla="*/ 2147483647 w 226"/>
                <a:gd name="T37" fmla="*/ 0 h 257"/>
                <a:gd name="T38" fmla="*/ 2147483647 w 226"/>
                <a:gd name="T39" fmla="*/ 2147483647 h 257"/>
                <a:gd name="T40" fmla="*/ 2147483647 w 226"/>
                <a:gd name="T41" fmla="*/ 2147483647 h 257"/>
                <a:gd name="T42" fmla="*/ 2147483647 w 226"/>
                <a:gd name="T43" fmla="*/ 2147483647 h 257"/>
                <a:gd name="T44" fmla="*/ 2147483647 w 226"/>
                <a:gd name="T45" fmla="*/ 2147483647 h 257"/>
                <a:gd name="T46" fmla="*/ 2147483647 w 226"/>
                <a:gd name="T47" fmla="*/ 2147483647 h 2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257"/>
                <a:gd name="T74" fmla="*/ 226 w 226"/>
                <a:gd name="T75" fmla="*/ 257 h 2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257">
                  <a:moveTo>
                    <a:pt x="163" y="120"/>
                  </a:moveTo>
                  <a:lnTo>
                    <a:pt x="152" y="198"/>
                  </a:lnTo>
                  <a:lnTo>
                    <a:pt x="128" y="257"/>
                  </a:lnTo>
                  <a:lnTo>
                    <a:pt x="56" y="208"/>
                  </a:lnTo>
                  <a:lnTo>
                    <a:pt x="34" y="201"/>
                  </a:lnTo>
                  <a:lnTo>
                    <a:pt x="34" y="152"/>
                  </a:lnTo>
                  <a:lnTo>
                    <a:pt x="45" y="150"/>
                  </a:lnTo>
                  <a:lnTo>
                    <a:pt x="61" y="134"/>
                  </a:lnTo>
                  <a:lnTo>
                    <a:pt x="64" y="78"/>
                  </a:lnTo>
                  <a:lnTo>
                    <a:pt x="40" y="65"/>
                  </a:lnTo>
                  <a:lnTo>
                    <a:pt x="24" y="83"/>
                  </a:lnTo>
                  <a:lnTo>
                    <a:pt x="21" y="59"/>
                  </a:lnTo>
                  <a:lnTo>
                    <a:pt x="0" y="51"/>
                  </a:lnTo>
                  <a:lnTo>
                    <a:pt x="23" y="1"/>
                  </a:lnTo>
                  <a:lnTo>
                    <a:pt x="29" y="19"/>
                  </a:lnTo>
                  <a:lnTo>
                    <a:pt x="67" y="32"/>
                  </a:lnTo>
                  <a:lnTo>
                    <a:pt x="111" y="32"/>
                  </a:lnTo>
                  <a:lnTo>
                    <a:pt x="122" y="1"/>
                  </a:lnTo>
                  <a:lnTo>
                    <a:pt x="175" y="0"/>
                  </a:lnTo>
                  <a:lnTo>
                    <a:pt x="226" y="19"/>
                  </a:lnTo>
                  <a:lnTo>
                    <a:pt x="207" y="62"/>
                  </a:lnTo>
                  <a:lnTo>
                    <a:pt x="163" y="12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248"/>
            <p:cNvSpPr>
              <a:spLocks/>
            </p:cNvSpPr>
            <p:nvPr/>
          </p:nvSpPr>
          <p:spPr bwMode="auto">
            <a:xfrm>
              <a:off x="8733285" y="2384249"/>
              <a:ext cx="187795" cy="307557"/>
            </a:xfrm>
            <a:custGeom>
              <a:avLst/>
              <a:gdLst>
                <a:gd name="T0" fmla="*/ 2147483647 w 146"/>
                <a:gd name="T1" fmla="*/ 2147483647 h 241"/>
                <a:gd name="T2" fmla="*/ 2147483647 w 146"/>
                <a:gd name="T3" fmla="*/ 2147483647 h 241"/>
                <a:gd name="T4" fmla="*/ 2147483647 w 146"/>
                <a:gd name="T5" fmla="*/ 2147483647 h 241"/>
                <a:gd name="T6" fmla="*/ 2147483647 w 146"/>
                <a:gd name="T7" fmla="*/ 2147483647 h 241"/>
                <a:gd name="T8" fmla="*/ 2147483647 w 146"/>
                <a:gd name="T9" fmla="*/ 2147483647 h 241"/>
                <a:gd name="T10" fmla="*/ 2147483647 w 146"/>
                <a:gd name="T11" fmla="*/ 2147483647 h 241"/>
                <a:gd name="T12" fmla="*/ 2147483647 w 146"/>
                <a:gd name="T13" fmla="*/ 0 h 241"/>
                <a:gd name="T14" fmla="*/ 2147483647 w 146"/>
                <a:gd name="T15" fmla="*/ 2147483647 h 241"/>
                <a:gd name="T16" fmla="*/ 2147483647 w 146"/>
                <a:gd name="T17" fmla="*/ 2147483647 h 241"/>
                <a:gd name="T18" fmla="*/ 0 w 146"/>
                <a:gd name="T19" fmla="*/ 2147483647 h 241"/>
                <a:gd name="T20" fmla="*/ 2147483647 w 146"/>
                <a:gd name="T21" fmla="*/ 2147483647 h 241"/>
                <a:gd name="T22" fmla="*/ 2147483647 w 146"/>
                <a:gd name="T23" fmla="*/ 2147483647 h 241"/>
                <a:gd name="T24" fmla="*/ 2147483647 w 146"/>
                <a:gd name="T25" fmla="*/ 2147483647 h 241"/>
                <a:gd name="T26" fmla="*/ 2147483647 w 146"/>
                <a:gd name="T27" fmla="*/ 2147483647 h 241"/>
                <a:gd name="T28" fmla="*/ 2147483647 w 146"/>
                <a:gd name="T29" fmla="*/ 2147483647 h 241"/>
                <a:gd name="T30" fmla="*/ 2147483647 w 146"/>
                <a:gd name="T31" fmla="*/ 2147483647 h 241"/>
                <a:gd name="T32" fmla="*/ 2147483647 w 146"/>
                <a:gd name="T33" fmla="*/ 2147483647 h 241"/>
                <a:gd name="T34" fmla="*/ 2147483647 w 146"/>
                <a:gd name="T35" fmla="*/ 2147483647 h 241"/>
                <a:gd name="T36" fmla="*/ 2147483647 w 146"/>
                <a:gd name="T37" fmla="*/ 2147483647 h 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241"/>
                <a:gd name="T59" fmla="*/ 146 w 146"/>
                <a:gd name="T60" fmla="*/ 241 h 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241">
                  <a:moveTo>
                    <a:pt x="128" y="174"/>
                  </a:moveTo>
                  <a:lnTo>
                    <a:pt x="136" y="105"/>
                  </a:lnTo>
                  <a:lnTo>
                    <a:pt x="144" y="89"/>
                  </a:lnTo>
                  <a:lnTo>
                    <a:pt x="132" y="72"/>
                  </a:lnTo>
                  <a:lnTo>
                    <a:pt x="133" y="49"/>
                  </a:lnTo>
                  <a:lnTo>
                    <a:pt x="61" y="0"/>
                  </a:lnTo>
                  <a:lnTo>
                    <a:pt x="15" y="105"/>
                  </a:lnTo>
                  <a:lnTo>
                    <a:pt x="15" y="134"/>
                  </a:lnTo>
                  <a:lnTo>
                    <a:pt x="0" y="142"/>
                  </a:lnTo>
                  <a:lnTo>
                    <a:pt x="39" y="163"/>
                  </a:lnTo>
                  <a:lnTo>
                    <a:pt x="44" y="193"/>
                  </a:lnTo>
                  <a:lnTo>
                    <a:pt x="66" y="227"/>
                  </a:lnTo>
                  <a:lnTo>
                    <a:pt x="71" y="241"/>
                  </a:lnTo>
                  <a:lnTo>
                    <a:pt x="112" y="240"/>
                  </a:lnTo>
                  <a:lnTo>
                    <a:pt x="146" y="193"/>
                  </a:lnTo>
                  <a:lnTo>
                    <a:pt x="128" y="17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249"/>
            <p:cNvSpPr>
              <a:spLocks/>
            </p:cNvSpPr>
            <p:nvPr/>
          </p:nvSpPr>
          <p:spPr bwMode="auto">
            <a:xfrm>
              <a:off x="8715277" y="2565465"/>
              <a:ext cx="102902" cy="136551"/>
            </a:xfrm>
            <a:custGeom>
              <a:avLst/>
              <a:gdLst>
                <a:gd name="T0" fmla="*/ 2147483647 w 80"/>
                <a:gd name="T1" fmla="*/ 2147483647 h 107"/>
                <a:gd name="T2" fmla="*/ 2147483647 w 80"/>
                <a:gd name="T3" fmla="*/ 2147483647 h 107"/>
                <a:gd name="T4" fmla="*/ 2147483647 w 80"/>
                <a:gd name="T5" fmla="*/ 0 h 107"/>
                <a:gd name="T6" fmla="*/ 0 w 80"/>
                <a:gd name="T7" fmla="*/ 2147483647 h 107"/>
                <a:gd name="T8" fmla="*/ 2147483647 w 80"/>
                <a:gd name="T9" fmla="*/ 2147483647 h 107"/>
                <a:gd name="T10" fmla="*/ 2147483647 w 80"/>
                <a:gd name="T11" fmla="*/ 2147483647 h 107"/>
                <a:gd name="T12" fmla="*/ 2147483647 w 80"/>
                <a:gd name="T13" fmla="*/ 2147483647 h 107"/>
                <a:gd name="T14" fmla="*/ 2147483647 w 80"/>
                <a:gd name="T15" fmla="*/ 2147483647 h 107"/>
                <a:gd name="T16" fmla="*/ 2147483647 w 80"/>
                <a:gd name="T17" fmla="*/ 2147483647 h 107"/>
                <a:gd name="T18" fmla="*/ 2147483647 w 80"/>
                <a:gd name="T19" fmla="*/ 2147483647 h 107"/>
                <a:gd name="T20" fmla="*/ 2147483647 w 80"/>
                <a:gd name="T21" fmla="*/ 2147483647 h 107"/>
                <a:gd name="T22" fmla="*/ 2147483647 w 80"/>
                <a:gd name="T23" fmla="*/ 2147483647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07"/>
                <a:gd name="T38" fmla="*/ 80 w 80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07">
                  <a:moveTo>
                    <a:pt x="58" y="51"/>
                  </a:moveTo>
                  <a:lnTo>
                    <a:pt x="53" y="2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14" y="75"/>
                  </a:lnTo>
                  <a:lnTo>
                    <a:pt x="32" y="72"/>
                  </a:lnTo>
                  <a:lnTo>
                    <a:pt x="40" y="107"/>
                  </a:lnTo>
                  <a:lnTo>
                    <a:pt x="56" y="88"/>
                  </a:lnTo>
                  <a:lnTo>
                    <a:pt x="80" y="85"/>
                  </a:lnTo>
                  <a:lnTo>
                    <a:pt x="58" y="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250"/>
            <p:cNvSpPr>
              <a:spLocks/>
            </p:cNvSpPr>
            <p:nvPr/>
          </p:nvSpPr>
          <p:spPr bwMode="auto">
            <a:xfrm>
              <a:off x="8385993" y="1968218"/>
              <a:ext cx="397457" cy="422413"/>
            </a:xfrm>
            <a:custGeom>
              <a:avLst/>
              <a:gdLst>
                <a:gd name="T0" fmla="*/ 0 w 309"/>
                <a:gd name="T1" fmla="*/ 2147483647 h 331"/>
                <a:gd name="T2" fmla="*/ 2147483647 w 309"/>
                <a:gd name="T3" fmla="*/ 0 h 331"/>
                <a:gd name="T4" fmla="*/ 2147483647 w 309"/>
                <a:gd name="T5" fmla="*/ 2147483647 h 331"/>
                <a:gd name="T6" fmla="*/ 2147483647 w 309"/>
                <a:gd name="T7" fmla="*/ 2147483647 h 331"/>
                <a:gd name="T8" fmla="*/ 2147483647 w 309"/>
                <a:gd name="T9" fmla="*/ 2147483647 h 331"/>
                <a:gd name="T10" fmla="*/ 2147483647 w 309"/>
                <a:gd name="T11" fmla="*/ 2147483647 h 331"/>
                <a:gd name="T12" fmla="*/ 2147483647 w 309"/>
                <a:gd name="T13" fmla="*/ 2147483647 h 331"/>
                <a:gd name="T14" fmla="*/ 2147483647 w 309"/>
                <a:gd name="T15" fmla="*/ 2147483647 h 331"/>
                <a:gd name="T16" fmla="*/ 2147483647 w 309"/>
                <a:gd name="T17" fmla="*/ 2147483647 h 331"/>
                <a:gd name="T18" fmla="*/ 2147483647 w 309"/>
                <a:gd name="T19" fmla="*/ 2147483647 h 331"/>
                <a:gd name="T20" fmla="*/ 2147483647 w 309"/>
                <a:gd name="T21" fmla="*/ 2147483647 h 331"/>
                <a:gd name="T22" fmla="*/ 2147483647 w 309"/>
                <a:gd name="T23" fmla="*/ 2147483647 h 331"/>
                <a:gd name="T24" fmla="*/ 2147483647 w 309"/>
                <a:gd name="T25" fmla="*/ 2147483647 h 331"/>
                <a:gd name="T26" fmla="*/ 2147483647 w 309"/>
                <a:gd name="T27" fmla="*/ 2147483647 h 331"/>
                <a:gd name="T28" fmla="*/ 2147483647 w 309"/>
                <a:gd name="T29" fmla="*/ 2147483647 h 331"/>
                <a:gd name="T30" fmla="*/ 2147483647 w 309"/>
                <a:gd name="T31" fmla="*/ 2147483647 h 331"/>
                <a:gd name="T32" fmla="*/ 2147483647 w 309"/>
                <a:gd name="T33" fmla="*/ 2147483647 h 331"/>
                <a:gd name="T34" fmla="*/ 2147483647 w 309"/>
                <a:gd name="T35" fmla="*/ 2147483647 h 331"/>
                <a:gd name="T36" fmla="*/ 2147483647 w 309"/>
                <a:gd name="T37" fmla="*/ 2147483647 h 331"/>
                <a:gd name="T38" fmla="*/ 2147483647 w 309"/>
                <a:gd name="T39" fmla="*/ 2147483647 h 331"/>
                <a:gd name="T40" fmla="*/ 2147483647 w 309"/>
                <a:gd name="T41" fmla="*/ 2147483647 h 331"/>
                <a:gd name="T42" fmla="*/ 2147483647 w 309"/>
                <a:gd name="T43" fmla="*/ 2147483647 h 331"/>
                <a:gd name="T44" fmla="*/ 2147483647 w 309"/>
                <a:gd name="T45" fmla="*/ 2147483647 h 331"/>
                <a:gd name="T46" fmla="*/ 2147483647 w 309"/>
                <a:gd name="T47" fmla="*/ 2147483647 h 331"/>
                <a:gd name="T48" fmla="*/ 2147483647 w 309"/>
                <a:gd name="T49" fmla="*/ 2147483647 h 331"/>
                <a:gd name="T50" fmla="*/ 2147483647 w 309"/>
                <a:gd name="T51" fmla="*/ 2147483647 h 331"/>
                <a:gd name="T52" fmla="*/ 2147483647 w 309"/>
                <a:gd name="T53" fmla="*/ 2147483647 h 331"/>
                <a:gd name="T54" fmla="*/ 2147483647 w 309"/>
                <a:gd name="T55" fmla="*/ 2147483647 h 331"/>
                <a:gd name="T56" fmla="*/ 2147483647 w 309"/>
                <a:gd name="T57" fmla="*/ 2147483647 h 331"/>
                <a:gd name="T58" fmla="*/ 0 w 309"/>
                <a:gd name="T59" fmla="*/ 2147483647 h 331"/>
                <a:gd name="T60" fmla="*/ 0 w 309"/>
                <a:gd name="T61" fmla="*/ 2147483647 h 331"/>
                <a:gd name="T62" fmla="*/ 0 w 309"/>
                <a:gd name="T63" fmla="*/ 2147483647 h 3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9"/>
                <a:gd name="T97" fmla="*/ 0 h 331"/>
                <a:gd name="T98" fmla="*/ 309 w 309"/>
                <a:gd name="T99" fmla="*/ 331 h 3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9" h="331">
                  <a:moveTo>
                    <a:pt x="0" y="17"/>
                  </a:moveTo>
                  <a:lnTo>
                    <a:pt x="54" y="0"/>
                  </a:lnTo>
                  <a:lnTo>
                    <a:pt x="77" y="16"/>
                  </a:lnTo>
                  <a:lnTo>
                    <a:pt x="101" y="88"/>
                  </a:lnTo>
                  <a:lnTo>
                    <a:pt x="98" y="121"/>
                  </a:lnTo>
                  <a:lnTo>
                    <a:pt x="85" y="123"/>
                  </a:lnTo>
                  <a:lnTo>
                    <a:pt x="115" y="161"/>
                  </a:lnTo>
                  <a:lnTo>
                    <a:pt x="160" y="172"/>
                  </a:lnTo>
                  <a:lnTo>
                    <a:pt x="158" y="203"/>
                  </a:lnTo>
                  <a:lnTo>
                    <a:pt x="205" y="215"/>
                  </a:lnTo>
                  <a:lnTo>
                    <a:pt x="238" y="238"/>
                  </a:lnTo>
                  <a:lnTo>
                    <a:pt x="286" y="251"/>
                  </a:lnTo>
                  <a:lnTo>
                    <a:pt x="309" y="270"/>
                  </a:lnTo>
                  <a:lnTo>
                    <a:pt x="258" y="308"/>
                  </a:lnTo>
                  <a:lnTo>
                    <a:pt x="221" y="299"/>
                  </a:lnTo>
                  <a:lnTo>
                    <a:pt x="102" y="331"/>
                  </a:lnTo>
                  <a:lnTo>
                    <a:pt x="99" y="316"/>
                  </a:lnTo>
                  <a:lnTo>
                    <a:pt x="85" y="315"/>
                  </a:lnTo>
                  <a:lnTo>
                    <a:pt x="90" y="287"/>
                  </a:lnTo>
                  <a:lnTo>
                    <a:pt x="64" y="295"/>
                  </a:lnTo>
                  <a:lnTo>
                    <a:pt x="56" y="222"/>
                  </a:lnTo>
                  <a:lnTo>
                    <a:pt x="64" y="201"/>
                  </a:lnTo>
                  <a:lnTo>
                    <a:pt x="59" y="177"/>
                  </a:lnTo>
                  <a:lnTo>
                    <a:pt x="70" y="163"/>
                  </a:lnTo>
                  <a:lnTo>
                    <a:pt x="72" y="139"/>
                  </a:lnTo>
                  <a:lnTo>
                    <a:pt x="53" y="111"/>
                  </a:lnTo>
                  <a:lnTo>
                    <a:pt x="50" y="57"/>
                  </a:lnTo>
                  <a:lnTo>
                    <a:pt x="34" y="35"/>
                  </a:lnTo>
                  <a:lnTo>
                    <a:pt x="5" y="44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251"/>
            <p:cNvSpPr>
              <a:spLocks/>
            </p:cNvSpPr>
            <p:nvPr/>
          </p:nvSpPr>
          <p:spPr bwMode="auto">
            <a:xfrm>
              <a:off x="8383420" y="2312784"/>
              <a:ext cx="428328" cy="252681"/>
            </a:xfrm>
            <a:custGeom>
              <a:avLst/>
              <a:gdLst>
                <a:gd name="T0" fmla="*/ 2147483647 w 333"/>
                <a:gd name="T1" fmla="*/ 2147483647 h 198"/>
                <a:gd name="T2" fmla="*/ 2147483647 w 333"/>
                <a:gd name="T3" fmla="*/ 2147483647 h 198"/>
                <a:gd name="T4" fmla="*/ 2147483647 w 333"/>
                <a:gd name="T5" fmla="*/ 2147483647 h 198"/>
                <a:gd name="T6" fmla="*/ 2147483647 w 333"/>
                <a:gd name="T7" fmla="*/ 2147483647 h 198"/>
                <a:gd name="T8" fmla="*/ 2147483647 w 333"/>
                <a:gd name="T9" fmla="*/ 2147483647 h 198"/>
                <a:gd name="T10" fmla="*/ 2147483647 w 333"/>
                <a:gd name="T11" fmla="*/ 2147483647 h 198"/>
                <a:gd name="T12" fmla="*/ 2147483647 w 333"/>
                <a:gd name="T13" fmla="*/ 2147483647 h 198"/>
                <a:gd name="T14" fmla="*/ 2147483647 w 333"/>
                <a:gd name="T15" fmla="*/ 2147483647 h 198"/>
                <a:gd name="T16" fmla="*/ 2147483647 w 333"/>
                <a:gd name="T17" fmla="*/ 0 h 198"/>
                <a:gd name="T18" fmla="*/ 2147483647 w 333"/>
                <a:gd name="T19" fmla="*/ 2147483647 h 198"/>
                <a:gd name="T20" fmla="*/ 2147483647 w 333"/>
                <a:gd name="T21" fmla="*/ 2147483647 h 198"/>
                <a:gd name="T22" fmla="*/ 2147483647 w 333"/>
                <a:gd name="T23" fmla="*/ 2147483647 h 198"/>
                <a:gd name="T24" fmla="*/ 2147483647 w 333"/>
                <a:gd name="T25" fmla="*/ 2147483647 h 198"/>
                <a:gd name="T26" fmla="*/ 2147483647 w 333"/>
                <a:gd name="T27" fmla="*/ 2147483647 h 198"/>
                <a:gd name="T28" fmla="*/ 2147483647 w 333"/>
                <a:gd name="T29" fmla="*/ 2147483647 h 198"/>
                <a:gd name="T30" fmla="*/ 2147483647 w 333"/>
                <a:gd name="T31" fmla="*/ 2147483647 h 198"/>
                <a:gd name="T32" fmla="*/ 2147483647 w 333"/>
                <a:gd name="T33" fmla="*/ 2147483647 h 198"/>
                <a:gd name="T34" fmla="*/ 2147483647 w 333"/>
                <a:gd name="T35" fmla="*/ 2147483647 h 198"/>
                <a:gd name="T36" fmla="*/ 2147483647 w 333"/>
                <a:gd name="T37" fmla="*/ 2147483647 h 198"/>
                <a:gd name="T38" fmla="*/ 2147483647 w 333"/>
                <a:gd name="T39" fmla="*/ 2147483647 h 198"/>
                <a:gd name="T40" fmla="*/ 2147483647 w 333"/>
                <a:gd name="T41" fmla="*/ 2147483647 h 198"/>
                <a:gd name="T42" fmla="*/ 2147483647 w 333"/>
                <a:gd name="T43" fmla="*/ 2147483647 h 198"/>
                <a:gd name="T44" fmla="*/ 0 w 333"/>
                <a:gd name="T45" fmla="*/ 2147483647 h 198"/>
                <a:gd name="T46" fmla="*/ 2147483647 w 333"/>
                <a:gd name="T47" fmla="*/ 2147483647 h 198"/>
                <a:gd name="T48" fmla="*/ 2147483647 w 333"/>
                <a:gd name="T49" fmla="*/ 2147483647 h 198"/>
                <a:gd name="T50" fmla="*/ 2147483647 w 333"/>
                <a:gd name="T51" fmla="*/ 2147483647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3"/>
                <a:gd name="T79" fmla="*/ 0 h 198"/>
                <a:gd name="T80" fmla="*/ 333 w 333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3" h="198">
                  <a:moveTo>
                    <a:pt x="13" y="45"/>
                  </a:moveTo>
                  <a:lnTo>
                    <a:pt x="66" y="25"/>
                  </a:lnTo>
                  <a:lnTo>
                    <a:pt x="92" y="17"/>
                  </a:lnTo>
                  <a:lnTo>
                    <a:pt x="87" y="45"/>
                  </a:lnTo>
                  <a:lnTo>
                    <a:pt x="101" y="46"/>
                  </a:lnTo>
                  <a:lnTo>
                    <a:pt x="104" y="61"/>
                  </a:lnTo>
                  <a:lnTo>
                    <a:pt x="223" y="29"/>
                  </a:lnTo>
                  <a:lnTo>
                    <a:pt x="260" y="38"/>
                  </a:lnTo>
                  <a:lnTo>
                    <a:pt x="311" y="0"/>
                  </a:lnTo>
                  <a:lnTo>
                    <a:pt x="311" y="49"/>
                  </a:lnTo>
                  <a:lnTo>
                    <a:pt x="333" y="56"/>
                  </a:lnTo>
                  <a:lnTo>
                    <a:pt x="287" y="161"/>
                  </a:lnTo>
                  <a:lnTo>
                    <a:pt x="287" y="190"/>
                  </a:lnTo>
                  <a:lnTo>
                    <a:pt x="272" y="198"/>
                  </a:lnTo>
                  <a:lnTo>
                    <a:pt x="228" y="168"/>
                  </a:lnTo>
                  <a:lnTo>
                    <a:pt x="208" y="181"/>
                  </a:lnTo>
                  <a:lnTo>
                    <a:pt x="186" y="163"/>
                  </a:lnTo>
                  <a:lnTo>
                    <a:pt x="154" y="171"/>
                  </a:lnTo>
                  <a:lnTo>
                    <a:pt x="140" y="147"/>
                  </a:lnTo>
                  <a:lnTo>
                    <a:pt x="96" y="177"/>
                  </a:lnTo>
                  <a:lnTo>
                    <a:pt x="48" y="133"/>
                  </a:lnTo>
                  <a:lnTo>
                    <a:pt x="61" y="101"/>
                  </a:lnTo>
                  <a:lnTo>
                    <a:pt x="0" y="54"/>
                  </a:lnTo>
                  <a:lnTo>
                    <a:pt x="13" y="4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252"/>
            <p:cNvSpPr>
              <a:spLocks/>
            </p:cNvSpPr>
            <p:nvPr/>
          </p:nvSpPr>
          <p:spPr bwMode="auto">
            <a:xfrm>
              <a:off x="8523623" y="3978184"/>
              <a:ext cx="325426" cy="271825"/>
            </a:xfrm>
            <a:custGeom>
              <a:avLst/>
              <a:gdLst>
                <a:gd name="T0" fmla="*/ 2147483647 w 253"/>
                <a:gd name="T1" fmla="*/ 2147483647 h 213"/>
                <a:gd name="T2" fmla="*/ 2147483647 w 253"/>
                <a:gd name="T3" fmla="*/ 2147483647 h 213"/>
                <a:gd name="T4" fmla="*/ 2147483647 w 253"/>
                <a:gd name="T5" fmla="*/ 2147483647 h 213"/>
                <a:gd name="T6" fmla="*/ 2147483647 w 253"/>
                <a:gd name="T7" fmla="*/ 2147483647 h 213"/>
                <a:gd name="T8" fmla="*/ 2147483647 w 253"/>
                <a:gd name="T9" fmla="*/ 2147483647 h 213"/>
                <a:gd name="T10" fmla="*/ 2147483647 w 253"/>
                <a:gd name="T11" fmla="*/ 2147483647 h 213"/>
                <a:gd name="T12" fmla="*/ 2147483647 w 253"/>
                <a:gd name="T13" fmla="*/ 2147483647 h 213"/>
                <a:gd name="T14" fmla="*/ 2147483647 w 253"/>
                <a:gd name="T15" fmla="*/ 2147483647 h 213"/>
                <a:gd name="T16" fmla="*/ 2147483647 w 253"/>
                <a:gd name="T17" fmla="*/ 2147483647 h 213"/>
                <a:gd name="T18" fmla="*/ 2147483647 w 253"/>
                <a:gd name="T19" fmla="*/ 2147483647 h 213"/>
                <a:gd name="T20" fmla="*/ 2147483647 w 253"/>
                <a:gd name="T21" fmla="*/ 2147483647 h 213"/>
                <a:gd name="T22" fmla="*/ 2147483647 w 253"/>
                <a:gd name="T23" fmla="*/ 2147483647 h 213"/>
                <a:gd name="T24" fmla="*/ 2147483647 w 253"/>
                <a:gd name="T25" fmla="*/ 2147483647 h 213"/>
                <a:gd name="T26" fmla="*/ 2147483647 w 253"/>
                <a:gd name="T27" fmla="*/ 2147483647 h 213"/>
                <a:gd name="T28" fmla="*/ 0 w 253"/>
                <a:gd name="T29" fmla="*/ 2147483647 h 213"/>
                <a:gd name="T30" fmla="*/ 2147483647 w 253"/>
                <a:gd name="T31" fmla="*/ 2147483647 h 213"/>
                <a:gd name="T32" fmla="*/ 2147483647 w 253"/>
                <a:gd name="T33" fmla="*/ 2147483647 h 213"/>
                <a:gd name="T34" fmla="*/ 2147483647 w 253"/>
                <a:gd name="T35" fmla="*/ 2147483647 h 213"/>
                <a:gd name="T36" fmla="*/ 2147483647 w 253"/>
                <a:gd name="T37" fmla="*/ 2147483647 h 213"/>
                <a:gd name="T38" fmla="*/ 2147483647 w 253"/>
                <a:gd name="T39" fmla="*/ 2147483647 h 213"/>
                <a:gd name="T40" fmla="*/ 2147483647 w 253"/>
                <a:gd name="T41" fmla="*/ 2147483647 h 213"/>
                <a:gd name="T42" fmla="*/ 2147483647 w 253"/>
                <a:gd name="T43" fmla="*/ 0 h 213"/>
                <a:gd name="T44" fmla="*/ 2147483647 w 253"/>
                <a:gd name="T45" fmla="*/ 0 h 213"/>
                <a:gd name="T46" fmla="*/ 2147483647 w 253"/>
                <a:gd name="T47" fmla="*/ 2147483647 h 213"/>
                <a:gd name="T48" fmla="*/ 2147483647 w 253"/>
                <a:gd name="T49" fmla="*/ 2147483647 h 213"/>
                <a:gd name="T50" fmla="*/ 2147483647 w 253"/>
                <a:gd name="T51" fmla="*/ 2147483647 h 213"/>
                <a:gd name="T52" fmla="*/ 2147483647 w 253"/>
                <a:gd name="T53" fmla="*/ 2147483647 h 213"/>
                <a:gd name="T54" fmla="*/ 2147483647 w 253"/>
                <a:gd name="T55" fmla="*/ 2147483647 h 213"/>
                <a:gd name="T56" fmla="*/ 2147483647 w 253"/>
                <a:gd name="T57" fmla="*/ 2147483647 h 213"/>
                <a:gd name="T58" fmla="*/ 2147483647 w 253"/>
                <a:gd name="T59" fmla="*/ 2147483647 h 213"/>
                <a:gd name="T60" fmla="*/ 2147483647 w 253"/>
                <a:gd name="T61" fmla="*/ 2147483647 h 213"/>
                <a:gd name="T62" fmla="*/ 2147483647 w 253"/>
                <a:gd name="T63" fmla="*/ 2147483647 h 213"/>
                <a:gd name="T64" fmla="*/ 2147483647 w 253"/>
                <a:gd name="T65" fmla="*/ 2147483647 h 213"/>
                <a:gd name="T66" fmla="*/ 2147483647 w 253"/>
                <a:gd name="T67" fmla="*/ 2147483647 h 213"/>
                <a:gd name="T68" fmla="*/ 2147483647 w 253"/>
                <a:gd name="T69" fmla="*/ 2147483647 h 213"/>
                <a:gd name="T70" fmla="*/ 2147483647 w 253"/>
                <a:gd name="T71" fmla="*/ 2147483647 h 213"/>
                <a:gd name="T72" fmla="*/ 2147483647 w 253"/>
                <a:gd name="T73" fmla="*/ 2147483647 h 213"/>
                <a:gd name="T74" fmla="*/ 2147483647 w 253"/>
                <a:gd name="T75" fmla="*/ 2147483647 h 213"/>
                <a:gd name="T76" fmla="*/ 2147483647 w 253"/>
                <a:gd name="T77" fmla="*/ 2147483647 h 213"/>
                <a:gd name="T78" fmla="*/ 2147483647 w 253"/>
                <a:gd name="T79" fmla="*/ 2147483647 h 213"/>
                <a:gd name="T80" fmla="*/ 2147483647 w 253"/>
                <a:gd name="T81" fmla="*/ 2147483647 h 213"/>
                <a:gd name="T82" fmla="*/ 2147483647 w 253"/>
                <a:gd name="T83" fmla="*/ 2147483647 h 213"/>
                <a:gd name="T84" fmla="*/ 2147483647 w 253"/>
                <a:gd name="T85" fmla="*/ 2147483647 h 213"/>
                <a:gd name="T86" fmla="*/ 2147483647 w 253"/>
                <a:gd name="T87" fmla="*/ 2147483647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3"/>
                <a:gd name="T133" fmla="*/ 0 h 213"/>
                <a:gd name="T134" fmla="*/ 253 w 253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3" h="213">
                  <a:moveTo>
                    <a:pt x="101" y="203"/>
                  </a:moveTo>
                  <a:lnTo>
                    <a:pt x="47" y="193"/>
                  </a:lnTo>
                  <a:lnTo>
                    <a:pt x="53" y="201"/>
                  </a:lnTo>
                  <a:lnTo>
                    <a:pt x="40" y="213"/>
                  </a:lnTo>
                  <a:lnTo>
                    <a:pt x="31" y="206"/>
                  </a:lnTo>
                  <a:lnTo>
                    <a:pt x="32" y="195"/>
                  </a:lnTo>
                  <a:lnTo>
                    <a:pt x="8" y="185"/>
                  </a:lnTo>
                  <a:lnTo>
                    <a:pt x="3" y="177"/>
                  </a:lnTo>
                  <a:lnTo>
                    <a:pt x="5" y="161"/>
                  </a:lnTo>
                  <a:lnTo>
                    <a:pt x="21" y="152"/>
                  </a:lnTo>
                  <a:lnTo>
                    <a:pt x="7" y="137"/>
                  </a:lnTo>
                  <a:lnTo>
                    <a:pt x="3" y="117"/>
                  </a:lnTo>
                  <a:lnTo>
                    <a:pt x="23" y="113"/>
                  </a:lnTo>
                  <a:lnTo>
                    <a:pt x="10" y="97"/>
                  </a:lnTo>
                  <a:lnTo>
                    <a:pt x="0" y="54"/>
                  </a:lnTo>
                  <a:lnTo>
                    <a:pt x="24" y="38"/>
                  </a:lnTo>
                  <a:lnTo>
                    <a:pt x="13" y="25"/>
                  </a:lnTo>
                  <a:lnTo>
                    <a:pt x="48" y="22"/>
                  </a:lnTo>
                  <a:lnTo>
                    <a:pt x="66" y="37"/>
                  </a:lnTo>
                  <a:lnTo>
                    <a:pt x="107" y="1"/>
                  </a:lnTo>
                  <a:lnTo>
                    <a:pt x="136" y="19"/>
                  </a:lnTo>
                  <a:lnTo>
                    <a:pt x="149" y="0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219" y="40"/>
                  </a:lnTo>
                  <a:lnTo>
                    <a:pt x="243" y="51"/>
                  </a:lnTo>
                  <a:lnTo>
                    <a:pt x="242" y="73"/>
                  </a:lnTo>
                  <a:lnTo>
                    <a:pt x="253" y="83"/>
                  </a:lnTo>
                  <a:lnTo>
                    <a:pt x="250" y="93"/>
                  </a:lnTo>
                  <a:lnTo>
                    <a:pt x="226" y="104"/>
                  </a:lnTo>
                  <a:lnTo>
                    <a:pt x="216" y="99"/>
                  </a:lnTo>
                  <a:lnTo>
                    <a:pt x="207" y="123"/>
                  </a:lnTo>
                  <a:lnTo>
                    <a:pt x="184" y="145"/>
                  </a:lnTo>
                  <a:lnTo>
                    <a:pt x="207" y="142"/>
                  </a:lnTo>
                  <a:lnTo>
                    <a:pt x="199" y="173"/>
                  </a:lnTo>
                  <a:lnTo>
                    <a:pt x="181" y="166"/>
                  </a:lnTo>
                  <a:lnTo>
                    <a:pt x="173" y="176"/>
                  </a:lnTo>
                  <a:lnTo>
                    <a:pt x="144" y="184"/>
                  </a:lnTo>
                  <a:lnTo>
                    <a:pt x="143" y="197"/>
                  </a:lnTo>
                  <a:lnTo>
                    <a:pt x="123" y="189"/>
                  </a:lnTo>
                  <a:lnTo>
                    <a:pt x="104" y="193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253"/>
            <p:cNvSpPr>
              <a:spLocks/>
            </p:cNvSpPr>
            <p:nvPr/>
          </p:nvSpPr>
          <p:spPr bwMode="auto">
            <a:xfrm>
              <a:off x="8481176" y="3232903"/>
              <a:ext cx="385880" cy="302453"/>
            </a:xfrm>
            <a:custGeom>
              <a:avLst/>
              <a:gdLst>
                <a:gd name="T0" fmla="*/ 2147483647 w 300"/>
                <a:gd name="T1" fmla="*/ 2147483647 h 237"/>
                <a:gd name="T2" fmla="*/ 2147483647 w 300"/>
                <a:gd name="T3" fmla="*/ 2147483647 h 237"/>
                <a:gd name="T4" fmla="*/ 2147483647 w 300"/>
                <a:gd name="T5" fmla="*/ 0 h 237"/>
                <a:gd name="T6" fmla="*/ 2147483647 w 300"/>
                <a:gd name="T7" fmla="*/ 2147483647 h 237"/>
                <a:gd name="T8" fmla="*/ 2147483647 w 300"/>
                <a:gd name="T9" fmla="*/ 2147483647 h 237"/>
                <a:gd name="T10" fmla="*/ 2147483647 w 300"/>
                <a:gd name="T11" fmla="*/ 2147483647 h 237"/>
                <a:gd name="T12" fmla="*/ 2147483647 w 300"/>
                <a:gd name="T13" fmla="*/ 2147483647 h 237"/>
                <a:gd name="T14" fmla="*/ 2147483647 w 300"/>
                <a:gd name="T15" fmla="*/ 2147483647 h 237"/>
                <a:gd name="T16" fmla="*/ 2147483647 w 300"/>
                <a:gd name="T17" fmla="*/ 2147483647 h 237"/>
                <a:gd name="T18" fmla="*/ 2147483647 w 300"/>
                <a:gd name="T19" fmla="*/ 2147483647 h 237"/>
                <a:gd name="T20" fmla="*/ 2147483647 w 300"/>
                <a:gd name="T21" fmla="*/ 2147483647 h 237"/>
                <a:gd name="T22" fmla="*/ 2147483647 w 300"/>
                <a:gd name="T23" fmla="*/ 2147483647 h 237"/>
                <a:gd name="T24" fmla="*/ 2147483647 w 300"/>
                <a:gd name="T25" fmla="*/ 2147483647 h 237"/>
                <a:gd name="T26" fmla="*/ 2147483647 w 300"/>
                <a:gd name="T27" fmla="*/ 2147483647 h 237"/>
                <a:gd name="T28" fmla="*/ 2147483647 w 300"/>
                <a:gd name="T29" fmla="*/ 2147483647 h 237"/>
                <a:gd name="T30" fmla="*/ 2147483647 w 300"/>
                <a:gd name="T31" fmla="*/ 2147483647 h 237"/>
                <a:gd name="T32" fmla="*/ 2147483647 w 300"/>
                <a:gd name="T33" fmla="*/ 2147483647 h 237"/>
                <a:gd name="T34" fmla="*/ 2147483647 w 300"/>
                <a:gd name="T35" fmla="*/ 2147483647 h 237"/>
                <a:gd name="T36" fmla="*/ 2147483647 w 300"/>
                <a:gd name="T37" fmla="*/ 2147483647 h 237"/>
                <a:gd name="T38" fmla="*/ 2147483647 w 300"/>
                <a:gd name="T39" fmla="*/ 2147483647 h 237"/>
                <a:gd name="T40" fmla="*/ 2147483647 w 300"/>
                <a:gd name="T41" fmla="*/ 2147483647 h 237"/>
                <a:gd name="T42" fmla="*/ 2147483647 w 300"/>
                <a:gd name="T43" fmla="*/ 2147483647 h 237"/>
                <a:gd name="T44" fmla="*/ 2147483647 w 300"/>
                <a:gd name="T45" fmla="*/ 2147483647 h 237"/>
                <a:gd name="T46" fmla="*/ 2147483647 w 300"/>
                <a:gd name="T47" fmla="*/ 2147483647 h 237"/>
                <a:gd name="T48" fmla="*/ 2147483647 w 300"/>
                <a:gd name="T49" fmla="*/ 2147483647 h 237"/>
                <a:gd name="T50" fmla="*/ 0 w 300"/>
                <a:gd name="T51" fmla="*/ 2147483647 h 237"/>
                <a:gd name="T52" fmla="*/ 2147483647 w 300"/>
                <a:gd name="T53" fmla="*/ 2147483647 h 237"/>
                <a:gd name="T54" fmla="*/ 2147483647 w 300"/>
                <a:gd name="T55" fmla="*/ 2147483647 h 237"/>
                <a:gd name="T56" fmla="*/ 2147483647 w 300"/>
                <a:gd name="T57" fmla="*/ 2147483647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0"/>
                <a:gd name="T88" fmla="*/ 0 h 237"/>
                <a:gd name="T89" fmla="*/ 300 w 300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0" h="237">
                  <a:moveTo>
                    <a:pt x="16" y="66"/>
                  </a:moveTo>
                  <a:lnTo>
                    <a:pt x="24" y="66"/>
                  </a:lnTo>
                  <a:lnTo>
                    <a:pt x="35" y="0"/>
                  </a:lnTo>
                  <a:lnTo>
                    <a:pt x="48" y="29"/>
                  </a:lnTo>
                  <a:lnTo>
                    <a:pt x="76" y="54"/>
                  </a:lnTo>
                  <a:lnTo>
                    <a:pt x="99" y="50"/>
                  </a:lnTo>
                  <a:lnTo>
                    <a:pt x="113" y="67"/>
                  </a:lnTo>
                  <a:lnTo>
                    <a:pt x="132" y="64"/>
                  </a:lnTo>
                  <a:lnTo>
                    <a:pt x="163" y="5"/>
                  </a:lnTo>
                  <a:lnTo>
                    <a:pt x="206" y="53"/>
                  </a:lnTo>
                  <a:lnTo>
                    <a:pt x="222" y="37"/>
                  </a:lnTo>
                  <a:lnTo>
                    <a:pt x="230" y="58"/>
                  </a:lnTo>
                  <a:lnTo>
                    <a:pt x="260" y="74"/>
                  </a:lnTo>
                  <a:lnTo>
                    <a:pt x="265" y="106"/>
                  </a:lnTo>
                  <a:lnTo>
                    <a:pt x="300" y="134"/>
                  </a:lnTo>
                  <a:lnTo>
                    <a:pt x="291" y="179"/>
                  </a:lnTo>
                  <a:lnTo>
                    <a:pt x="243" y="210"/>
                  </a:lnTo>
                  <a:lnTo>
                    <a:pt x="196" y="219"/>
                  </a:lnTo>
                  <a:lnTo>
                    <a:pt x="161" y="237"/>
                  </a:lnTo>
                  <a:lnTo>
                    <a:pt x="126" y="222"/>
                  </a:lnTo>
                  <a:lnTo>
                    <a:pt x="99" y="195"/>
                  </a:lnTo>
                  <a:lnTo>
                    <a:pt x="113" y="150"/>
                  </a:lnTo>
                  <a:lnTo>
                    <a:pt x="62" y="123"/>
                  </a:lnTo>
                  <a:lnTo>
                    <a:pt x="52" y="149"/>
                  </a:lnTo>
                  <a:lnTo>
                    <a:pt x="24" y="138"/>
                  </a:lnTo>
                  <a:lnTo>
                    <a:pt x="0" y="96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254"/>
            <p:cNvSpPr>
              <a:spLocks/>
            </p:cNvSpPr>
            <p:nvPr/>
          </p:nvSpPr>
          <p:spPr bwMode="auto">
            <a:xfrm>
              <a:off x="8515904" y="3061896"/>
              <a:ext cx="309991" cy="256510"/>
            </a:xfrm>
            <a:custGeom>
              <a:avLst/>
              <a:gdLst>
                <a:gd name="T0" fmla="*/ 2147483647 w 241"/>
                <a:gd name="T1" fmla="*/ 0 h 201"/>
                <a:gd name="T2" fmla="*/ 2147483647 w 241"/>
                <a:gd name="T3" fmla="*/ 2147483647 h 201"/>
                <a:gd name="T4" fmla="*/ 2147483647 w 241"/>
                <a:gd name="T5" fmla="*/ 2147483647 h 201"/>
                <a:gd name="T6" fmla="*/ 2147483647 w 241"/>
                <a:gd name="T7" fmla="*/ 2147483647 h 201"/>
                <a:gd name="T8" fmla="*/ 2147483647 w 241"/>
                <a:gd name="T9" fmla="*/ 2147483647 h 201"/>
                <a:gd name="T10" fmla="*/ 2147483647 w 241"/>
                <a:gd name="T11" fmla="*/ 2147483647 h 201"/>
                <a:gd name="T12" fmla="*/ 2147483647 w 241"/>
                <a:gd name="T13" fmla="*/ 2147483647 h 201"/>
                <a:gd name="T14" fmla="*/ 2147483647 w 241"/>
                <a:gd name="T15" fmla="*/ 2147483647 h 201"/>
                <a:gd name="T16" fmla="*/ 2147483647 w 241"/>
                <a:gd name="T17" fmla="*/ 2147483647 h 201"/>
                <a:gd name="T18" fmla="*/ 0 w 241"/>
                <a:gd name="T19" fmla="*/ 2147483647 h 201"/>
                <a:gd name="T20" fmla="*/ 2147483647 w 241"/>
                <a:gd name="T21" fmla="*/ 2147483647 h 201"/>
                <a:gd name="T22" fmla="*/ 2147483647 w 241"/>
                <a:gd name="T23" fmla="*/ 2147483647 h 201"/>
                <a:gd name="T24" fmla="*/ 2147483647 w 241"/>
                <a:gd name="T25" fmla="*/ 2147483647 h 201"/>
                <a:gd name="T26" fmla="*/ 2147483647 w 241"/>
                <a:gd name="T27" fmla="*/ 2147483647 h 201"/>
                <a:gd name="T28" fmla="*/ 2147483647 w 241"/>
                <a:gd name="T29" fmla="*/ 2147483647 h 201"/>
                <a:gd name="T30" fmla="*/ 2147483647 w 241"/>
                <a:gd name="T31" fmla="*/ 2147483647 h 201"/>
                <a:gd name="T32" fmla="*/ 2147483647 w 241"/>
                <a:gd name="T33" fmla="*/ 2147483647 h 201"/>
                <a:gd name="T34" fmla="*/ 2147483647 w 241"/>
                <a:gd name="T35" fmla="*/ 2147483647 h 201"/>
                <a:gd name="T36" fmla="*/ 2147483647 w 241"/>
                <a:gd name="T37" fmla="*/ 2147483647 h 201"/>
                <a:gd name="T38" fmla="*/ 2147483647 w 241"/>
                <a:gd name="T39" fmla="*/ 2147483647 h 201"/>
                <a:gd name="T40" fmla="*/ 2147483647 w 241"/>
                <a:gd name="T41" fmla="*/ 2147483647 h 201"/>
                <a:gd name="T42" fmla="*/ 2147483647 w 241"/>
                <a:gd name="T43" fmla="*/ 2147483647 h 201"/>
                <a:gd name="T44" fmla="*/ 2147483647 w 241"/>
                <a:gd name="T45" fmla="*/ 2147483647 h 201"/>
                <a:gd name="T46" fmla="*/ 2147483647 w 241"/>
                <a:gd name="T47" fmla="*/ 2147483647 h 201"/>
                <a:gd name="T48" fmla="*/ 2147483647 w 241"/>
                <a:gd name="T49" fmla="*/ 2147483647 h 201"/>
                <a:gd name="T50" fmla="*/ 2147483647 w 241"/>
                <a:gd name="T51" fmla="*/ 0 h 201"/>
                <a:gd name="T52" fmla="*/ 2147483647 w 241"/>
                <a:gd name="T53" fmla="*/ 0 h 201"/>
                <a:gd name="T54" fmla="*/ 2147483647 w 24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1"/>
                <a:gd name="T85" fmla="*/ 0 h 201"/>
                <a:gd name="T86" fmla="*/ 241 w 24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1" h="201">
                  <a:moveTo>
                    <a:pt x="169" y="0"/>
                  </a:moveTo>
                  <a:lnTo>
                    <a:pt x="129" y="3"/>
                  </a:lnTo>
                  <a:lnTo>
                    <a:pt x="105" y="21"/>
                  </a:lnTo>
                  <a:lnTo>
                    <a:pt x="99" y="13"/>
                  </a:lnTo>
                  <a:lnTo>
                    <a:pt x="88" y="17"/>
                  </a:lnTo>
                  <a:lnTo>
                    <a:pt x="80" y="40"/>
                  </a:lnTo>
                  <a:lnTo>
                    <a:pt x="93" y="51"/>
                  </a:lnTo>
                  <a:lnTo>
                    <a:pt x="64" y="75"/>
                  </a:lnTo>
                  <a:lnTo>
                    <a:pt x="32" y="81"/>
                  </a:lnTo>
                  <a:lnTo>
                    <a:pt x="0" y="97"/>
                  </a:lnTo>
                  <a:lnTo>
                    <a:pt x="8" y="134"/>
                  </a:lnTo>
                  <a:lnTo>
                    <a:pt x="21" y="163"/>
                  </a:lnTo>
                  <a:lnTo>
                    <a:pt x="49" y="188"/>
                  </a:lnTo>
                  <a:lnTo>
                    <a:pt x="72" y="184"/>
                  </a:lnTo>
                  <a:lnTo>
                    <a:pt x="86" y="201"/>
                  </a:lnTo>
                  <a:lnTo>
                    <a:pt x="105" y="198"/>
                  </a:lnTo>
                  <a:lnTo>
                    <a:pt x="136" y="139"/>
                  </a:lnTo>
                  <a:lnTo>
                    <a:pt x="179" y="187"/>
                  </a:lnTo>
                  <a:lnTo>
                    <a:pt x="195" y="171"/>
                  </a:lnTo>
                  <a:lnTo>
                    <a:pt x="241" y="126"/>
                  </a:lnTo>
                  <a:lnTo>
                    <a:pt x="208" y="80"/>
                  </a:lnTo>
                  <a:lnTo>
                    <a:pt x="185" y="69"/>
                  </a:lnTo>
                  <a:lnTo>
                    <a:pt x="200" y="32"/>
                  </a:lnTo>
                  <a:lnTo>
                    <a:pt x="181" y="14"/>
                  </a:lnTo>
                  <a:lnTo>
                    <a:pt x="187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255"/>
            <p:cNvSpPr>
              <a:spLocks/>
            </p:cNvSpPr>
            <p:nvPr/>
          </p:nvSpPr>
          <p:spPr bwMode="auto">
            <a:xfrm>
              <a:off x="8472171" y="2657349"/>
              <a:ext cx="325426" cy="350947"/>
            </a:xfrm>
            <a:custGeom>
              <a:avLst/>
              <a:gdLst>
                <a:gd name="T0" fmla="*/ 2147483647 w 253"/>
                <a:gd name="T1" fmla="*/ 2147483647 h 275"/>
                <a:gd name="T2" fmla="*/ 2147483647 w 253"/>
                <a:gd name="T3" fmla="*/ 0 h 275"/>
                <a:gd name="T4" fmla="*/ 2147483647 w 253"/>
                <a:gd name="T5" fmla="*/ 2147483647 h 275"/>
                <a:gd name="T6" fmla="*/ 2147483647 w 253"/>
                <a:gd name="T7" fmla="*/ 0 h 275"/>
                <a:gd name="T8" fmla="*/ 2147483647 w 253"/>
                <a:gd name="T9" fmla="*/ 2147483647 h 275"/>
                <a:gd name="T10" fmla="*/ 2147483647 w 253"/>
                <a:gd name="T11" fmla="*/ 2147483647 h 275"/>
                <a:gd name="T12" fmla="*/ 2147483647 w 253"/>
                <a:gd name="T13" fmla="*/ 2147483647 h 275"/>
                <a:gd name="T14" fmla="*/ 2147483647 w 253"/>
                <a:gd name="T15" fmla="*/ 2147483647 h 275"/>
                <a:gd name="T16" fmla="*/ 2147483647 w 253"/>
                <a:gd name="T17" fmla="*/ 2147483647 h 275"/>
                <a:gd name="T18" fmla="*/ 2147483647 w 253"/>
                <a:gd name="T19" fmla="*/ 2147483647 h 275"/>
                <a:gd name="T20" fmla="*/ 2147483647 w 253"/>
                <a:gd name="T21" fmla="*/ 2147483647 h 275"/>
                <a:gd name="T22" fmla="*/ 2147483647 w 253"/>
                <a:gd name="T23" fmla="*/ 2147483647 h 275"/>
                <a:gd name="T24" fmla="*/ 2147483647 w 253"/>
                <a:gd name="T25" fmla="*/ 2147483647 h 275"/>
                <a:gd name="T26" fmla="*/ 2147483647 w 253"/>
                <a:gd name="T27" fmla="*/ 2147483647 h 275"/>
                <a:gd name="T28" fmla="*/ 2147483647 w 253"/>
                <a:gd name="T29" fmla="*/ 2147483647 h 275"/>
                <a:gd name="T30" fmla="*/ 2147483647 w 253"/>
                <a:gd name="T31" fmla="*/ 2147483647 h 275"/>
                <a:gd name="T32" fmla="*/ 2147483647 w 253"/>
                <a:gd name="T33" fmla="*/ 2147483647 h 275"/>
                <a:gd name="T34" fmla="*/ 2147483647 w 253"/>
                <a:gd name="T35" fmla="*/ 2147483647 h 275"/>
                <a:gd name="T36" fmla="*/ 0 w 253"/>
                <a:gd name="T37" fmla="*/ 2147483647 h 275"/>
                <a:gd name="T38" fmla="*/ 2147483647 w 253"/>
                <a:gd name="T39" fmla="*/ 2147483647 h 275"/>
                <a:gd name="T40" fmla="*/ 2147483647 w 253"/>
                <a:gd name="T41" fmla="*/ 2147483647 h 275"/>
                <a:gd name="T42" fmla="*/ 2147483647 w 253"/>
                <a:gd name="T43" fmla="*/ 2147483647 h 275"/>
                <a:gd name="T44" fmla="*/ 2147483647 w 253"/>
                <a:gd name="T45" fmla="*/ 2147483647 h 275"/>
                <a:gd name="T46" fmla="*/ 2147483647 w 253"/>
                <a:gd name="T47" fmla="*/ 2147483647 h 2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3"/>
                <a:gd name="T73" fmla="*/ 0 h 275"/>
                <a:gd name="T74" fmla="*/ 253 w 253"/>
                <a:gd name="T75" fmla="*/ 275 h 2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3" h="275">
                  <a:moveTo>
                    <a:pt x="155" y="18"/>
                  </a:moveTo>
                  <a:lnTo>
                    <a:pt x="179" y="0"/>
                  </a:lnTo>
                  <a:lnTo>
                    <a:pt x="203" y="3"/>
                  </a:lnTo>
                  <a:lnTo>
                    <a:pt x="221" y="0"/>
                  </a:lnTo>
                  <a:lnTo>
                    <a:pt x="229" y="35"/>
                  </a:lnTo>
                  <a:lnTo>
                    <a:pt x="218" y="54"/>
                  </a:lnTo>
                  <a:lnTo>
                    <a:pt x="248" y="48"/>
                  </a:lnTo>
                  <a:lnTo>
                    <a:pt x="253" y="56"/>
                  </a:lnTo>
                  <a:lnTo>
                    <a:pt x="179" y="152"/>
                  </a:lnTo>
                  <a:lnTo>
                    <a:pt x="146" y="171"/>
                  </a:lnTo>
                  <a:lnTo>
                    <a:pt x="147" y="219"/>
                  </a:lnTo>
                  <a:lnTo>
                    <a:pt x="85" y="275"/>
                  </a:lnTo>
                  <a:lnTo>
                    <a:pt x="74" y="267"/>
                  </a:lnTo>
                  <a:lnTo>
                    <a:pt x="101" y="218"/>
                  </a:lnTo>
                  <a:lnTo>
                    <a:pt x="61" y="192"/>
                  </a:lnTo>
                  <a:lnTo>
                    <a:pt x="55" y="166"/>
                  </a:lnTo>
                  <a:lnTo>
                    <a:pt x="13" y="154"/>
                  </a:lnTo>
                  <a:lnTo>
                    <a:pt x="23" y="120"/>
                  </a:lnTo>
                  <a:lnTo>
                    <a:pt x="0" y="93"/>
                  </a:lnTo>
                  <a:lnTo>
                    <a:pt x="99" y="43"/>
                  </a:lnTo>
                  <a:lnTo>
                    <a:pt x="120" y="14"/>
                  </a:lnTo>
                  <a:lnTo>
                    <a:pt x="155" y="1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256"/>
            <p:cNvSpPr>
              <a:spLocks/>
            </p:cNvSpPr>
            <p:nvPr/>
          </p:nvSpPr>
          <p:spPr bwMode="auto">
            <a:xfrm>
              <a:off x="8056707" y="1764030"/>
              <a:ext cx="312563" cy="324147"/>
            </a:xfrm>
            <a:custGeom>
              <a:avLst/>
              <a:gdLst>
                <a:gd name="T0" fmla="*/ 2147483647 w 243"/>
                <a:gd name="T1" fmla="*/ 2147483647 h 254"/>
                <a:gd name="T2" fmla="*/ 2147483647 w 243"/>
                <a:gd name="T3" fmla="*/ 2147483647 h 254"/>
                <a:gd name="T4" fmla="*/ 2147483647 w 243"/>
                <a:gd name="T5" fmla="*/ 2147483647 h 254"/>
                <a:gd name="T6" fmla="*/ 2147483647 w 243"/>
                <a:gd name="T7" fmla="*/ 2147483647 h 254"/>
                <a:gd name="T8" fmla="*/ 2147483647 w 243"/>
                <a:gd name="T9" fmla="*/ 2147483647 h 254"/>
                <a:gd name="T10" fmla="*/ 0 w 243"/>
                <a:gd name="T11" fmla="*/ 2147483647 h 254"/>
                <a:gd name="T12" fmla="*/ 2147483647 w 243"/>
                <a:gd name="T13" fmla="*/ 2147483647 h 254"/>
                <a:gd name="T14" fmla="*/ 2147483647 w 243"/>
                <a:gd name="T15" fmla="*/ 2147483647 h 254"/>
                <a:gd name="T16" fmla="*/ 2147483647 w 243"/>
                <a:gd name="T17" fmla="*/ 2147483647 h 254"/>
                <a:gd name="T18" fmla="*/ 2147483647 w 243"/>
                <a:gd name="T19" fmla="*/ 2147483647 h 254"/>
                <a:gd name="T20" fmla="*/ 2147483647 w 243"/>
                <a:gd name="T21" fmla="*/ 2147483647 h 254"/>
                <a:gd name="T22" fmla="*/ 2147483647 w 243"/>
                <a:gd name="T23" fmla="*/ 2147483647 h 254"/>
                <a:gd name="T24" fmla="*/ 2147483647 w 243"/>
                <a:gd name="T25" fmla="*/ 0 h 254"/>
                <a:gd name="T26" fmla="*/ 2147483647 w 243"/>
                <a:gd name="T27" fmla="*/ 2147483647 h 254"/>
                <a:gd name="T28" fmla="*/ 2147483647 w 243"/>
                <a:gd name="T29" fmla="*/ 2147483647 h 254"/>
                <a:gd name="T30" fmla="*/ 2147483647 w 243"/>
                <a:gd name="T31" fmla="*/ 2147483647 h 254"/>
                <a:gd name="T32" fmla="*/ 2147483647 w 243"/>
                <a:gd name="T33" fmla="*/ 2147483647 h 254"/>
                <a:gd name="T34" fmla="*/ 2147483647 w 243"/>
                <a:gd name="T35" fmla="*/ 2147483647 h 254"/>
                <a:gd name="T36" fmla="*/ 2147483647 w 243"/>
                <a:gd name="T37" fmla="*/ 2147483647 h 254"/>
                <a:gd name="T38" fmla="*/ 2147483647 w 243"/>
                <a:gd name="T39" fmla="*/ 2147483647 h 254"/>
                <a:gd name="T40" fmla="*/ 2147483647 w 243"/>
                <a:gd name="T41" fmla="*/ 2147483647 h 254"/>
                <a:gd name="T42" fmla="*/ 2147483647 w 243"/>
                <a:gd name="T43" fmla="*/ 2147483647 h 254"/>
                <a:gd name="T44" fmla="*/ 2147483647 w 243"/>
                <a:gd name="T45" fmla="*/ 2147483647 h 254"/>
                <a:gd name="T46" fmla="*/ 2147483647 w 243"/>
                <a:gd name="T47" fmla="*/ 2147483647 h 254"/>
                <a:gd name="T48" fmla="*/ 2147483647 w 243"/>
                <a:gd name="T49" fmla="*/ 2147483647 h 254"/>
                <a:gd name="T50" fmla="*/ 2147483647 w 243"/>
                <a:gd name="T51" fmla="*/ 2147483647 h 254"/>
                <a:gd name="T52" fmla="*/ 2147483647 w 243"/>
                <a:gd name="T53" fmla="*/ 2147483647 h 254"/>
                <a:gd name="T54" fmla="*/ 2147483647 w 243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3"/>
                <a:gd name="T85" fmla="*/ 0 h 254"/>
                <a:gd name="T86" fmla="*/ 243 w 243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3" h="254">
                  <a:moveTo>
                    <a:pt x="166" y="251"/>
                  </a:moveTo>
                  <a:lnTo>
                    <a:pt x="106" y="254"/>
                  </a:lnTo>
                  <a:lnTo>
                    <a:pt x="99" y="240"/>
                  </a:lnTo>
                  <a:lnTo>
                    <a:pt x="74" y="244"/>
                  </a:lnTo>
                  <a:lnTo>
                    <a:pt x="26" y="212"/>
                  </a:lnTo>
                  <a:lnTo>
                    <a:pt x="0" y="212"/>
                  </a:lnTo>
                  <a:lnTo>
                    <a:pt x="2" y="156"/>
                  </a:lnTo>
                  <a:lnTo>
                    <a:pt x="32" y="118"/>
                  </a:lnTo>
                  <a:lnTo>
                    <a:pt x="30" y="59"/>
                  </a:lnTo>
                  <a:lnTo>
                    <a:pt x="74" y="62"/>
                  </a:lnTo>
                  <a:lnTo>
                    <a:pt x="112" y="44"/>
                  </a:lnTo>
                  <a:lnTo>
                    <a:pt x="110" y="22"/>
                  </a:lnTo>
                  <a:lnTo>
                    <a:pt x="134" y="0"/>
                  </a:lnTo>
                  <a:lnTo>
                    <a:pt x="147" y="4"/>
                  </a:lnTo>
                  <a:lnTo>
                    <a:pt x="130" y="54"/>
                  </a:lnTo>
                  <a:lnTo>
                    <a:pt x="146" y="62"/>
                  </a:lnTo>
                  <a:lnTo>
                    <a:pt x="144" y="102"/>
                  </a:lnTo>
                  <a:lnTo>
                    <a:pt x="166" y="99"/>
                  </a:lnTo>
                  <a:lnTo>
                    <a:pt x="243" y="147"/>
                  </a:lnTo>
                  <a:lnTo>
                    <a:pt x="221" y="168"/>
                  </a:lnTo>
                  <a:lnTo>
                    <a:pt x="192" y="155"/>
                  </a:lnTo>
                  <a:lnTo>
                    <a:pt x="184" y="180"/>
                  </a:lnTo>
                  <a:lnTo>
                    <a:pt x="192" y="204"/>
                  </a:lnTo>
                  <a:lnTo>
                    <a:pt x="178" y="227"/>
                  </a:lnTo>
                  <a:lnTo>
                    <a:pt x="182" y="243"/>
                  </a:lnTo>
                  <a:lnTo>
                    <a:pt x="166" y="251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257"/>
            <p:cNvSpPr>
              <a:spLocks/>
            </p:cNvSpPr>
            <p:nvPr/>
          </p:nvSpPr>
          <p:spPr bwMode="auto">
            <a:xfrm>
              <a:off x="8447733" y="3512383"/>
              <a:ext cx="405174" cy="336908"/>
            </a:xfrm>
            <a:custGeom>
              <a:avLst/>
              <a:gdLst>
                <a:gd name="T0" fmla="*/ 2147483647 w 315"/>
                <a:gd name="T1" fmla="*/ 2147483647 h 264"/>
                <a:gd name="T2" fmla="*/ 2147483647 w 315"/>
                <a:gd name="T3" fmla="*/ 2147483647 h 264"/>
                <a:gd name="T4" fmla="*/ 2147483647 w 315"/>
                <a:gd name="T5" fmla="*/ 0 h 264"/>
                <a:gd name="T6" fmla="*/ 2147483647 w 315"/>
                <a:gd name="T7" fmla="*/ 2147483647 h 264"/>
                <a:gd name="T8" fmla="*/ 2147483647 w 315"/>
                <a:gd name="T9" fmla="*/ 2147483647 h 264"/>
                <a:gd name="T10" fmla="*/ 2147483647 w 315"/>
                <a:gd name="T11" fmla="*/ 2147483647 h 264"/>
                <a:gd name="T12" fmla="*/ 2147483647 w 315"/>
                <a:gd name="T13" fmla="*/ 2147483647 h 264"/>
                <a:gd name="T14" fmla="*/ 2147483647 w 315"/>
                <a:gd name="T15" fmla="*/ 2147483647 h 264"/>
                <a:gd name="T16" fmla="*/ 2147483647 w 315"/>
                <a:gd name="T17" fmla="*/ 2147483647 h 264"/>
                <a:gd name="T18" fmla="*/ 2147483647 w 315"/>
                <a:gd name="T19" fmla="*/ 2147483647 h 264"/>
                <a:gd name="T20" fmla="*/ 2147483647 w 315"/>
                <a:gd name="T21" fmla="*/ 2147483647 h 264"/>
                <a:gd name="T22" fmla="*/ 2147483647 w 315"/>
                <a:gd name="T23" fmla="*/ 2147483647 h 264"/>
                <a:gd name="T24" fmla="*/ 2147483647 w 315"/>
                <a:gd name="T25" fmla="*/ 2147483647 h 264"/>
                <a:gd name="T26" fmla="*/ 2147483647 w 315"/>
                <a:gd name="T27" fmla="*/ 2147483647 h 264"/>
                <a:gd name="T28" fmla="*/ 2147483647 w 315"/>
                <a:gd name="T29" fmla="*/ 2147483647 h 264"/>
                <a:gd name="T30" fmla="*/ 2147483647 w 315"/>
                <a:gd name="T31" fmla="*/ 2147483647 h 264"/>
                <a:gd name="T32" fmla="*/ 2147483647 w 315"/>
                <a:gd name="T33" fmla="*/ 2147483647 h 264"/>
                <a:gd name="T34" fmla="*/ 2147483647 w 315"/>
                <a:gd name="T35" fmla="*/ 2147483647 h 264"/>
                <a:gd name="T36" fmla="*/ 0 w 315"/>
                <a:gd name="T37" fmla="*/ 2147483647 h 264"/>
                <a:gd name="T38" fmla="*/ 2147483647 w 315"/>
                <a:gd name="T39" fmla="*/ 2147483647 h 264"/>
                <a:gd name="T40" fmla="*/ 2147483647 w 315"/>
                <a:gd name="T41" fmla="*/ 2147483647 h 264"/>
                <a:gd name="T42" fmla="*/ 2147483647 w 315"/>
                <a:gd name="T43" fmla="*/ 2147483647 h 264"/>
                <a:gd name="T44" fmla="*/ 2147483647 w 315"/>
                <a:gd name="T45" fmla="*/ 2147483647 h 264"/>
                <a:gd name="T46" fmla="*/ 2147483647 w 315"/>
                <a:gd name="T47" fmla="*/ 2147483647 h 264"/>
                <a:gd name="T48" fmla="*/ 2147483647 w 315"/>
                <a:gd name="T49" fmla="*/ 2147483647 h 264"/>
                <a:gd name="T50" fmla="*/ 2147483647 w 315"/>
                <a:gd name="T51" fmla="*/ 2147483647 h 264"/>
                <a:gd name="T52" fmla="*/ 2147483647 w 315"/>
                <a:gd name="T53" fmla="*/ 2147483647 h 264"/>
                <a:gd name="T54" fmla="*/ 2147483647 w 315"/>
                <a:gd name="T55" fmla="*/ 2147483647 h 264"/>
                <a:gd name="T56" fmla="*/ 2147483647 w 315"/>
                <a:gd name="T57" fmla="*/ 2147483647 h 264"/>
                <a:gd name="T58" fmla="*/ 2147483647 w 315"/>
                <a:gd name="T59" fmla="*/ 2147483647 h 264"/>
                <a:gd name="T60" fmla="*/ 2147483647 w 315"/>
                <a:gd name="T61" fmla="*/ 2147483647 h 264"/>
                <a:gd name="T62" fmla="*/ 2147483647 w 315"/>
                <a:gd name="T63" fmla="*/ 2147483647 h 264"/>
                <a:gd name="T64" fmla="*/ 2147483647 w 315"/>
                <a:gd name="T65" fmla="*/ 2147483647 h 264"/>
                <a:gd name="T66" fmla="*/ 2147483647 w 315"/>
                <a:gd name="T67" fmla="*/ 2147483647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264"/>
                <a:gd name="T104" fmla="*/ 315 w 315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264">
                  <a:moveTo>
                    <a:pt x="152" y="3"/>
                  </a:moveTo>
                  <a:lnTo>
                    <a:pt x="187" y="18"/>
                  </a:lnTo>
                  <a:lnTo>
                    <a:pt x="222" y="0"/>
                  </a:lnTo>
                  <a:lnTo>
                    <a:pt x="266" y="67"/>
                  </a:lnTo>
                  <a:lnTo>
                    <a:pt x="301" y="72"/>
                  </a:lnTo>
                  <a:lnTo>
                    <a:pt x="315" y="112"/>
                  </a:lnTo>
                  <a:lnTo>
                    <a:pt x="293" y="122"/>
                  </a:lnTo>
                  <a:lnTo>
                    <a:pt x="246" y="160"/>
                  </a:lnTo>
                  <a:lnTo>
                    <a:pt x="234" y="187"/>
                  </a:lnTo>
                  <a:lnTo>
                    <a:pt x="205" y="184"/>
                  </a:lnTo>
                  <a:lnTo>
                    <a:pt x="182" y="170"/>
                  </a:lnTo>
                  <a:lnTo>
                    <a:pt x="154" y="200"/>
                  </a:lnTo>
                  <a:lnTo>
                    <a:pt x="134" y="181"/>
                  </a:lnTo>
                  <a:lnTo>
                    <a:pt x="106" y="205"/>
                  </a:lnTo>
                  <a:lnTo>
                    <a:pt x="82" y="242"/>
                  </a:lnTo>
                  <a:lnTo>
                    <a:pt x="91" y="259"/>
                  </a:lnTo>
                  <a:lnTo>
                    <a:pt x="54" y="264"/>
                  </a:lnTo>
                  <a:lnTo>
                    <a:pt x="40" y="230"/>
                  </a:lnTo>
                  <a:lnTo>
                    <a:pt x="0" y="218"/>
                  </a:lnTo>
                  <a:lnTo>
                    <a:pt x="8" y="183"/>
                  </a:lnTo>
                  <a:lnTo>
                    <a:pt x="35" y="189"/>
                  </a:lnTo>
                  <a:lnTo>
                    <a:pt x="43" y="178"/>
                  </a:lnTo>
                  <a:lnTo>
                    <a:pt x="32" y="168"/>
                  </a:lnTo>
                  <a:lnTo>
                    <a:pt x="42" y="139"/>
                  </a:lnTo>
                  <a:lnTo>
                    <a:pt x="58" y="141"/>
                  </a:lnTo>
                  <a:lnTo>
                    <a:pt x="70" y="125"/>
                  </a:lnTo>
                  <a:lnTo>
                    <a:pt x="75" y="112"/>
                  </a:lnTo>
                  <a:lnTo>
                    <a:pt x="133" y="79"/>
                  </a:lnTo>
                  <a:lnTo>
                    <a:pt x="176" y="74"/>
                  </a:lnTo>
                  <a:lnTo>
                    <a:pt x="168" y="40"/>
                  </a:lnTo>
                  <a:lnTo>
                    <a:pt x="142" y="34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258"/>
            <p:cNvSpPr>
              <a:spLocks/>
            </p:cNvSpPr>
            <p:nvPr/>
          </p:nvSpPr>
          <p:spPr bwMode="auto">
            <a:xfrm>
              <a:off x="8468313" y="3668075"/>
              <a:ext cx="374304" cy="357327"/>
            </a:xfrm>
            <a:custGeom>
              <a:avLst/>
              <a:gdLst>
                <a:gd name="T0" fmla="*/ 2147483647 w 291"/>
                <a:gd name="T1" fmla="*/ 2147483647 h 280"/>
                <a:gd name="T2" fmla="*/ 2147483647 w 291"/>
                <a:gd name="T3" fmla="*/ 2147483647 h 280"/>
                <a:gd name="T4" fmla="*/ 2147483647 w 291"/>
                <a:gd name="T5" fmla="*/ 2147483647 h 280"/>
                <a:gd name="T6" fmla="*/ 2147483647 w 291"/>
                <a:gd name="T7" fmla="*/ 2147483647 h 280"/>
                <a:gd name="T8" fmla="*/ 2147483647 w 291"/>
                <a:gd name="T9" fmla="*/ 0 h 280"/>
                <a:gd name="T10" fmla="*/ 2147483647 w 291"/>
                <a:gd name="T11" fmla="*/ 2147483647 h 280"/>
                <a:gd name="T12" fmla="*/ 2147483647 w 291"/>
                <a:gd name="T13" fmla="*/ 2147483647 h 280"/>
                <a:gd name="T14" fmla="*/ 2147483647 w 291"/>
                <a:gd name="T15" fmla="*/ 2147483647 h 280"/>
                <a:gd name="T16" fmla="*/ 2147483647 w 291"/>
                <a:gd name="T17" fmla="*/ 2147483647 h 280"/>
                <a:gd name="T18" fmla="*/ 2147483647 w 291"/>
                <a:gd name="T19" fmla="*/ 2147483647 h 280"/>
                <a:gd name="T20" fmla="*/ 2147483647 w 291"/>
                <a:gd name="T21" fmla="*/ 2147483647 h 280"/>
                <a:gd name="T22" fmla="*/ 2147483647 w 291"/>
                <a:gd name="T23" fmla="*/ 2147483647 h 280"/>
                <a:gd name="T24" fmla="*/ 2147483647 w 291"/>
                <a:gd name="T25" fmla="*/ 2147483647 h 280"/>
                <a:gd name="T26" fmla="*/ 2147483647 w 291"/>
                <a:gd name="T27" fmla="*/ 2147483647 h 280"/>
                <a:gd name="T28" fmla="*/ 2147483647 w 291"/>
                <a:gd name="T29" fmla="*/ 2147483647 h 280"/>
                <a:gd name="T30" fmla="*/ 2147483647 w 291"/>
                <a:gd name="T31" fmla="*/ 2147483647 h 280"/>
                <a:gd name="T32" fmla="*/ 0 w 291"/>
                <a:gd name="T33" fmla="*/ 2147483647 h 280"/>
                <a:gd name="T34" fmla="*/ 2147483647 w 291"/>
                <a:gd name="T35" fmla="*/ 2147483647 h 280"/>
                <a:gd name="T36" fmla="*/ 2147483647 w 291"/>
                <a:gd name="T37" fmla="*/ 2147483647 h 280"/>
                <a:gd name="T38" fmla="*/ 2147483647 w 291"/>
                <a:gd name="T39" fmla="*/ 2147483647 h 280"/>
                <a:gd name="T40" fmla="*/ 2147483647 w 291"/>
                <a:gd name="T41" fmla="*/ 2147483647 h 280"/>
                <a:gd name="T42" fmla="*/ 2147483647 w 291"/>
                <a:gd name="T43" fmla="*/ 2147483647 h 280"/>
                <a:gd name="T44" fmla="*/ 2147483647 w 291"/>
                <a:gd name="T45" fmla="*/ 2147483647 h 280"/>
                <a:gd name="T46" fmla="*/ 2147483647 w 291"/>
                <a:gd name="T47" fmla="*/ 2147483647 h 280"/>
                <a:gd name="T48" fmla="*/ 2147483647 w 291"/>
                <a:gd name="T49" fmla="*/ 2147483647 h 280"/>
                <a:gd name="T50" fmla="*/ 2147483647 w 291"/>
                <a:gd name="T51" fmla="*/ 2147483647 h 280"/>
                <a:gd name="T52" fmla="*/ 2147483647 w 291"/>
                <a:gd name="T53" fmla="*/ 2147483647 h 280"/>
                <a:gd name="T54" fmla="*/ 2147483647 w 291"/>
                <a:gd name="T55" fmla="*/ 2147483647 h 280"/>
                <a:gd name="T56" fmla="*/ 2147483647 w 291"/>
                <a:gd name="T57" fmla="*/ 2147483647 h 280"/>
                <a:gd name="T58" fmla="*/ 2147483647 w 291"/>
                <a:gd name="T59" fmla="*/ 2147483647 h 280"/>
                <a:gd name="T60" fmla="*/ 2147483647 w 291"/>
                <a:gd name="T61" fmla="*/ 2147483647 h 280"/>
                <a:gd name="T62" fmla="*/ 2147483647 w 291"/>
                <a:gd name="T63" fmla="*/ 2147483647 h 280"/>
                <a:gd name="T64" fmla="*/ 2147483647 w 291"/>
                <a:gd name="T65" fmla="*/ 2147483647 h 280"/>
                <a:gd name="T66" fmla="*/ 2147483647 w 291"/>
                <a:gd name="T67" fmla="*/ 2147483647 h 280"/>
                <a:gd name="T68" fmla="*/ 2147483647 w 291"/>
                <a:gd name="T69" fmla="*/ 2147483647 h 280"/>
                <a:gd name="T70" fmla="*/ 2147483647 w 291"/>
                <a:gd name="T71" fmla="*/ 2147483647 h 280"/>
                <a:gd name="T72" fmla="*/ 2147483647 w 291"/>
                <a:gd name="T73" fmla="*/ 2147483647 h 280"/>
                <a:gd name="T74" fmla="*/ 2147483647 w 291"/>
                <a:gd name="T75" fmla="*/ 2147483647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1"/>
                <a:gd name="T115" fmla="*/ 0 h 280"/>
                <a:gd name="T116" fmla="*/ 291 w 291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1" h="280">
                  <a:moveTo>
                    <a:pt x="272" y="80"/>
                  </a:moveTo>
                  <a:lnTo>
                    <a:pt x="275" y="61"/>
                  </a:lnTo>
                  <a:lnTo>
                    <a:pt x="262" y="40"/>
                  </a:lnTo>
                  <a:lnTo>
                    <a:pt x="283" y="13"/>
                  </a:lnTo>
                  <a:lnTo>
                    <a:pt x="277" y="0"/>
                  </a:lnTo>
                  <a:lnTo>
                    <a:pt x="230" y="38"/>
                  </a:lnTo>
                  <a:lnTo>
                    <a:pt x="218" y="65"/>
                  </a:lnTo>
                  <a:lnTo>
                    <a:pt x="189" y="62"/>
                  </a:lnTo>
                  <a:lnTo>
                    <a:pt x="166" y="48"/>
                  </a:lnTo>
                  <a:lnTo>
                    <a:pt x="138" y="78"/>
                  </a:lnTo>
                  <a:lnTo>
                    <a:pt x="118" y="59"/>
                  </a:lnTo>
                  <a:lnTo>
                    <a:pt x="90" y="83"/>
                  </a:lnTo>
                  <a:lnTo>
                    <a:pt x="66" y="120"/>
                  </a:lnTo>
                  <a:lnTo>
                    <a:pt x="75" y="137"/>
                  </a:lnTo>
                  <a:lnTo>
                    <a:pt x="38" y="142"/>
                  </a:lnTo>
                  <a:lnTo>
                    <a:pt x="19" y="145"/>
                  </a:lnTo>
                  <a:lnTo>
                    <a:pt x="0" y="168"/>
                  </a:lnTo>
                  <a:lnTo>
                    <a:pt x="10" y="184"/>
                  </a:lnTo>
                  <a:lnTo>
                    <a:pt x="6" y="209"/>
                  </a:lnTo>
                  <a:lnTo>
                    <a:pt x="22" y="219"/>
                  </a:lnTo>
                  <a:lnTo>
                    <a:pt x="14" y="243"/>
                  </a:lnTo>
                  <a:lnTo>
                    <a:pt x="34" y="243"/>
                  </a:lnTo>
                  <a:lnTo>
                    <a:pt x="56" y="268"/>
                  </a:lnTo>
                  <a:lnTo>
                    <a:pt x="91" y="265"/>
                  </a:lnTo>
                  <a:lnTo>
                    <a:pt x="109" y="280"/>
                  </a:lnTo>
                  <a:lnTo>
                    <a:pt x="150" y="244"/>
                  </a:lnTo>
                  <a:lnTo>
                    <a:pt x="179" y="262"/>
                  </a:lnTo>
                  <a:lnTo>
                    <a:pt x="192" y="243"/>
                  </a:lnTo>
                  <a:lnTo>
                    <a:pt x="227" y="243"/>
                  </a:lnTo>
                  <a:lnTo>
                    <a:pt x="242" y="238"/>
                  </a:lnTo>
                  <a:lnTo>
                    <a:pt x="242" y="222"/>
                  </a:lnTo>
                  <a:lnTo>
                    <a:pt x="267" y="209"/>
                  </a:lnTo>
                  <a:lnTo>
                    <a:pt x="291" y="211"/>
                  </a:lnTo>
                  <a:lnTo>
                    <a:pt x="250" y="174"/>
                  </a:lnTo>
                  <a:lnTo>
                    <a:pt x="234" y="132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259"/>
            <p:cNvSpPr>
              <a:spLocks/>
            </p:cNvSpPr>
            <p:nvPr/>
          </p:nvSpPr>
          <p:spPr bwMode="auto">
            <a:xfrm>
              <a:off x="6995536" y="3906720"/>
              <a:ext cx="375591" cy="265442"/>
            </a:xfrm>
            <a:custGeom>
              <a:avLst/>
              <a:gdLst>
                <a:gd name="T0" fmla="*/ 2147483647 w 292"/>
                <a:gd name="T1" fmla="*/ 2147483647 h 208"/>
                <a:gd name="T2" fmla="*/ 2147483647 w 292"/>
                <a:gd name="T3" fmla="*/ 2147483647 h 208"/>
                <a:gd name="T4" fmla="*/ 2147483647 w 292"/>
                <a:gd name="T5" fmla="*/ 2147483647 h 208"/>
                <a:gd name="T6" fmla="*/ 2147483647 w 292"/>
                <a:gd name="T7" fmla="*/ 0 h 208"/>
                <a:gd name="T8" fmla="*/ 2147483647 w 292"/>
                <a:gd name="T9" fmla="*/ 2147483647 h 208"/>
                <a:gd name="T10" fmla="*/ 2147483647 w 292"/>
                <a:gd name="T11" fmla="*/ 2147483647 h 208"/>
                <a:gd name="T12" fmla="*/ 2147483647 w 292"/>
                <a:gd name="T13" fmla="*/ 2147483647 h 208"/>
                <a:gd name="T14" fmla="*/ 2147483647 w 292"/>
                <a:gd name="T15" fmla="*/ 2147483647 h 208"/>
                <a:gd name="T16" fmla="*/ 2147483647 w 292"/>
                <a:gd name="T17" fmla="*/ 2147483647 h 208"/>
                <a:gd name="T18" fmla="*/ 2147483647 w 292"/>
                <a:gd name="T19" fmla="*/ 2147483647 h 208"/>
                <a:gd name="T20" fmla="*/ 2147483647 w 292"/>
                <a:gd name="T21" fmla="*/ 2147483647 h 208"/>
                <a:gd name="T22" fmla="*/ 2147483647 w 292"/>
                <a:gd name="T23" fmla="*/ 2147483647 h 208"/>
                <a:gd name="T24" fmla="*/ 2147483647 w 292"/>
                <a:gd name="T25" fmla="*/ 2147483647 h 208"/>
                <a:gd name="T26" fmla="*/ 2147483647 w 292"/>
                <a:gd name="T27" fmla="*/ 2147483647 h 208"/>
                <a:gd name="T28" fmla="*/ 2147483647 w 292"/>
                <a:gd name="T29" fmla="*/ 2147483647 h 208"/>
                <a:gd name="T30" fmla="*/ 2147483647 w 292"/>
                <a:gd name="T31" fmla="*/ 2147483647 h 208"/>
                <a:gd name="T32" fmla="*/ 2147483647 w 292"/>
                <a:gd name="T33" fmla="*/ 2147483647 h 208"/>
                <a:gd name="T34" fmla="*/ 2147483647 w 292"/>
                <a:gd name="T35" fmla="*/ 2147483647 h 208"/>
                <a:gd name="T36" fmla="*/ 2147483647 w 292"/>
                <a:gd name="T37" fmla="*/ 2147483647 h 208"/>
                <a:gd name="T38" fmla="*/ 0 w 292"/>
                <a:gd name="T39" fmla="*/ 2147483647 h 208"/>
                <a:gd name="T40" fmla="*/ 2147483647 w 292"/>
                <a:gd name="T41" fmla="*/ 2147483647 h 208"/>
                <a:gd name="T42" fmla="*/ 2147483647 w 292"/>
                <a:gd name="T43" fmla="*/ 2147483647 h 208"/>
                <a:gd name="T44" fmla="*/ 2147483647 w 292"/>
                <a:gd name="T45" fmla="*/ 2147483647 h 208"/>
                <a:gd name="T46" fmla="*/ 2147483647 w 292"/>
                <a:gd name="T47" fmla="*/ 2147483647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2"/>
                <a:gd name="T73" fmla="*/ 0 h 208"/>
                <a:gd name="T74" fmla="*/ 292 w 292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2" h="208">
                  <a:moveTo>
                    <a:pt x="46" y="24"/>
                  </a:moveTo>
                  <a:lnTo>
                    <a:pt x="67" y="45"/>
                  </a:lnTo>
                  <a:lnTo>
                    <a:pt x="68" y="21"/>
                  </a:lnTo>
                  <a:lnTo>
                    <a:pt x="177" y="0"/>
                  </a:lnTo>
                  <a:lnTo>
                    <a:pt x="188" y="9"/>
                  </a:lnTo>
                  <a:lnTo>
                    <a:pt x="201" y="1"/>
                  </a:lnTo>
                  <a:lnTo>
                    <a:pt x="222" y="9"/>
                  </a:lnTo>
                  <a:lnTo>
                    <a:pt x="207" y="35"/>
                  </a:lnTo>
                  <a:lnTo>
                    <a:pt x="231" y="46"/>
                  </a:lnTo>
                  <a:lnTo>
                    <a:pt x="238" y="77"/>
                  </a:lnTo>
                  <a:lnTo>
                    <a:pt x="292" y="134"/>
                  </a:lnTo>
                  <a:lnTo>
                    <a:pt x="263" y="150"/>
                  </a:lnTo>
                  <a:lnTo>
                    <a:pt x="249" y="192"/>
                  </a:lnTo>
                  <a:lnTo>
                    <a:pt x="206" y="177"/>
                  </a:lnTo>
                  <a:lnTo>
                    <a:pt x="180" y="208"/>
                  </a:lnTo>
                  <a:lnTo>
                    <a:pt x="86" y="185"/>
                  </a:lnTo>
                  <a:lnTo>
                    <a:pt x="76" y="155"/>
                  </a:lnTo>
                  <a:lnTo>
                    <a:pt x="43" y="121"/>
                  </a:lnTo>
                  <a:lnTo>
                    <a:pt x="33" y="128"/>
                  </a:lnTo>
                  <a:lnTo>
                    <a:pt x="0" y="126"/>
                  </a:lnTo>
                  <a:lnTo>
                    <a:pt x="16" y="33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260"/>
            <p:cNvSpPr>
              <a:spLocks/>
            </p:cNvSpPr>
            <p:nvPr/>
          </p:nvSpPr>
          <p:spPr bwMode="auto">
            <a:xfrm>
              <a:off x="7535769" y="3602990"/>
              <a:ext cx="414178" cy="442831"/>
            </a:xfrm>
            <a:custGeom>
              <a:avLst/>
              <a:gdLst>
                <a:gd name="T0" fmla="*/ 2147483647 w 322"/>
                <a:gd name="T1" fmla="*/ 2147483647 h 347"/>
                <a:gd name="T2" fmla="*/ 2147483647 w 322"/>
                <a:gd name="T3" fmla="*/ 2147483647 h 347"/>
                <a:gd name="T4" fmla="*/ 0 w 322"/>
                <a:gd name="T5" fmla="*/ 2147483647 h 347"/>
                <a:gd name="T6" fmla="*/ 2147483647 w 322"/>
                <a:gd name="T7" fmla="*/ 2147483647 h 347"/>
                <a:gd name="T8" fmla="*/ 0 w 322"/>
                <a:gd name="T9" fmla="*/ 2147483647 h 347"/>
                <a:gd name="T10" fmla="*/ 2147483647 w 322"/>
                <a:gd name="T11" fmla="*/ 2147483647 h 347"/>
                <a:gd name="T12" fmla="*/ 2147483647 w 322"/>
                <a:gd name="T13" fmla="*/ 2147483647 h 347"/>
                <a:gd name="T14" fmla="*/ 2147483647 w 322"/>
                <a:gd name="T15" fmla="*/ 2147483647 h 347"/>
                <a:gd name="T16" fmla="*/ 2147483647 w 322"/>
                <a:gd name="T17" fmla="*/ 2147483647 h 347"/>
                <a:gd name="T18" fmla="*/ 2147483647 w 322"/>
                <a:gd name="T19" fmla="*/ 0 h 347"/>
                <a:gd name="T20" fmla="*/ 2147483647 w 322"/>
                <a:gd name="T21" fmla="*/ 2147483647 h 347"/>
                <a:gd name="T22" fmla="*/ 2147483647 w 322"/>
                <a:gd name="T23" fmla="*/ 2147483647 h 347"/>
                <a:gd name="T24" fmla="*/ 2147483647 w 322"/>
                <a:gd name="T25" fmla="*/ 2147483647 h 347"/>
                <a:gd name="T26" fmla="*/ 2147483647 w 322"/>
                <a:gd name="T27" fmla="*/ 2147483647 h 347"/>
                <a:gd name="T28" fmla="*/ 2147483647 w 322"/>
                <a:gd name="T29" fmla="*/ 2147483647 h 347"/>
                <a:gd name="T30" fmla="*/ 2147483647 w 322"/>
                <a:gd name="T31" fmla="*/ 2147483647 h 347"/>
                <a:gd name="T32" fmla="*/ 2147483647 w 322"/>
                <a:gd name="T33" fmla="*/ 2147483647 h 347"/>
                <a:gd name="T34" fmla="*/ 2147483647 w 322"/>
                <a:gd name="T35" fmla="*/ 2147483647 h 347"/>
                <a:gd name="T36" fmla="*/ 2147483647 w 322"/>
                <a:gd name="T37" fmla="*/ 2147483647 h 347"/>
                <a:gd name="T38" fmla="*/ 2147483647 w 322"/>
                <a:gd name="T39" fmla="*/ 2147483647 h 347"/>
                <a:gd name="T40" fmla="*/ 2147483647 w 322"/>
                <a:gd name="T41" fmla="*/ 2147483647 h 347"/>
                <a:gd name="T42" fmla="*/ 2147483647 w 322"/>
                <a:gd name="T43" fmla="*/ 2147483647 h 347"/>
                <a:gd name="T44" fmla="*/ 2147483647 w 322"/>
                <a:gd name="T45" fmla="*/ 2147483647 h 347"/>
                <a:gd name="T46" fmla="*/ 2147483647 w 322"/>
                <a:gd name="T47" fmla="*/ 2147483647 h 347"/>
                <a:gd name="T48" fmla="*/ 2147483647 w 322"/>
                <a:gd name="T49" fmla="*/ 2147483647 h 347"/>
                <a:gd name="T50" fmla="*/ 2147483647 w 322"/>
                <a:gd name="T51" fmla="*/ 2147483647 h 347"/>
                <a:gd name="T52" fmla="*/ 2147483647 w 322"/>
                <a:gd name="T53" fmla="*/ 2147483647 h 347"/>
                <a:gd name="T54" fmla="*/ 2147483647 w 322"/>
                <a:gd name="T55" fmla="*/ 2147483647 h 347"/>
                <a:gd name="T56" fmla="*/ 2147483647 w 322"/>
                <a:gd name="T57" fmla="*/ 2147483647 h 347"/>
                <a:gd name="T58" fmla="*/ 2147483647 w 322"/>
                <a:gd name="T59" fmla="*/ 2147483647 h 347"/>
                <a:gd name="T60" fmla="*/ 2147483647 w 322"/>
                <a:gd name="T61" fmla="*/ 2147483647 h 3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2"/>
                <a:gd name="T94" fmla="*/ 0 h 347"/>
                <a:gd name="T95" fmla="*/ 322 w 322"/>
                <a:gd name="T96" fmla="*/ 347 h 3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2" h="347">
                  <a:moveTo>
                    <a:pt x="13" y="219"/>
                  </a:moveTo>
                  <a:lnTo>
                    <a:pt x="23" y="187"/>
                  </a:lnTo>
                  <a:lnTo>
                    <a:pt x="0" y="167"/>
                  </a:lnTo>
                  <a:lnTo>
                    <a:pt x="15" y="163"/>
                  </a:lnTo>
                  <a:lnTo>
                    <a:pt x="0" y="127"/>
                  </a:lnTo>
                  <a:lnTo>
                    <a:pt x="72" y="94"/>
                  </a:lnTo>
                  <a:lnTo>
                    <a:pt x="69" y="81"/>
                  </a:lnTo>
                  <a:lnTo>
                    <a:pt x="127" y="81"/>
                  </a:lnTo>
                  <a:lnTo>
                    <a:pt x="155" y="24"/>
                  </a:lnTo>
                  <a:lnTo>
                    <a:pt x="179" y="0"/>
                  </a:lnTo>
                  <a:lnTo>
                    <a:pt x="186" y="22"/>
                  </a:lnTo>
                  <a:lnTo>
                    <a:pt x="200" y="20"/>
                  </a:lnTo>
                  <a:lnTo>
                    <a:pt x="224" y="83"/>
                  </a:lnTo>
                  <a:lnTo>
                    <a:pt x="253" y="119"/>
                  </a:lnTo>
                  <a:lnTo>
                    <a:pt x="259" y="190"/>
                  </a:lnTo>
                  <a:lnTo>
                    <a:pt x="303" y="209"/>
                  </a:lnTo>
                  <a:lnTo>
                    <a:pt x="285" y="236"/>
                  </a:lnTo>
                  <a:lnTo>
                    <a:pt x="322" y="252"/>
                  </a:lnTo>
                  <a:lnTo>
                    <a:pt x="298" y="279"/>
                  </a:lnTo>
                  <a:lnTo>
                    <a:pt x="272" y="310"/>
                  </a:lnTo>
                  <a:lnTo>
                    <a:pt x="243" y="307"/>
                  </a:lnTo>
                  <a:lnTo>
                    <a:pt x="243" y="340"/>
                  </a:lnTo>
                  <a:lnTo>
                    <a:pt x="219" y="347"/>
                  </a:lnTo>
                  <a:lnTo>
                    <a:pt x="215" y="331"/>
                  </a:lnTo>
                  <a:lnTo>
                    <a:pt x="168" y="331"/>
                  </a:lnTo>
                  <a:lnTo>
                    <a:pt x="146" y="305"/>
                  </a:lnTo>
                  <a:lnTo>
                    <a:pt x="127" y="247"/>
                  </a:lnTo>
                  <a:lnTo>
                    <a:pt x="63" y="206"/>
                  </a:lnTo>
                  <a:lnTo>
                    <a:pt x="13" y="219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261"/>
            <p:cNvSpPr>
              <a:spLocks/>
            </p:cNvSpPr>
            <p:nvPr/>
          </p:nvSpPr>
          <p:spPr bwMode="auto">
            <a:xfrm>
              <a:off x="7254077" y="3802074"/>
              <a:ext cx="311278" cy="210569"/>
            </a:xfrm>
            <a:custGeom>
              <a:avLst/>
              <a:gdLst>
                <a:gd name="T0" fmla="*/ 2147483647 w 242"/>
                <a:gd name="T1" fmla="*/ 2147483647 h 165"/>
                <a:gd name="T2" fmla="*/ 2147483647 w 242"/>
                <a:gd name="T3" fmla="*/ 2147483647 h 165"/>
                <a:gd name="T4" fmla="*/ 2147483647 w 242"/>
                <a:gd name="T5" fmla="*/ 2147483647 h 165"/>
                <a:gd name="T6" fmla="*/ 2147483647 w 242"/>
                <a:gd name="T7" fmla="*/ 2147483647 h 165"/>
                <a:gd name="T8" fmla="*/ 2147483647 w 242"/>
                <a:gd name="T9" fmla="*/ 2147483647 h 165"/>
                <a:gd name="T10" fmla="*/ 2147483647 w 242"/>
                <a:gd name="T11" fmla="*/ 2147483647 h 165"/>
                <a:gd name="T12" fmla="*/ 0 w 242"/>
                <a:gd name="T13" fmla="*/ 2147483647 h 165"/>
                <a:gd name="T14" fmla="*/ 2147483647 w 242"/>
                <a:gd name="T15" fmla="*/ 2147483647 h 165"/>
                <a:gd name="T16" fmla="*/ 2147483647 w 242"/>
                <a:gd name="T17" fmla="*/ 2147483647 h 165"/>
                <a:gd name="T18" fmla="*/ 2147483647 w 242"/>
                <a:gd name="T19" fmla="*/ 2147483647 h 165"/>
                <a:gd name="T20" fmla="*/ 2147483647 w 242"/>
                <a:gd name="T21" fmla="*/ 2147483647 h 165"/>
                <a:gd name="T22" fmla="*/ 2147483647 w 242"/>
                <a:gd name="T23" fmla="*/ 0 h 165"/>
                <a:gd name="T24" fmla="*/ 2147483647 w 242"/>
                <a:gd name="T25" fmla="*/ 0 h 165"/>
                <a:gd name="T26" fmla="*/ 2147483647 w 242"/>
                <a:gd name="T27" fmla="*/ 2147483647 h 165"/>
                <a:gd name="T28" fmla="*/ 2147483647 w 242"/>
                <a:gd name="T29" fmla="*/ 2147483647 h 165"/>
                <a:gd name="T30" fmla="*/ 2147483647 w 242"/>
                <a:gd name="T31" fmla="*/ 2147483647 h 165"/>
                <a:gd name="T32" fmla="*/ 2147483647 w 242"/>
                <a:gd name="T33" fmla="*/ 2147483647 h 165"/>
                <a:gd name="T34" fmla="*/ 2147483647 w 242"/>
                <a:gd name="T35" fmla="*/ 2147483647 h 165"/>
                <a:gd name="T36" fmla="*/ 2147483647 w 242"/>
                <a:gd name="T37" fmla="*/ 2147483647 h 165"/>
                <a:gd name="T38" fmla="*/ 2147483647 w 242"/>
                <a:gd name="T39" fmla="*/ 2147483647 h 165"/>
                <a:gd name="T40" fmla="*/ 2147483647 w 242"/>
                <a:gd name="T41" fmla="*/ 2147483647 h 165"/>
                <a:gd name="T42" fmla="*/ 2147483647 w 242"/>
                <a:gd name="T43" fmla="*/ 2147483647 h 165"/>
                <a:gd name="T44" fmla="*/ 2147483647 w 242"/>
                <a:gd name="T45" fmla="*/ 2147483647 h 165"/>
                <a:gd name="T46" fmla="*/ 2147483647 w 242"/>
                <a:gd name="T47" fmla="*/ 2147483647 h 165"/>
                <a:gd name="T48" fmla="*/ 2147483647 w 242"/>
                <a:gd name="T49" fmla="*/ 2147483647 h 1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2"/>
                <a:gd name="T76" fmla="*/ 0 h 165"/>
                <a:gd name="T77" fmla="*/ 242 w 242"/>
                <a:gd name="T78" fmla="*/ 165 h 1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2" h="165">
                  <a:moveTo>
                    <a:pt x="96" y="165"/>
                  </a:moveTo>
                  <a:lnTo>
                    <a:pt x="83" y="152"/>
                  </a:lnTo>
                  <a:lnTo>
                    <a:pt x="37" y="159"/>
                  </a:lnTo>
                  <a:lnTo>
                    <a:pt x="30" y="128"/>
                  </a:lnTo>
                  <a:lnTo>
                    <a:pt x="6" y="117"/>
                  </a:lnTo>
                  <a:lnTo>
                    <a:pt x="21" y="91"/>
                  </a:lnTo>
                  <a:lnTo>
                    <a:pt x="0" y="83"/>
                  </a:lnTo>
                  <a:lnTo>
                    <a:pt x="13" y="61"/>
                  </a:lnTo>
                  <a:lnTo>
                    <a:pt x="27" y="66"/>
                  </a:lnTo>
                  <a:lnTo>
                    <a:pt x="43" y="24"/>
                  </a:lnTo>
                  <a:lnTo>
                    <a:pt x="29" y="13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2" y="42"/>
                  </a:lnTo>
                  <a:lnTo>
                    <a:pt x="219" y="11"/>
                  </a:lnTo>
                  <a:lnTo>
                    <a:pt x="242" y="31"/>
                  </a:lnTo>
                  <a:lnTo>
                    <a:pt x="232" y="63"/>
                  </a:lnTo>
                  <a:lnTo>
                    <a:pt x="187" y="75"/>
                  </a:lnTo>
                  <a:lnTo>
                    <a:pt x="192" y="93"/>
                  </a:lnTo>
                  <a:lnTo>
                    <a:pt x="162" y="128"/>
                  </a:lnTo>
                  <a:lnTo>
                    <a:pt x="120" y="138"/>
                  </a:lnTo>
                  <a:lnTo>
                    <a:pt x="122" y="154"/>
                  </a:lnTo>
                  <a:lnTo>
                    <a:pt x="96" y="165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62"/>
            <p:cNvSpPr>
              <a:spLocks/>
            </p:cNvSpPr>
            <p:nvPr/>
          </p:nvSpPr>
          <p:spPr bwMode="auto">
            <a:xfrm>
              <a:off x="7323535" y="3567258"/>
              <a:ext cx="304846" cy="288414"/>
            </a:xfrm>
            <a:custGeom>
              <a:avLst/>
              <a:gdLst>
                <a:gd name="T0" fmla="*/ 2147483647 w 237"/>
                <a:gd name="T1" fmla="*/ 0 h 226"/>
                <a:gd name="T2" fmla="*/ 2147483647 w 237"/>
                <a:gd name="T3" fmla="*/ 2147483647 h 226"/>
                <a:gd name="T4" fmla="*/ 2147483647 w 237"/>
                <a:gd name="T5" fmla="*/ 2147483647 h 226"/>
                <a:gd name="T6" fmla="*/ 2147483647 w 237"/>
                <a:gd name="T7" fmla="*/ 2147483647 h 226"/>
                <a:gd name="T8" fmla="*/ 2147483647 w 237"/>
                <a:gd name="T9" fmla="*/ 2147483647 h 226"/>
                <a:gd name="T10" fmla="*/ 2147483647 w 237"/>
                <a:gd name="T11" fmla="*/ 2147483647 h 226"/>
                <a:gd name="T12" fmla="*/ 2147483647 w 237"/>
                <a:gd name="T13" fmla="*/ 2147483647 h 226"/>
                <a:gd name="T14" fmla="*/ 2147483647 w 237"/>
                <a:gd name="T15" fmla="*/ 2147483647 h 226"/>
                <a:gd name="T16" fmla="*/ 2147483647 w 237"/>
                <a:gd name="T17" fmla="*/ 2147483647 h 226"/>
                <a:gd name="T18" fmla="*/ 2147483647 w 237"/>
                <a:gd name="T19" fmla="*/ 2147483647 h 226"/>
                <a:gd name="T20" fmla="*/ 2147483647 w 237"/>
                <a:gd name="T21" fmla="*/ 2147483647 h 226"/>
                <a:gd name="T22" fmla="*/ 2147483647 w 237"/>
                <a:gd name="T23" fmla="*/ 2147483647 h 226"/>
                <a:gd name="T24" fmla="*/ 0 w 237"/>
                <a:gd name="T25" fmla="*/ 2147483647 h 226"/>
                <a:gd name="T26" fmla="*/ 2147483647 w 237"/>
                <a:gd name="T27" fmla="*/ 2147483647 h 226"/>
                <a:gd name="T28" fmla="*/ 2147483647 w 237"/>
                <a:gd name="T29" fmla="*/ 2147483647 h 226"/>
                <a:gd name="T30" fmla="*/ 2147483647 w 237"/>
                <a:gd name="T31" fmla="*/ 2147483647 h 226"/>
                <a:gd name="T32" fmla="*/ 2147483647 w 237"/>
                <a:gd name="T33" fmla="*/ 0 h 226"/>
                <a:gd name="T34" fmla="*/ 2147483647 w 237"/>
                <a:gd name="T35" fmla="*/ 0 h 226"/>
                <a:gd name="T36" fmla="*/ 2147483647 w 237"/>
                <a:gd name="T37" fmla="*/ 0 h 2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7"/>
                <a:gd name="T58" fmla="*/ 0 h 226"/>
                <a:gd name="T59" fmla="*/ 237 w 237"/>
                <a:gd name="T60" fmla="*/ 226 h 2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7" h="226">
                  <a:moveTo>
                    <a:pt x="124" y="0"/>
                  </a:moveTo>
                  <a:lnTo>
                    <a:pt x="152" y="29"/>
                  </a:lnTo>
                  <a:lnTo>
                    <a:pt x="210" y="18"/>
                  </a:lnTo>
                  <a:lnTo>
                    <a:pt x="229" y="72"/>
                  </a:lnTo>
                  <a:lnTo>
                    <a:pt x="226" y="93"/>
                  </a:lnTo>
                  <a:lnTo>
                    <a:pt x="234" y="109"/>
                  </a:lnTo>
                  <a:lnTo>
                    <a:pt x="237" y="122"/>
                  </a:lnTo>
                  <a:lnTo>
                    <a:pt x="165" y="155"/>
                  </a:lnTo>
                  <a:lnTo>
                    <a:pt x="180" y="191"/>
                  </a:lnTo>
                  <a:lnTo>
                    <a:pt x="165" y="195"/>
                  </a:lnTo>
                  <a:lnTo>
                    <a:pt x="68" y="226"/>
                  </a:lnTo>
                  <a:lnTo>
                    <a:pt x="15" y="184"/>
                  </a:lnTo>
                  <a:lnTo>
                    <a:pt x="0" y="140"/>
                  </a:lnTo>
                  <a:lnTo>
                    <a:pt x="21" y="125"/>
                  </a:lnTo>
                  <a:lnTo>
                    <a:pt x="88" y="44"/>
                  </a:lnTo>
                  <a:lnTo>
                    <a:pt x="85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63"/>
            <p:cNvSpPr>
              <a:spLocks/>
            </p:cNvSpPr>
            <p:nvPr/>
          </p:nvSpPr>
          <p:spPr bwMode="auto">
            <a:xfrm>
              <a:off x="7174327" y="3965423"/>
              <a:ext cx="409033" cy="422413"/>
            </a:xfrm>
            <a:custGeom>
              <a:avLst/>
              <a:gdLst>
                <a:gd name="T0" fmla="*/ 2147483647 w 318"/>
                <a:gd name="T1" fmla="*/ 2147483647 h 331"/>
                <a:gd name="T2" fmla="*/ 2147483647 w 318"/>
                <a:gd name="T3" fmla="*/ 2147483647 h 331"/>
                <a:gd name="T4" fmla="*/ 2147483647 w 318"/>
                <a:gd name="T5" fmla="*/ 2147483647 h 331"/>
                <a:gd name="T6" fmla="*/ 2147483647 w 318"/>
                <a:gd name="T7" fmla="*/ 2147483647 h 331"/>
                <a:gd name="T8" fmla="*/ 2147483647 w 318"/>
                <a:gd name="T9" fmla="*/ 2147483647 h 331"/>
                <a:gd name="T10" fmla="*/ 2147483647 w 318"/>
                <a:gd name="T11" fmla="*/ 2147483647 h 331"/>
                <a:gd name="T12" fmla="*/ 2147483647 w 318"/>
                <a:gd name="T13" fmla="*/ 2147483647 h 331"/>
                <a:gd name="T14" fmla="*/ 2147483647 w 318"/>
                <a:gd name="T15" fmla="*/ 2147483647 h 331"/>
                <a:gd name="T16" fmla="*/ 2147483647 w 318"/>
                <a:gd name="T17" fmla="*/ 2147483647 h 331"/>
                <a:gd name="T18" fmla="*/ 2147483647 w 318"/>
                <a:gd name="T19" fmla="*/ 2147483647 h 331"/>
                <a:gd name="T20" fmla="*/ 2147483647 w 318"/>
                <a:gd name="T21" fmla="*/ 2147483647 h 331"/>
                <a:gd name="T22" fmla="*/ 2147483647 w 318"/>
                <a:gd name="T23" fmla="*/ 2147483647 h 331"/>
                <a:gd name="T24" fmla="*/ 2147483647 w 318"/>
                <a:gd name="T25" fmla="*/ 2147483647 h 331"/>
                <a:gd name="T26" fmla="*/ 2147483647 w 318"/>
                <a:gd name="T27" fmla="*/ 2147483647 h 331"/>
                <a:gd name="T28" fmla="*/ 2147483647 w 318"/>
                <a:gd name="T29" fmla="*/ 2147483647 h 331"/>
                <a:gd name="T30" fmla="*/ 2147483647 w 318"/>
                <a:gd name="T31" fmla="*/ 2147483647 h 331"/>
                <a:gd name="T32" fmla="*/ 2147483647 w 318"/>
                <a:gd name="T33" fmla="*/ 2147483647 h 331"/>
                <a:gd name="T34" fmla="*/ 2147483647 w 318"/>
                <a:gd name="T35" fmla="*/ 2147483647 h 331"/>
                <a:gd name="T36" fmla="*/ 0 w 318"/>
                <a:gd name="T37" fmla="*/ 2147483647 h 331"/>
                <a:gd name="T38" fmla="*/ 2147483647 w 318"/>
                <a:gd name="T39" fmla="*/ 2147483647 h 331"/>
                <a:gd name="T40" fmla="*/ 2147483647 w 318"/>
                <a:gd name="T41" fmla="*/ 2147483647 h 331"/>
                <a:gd name="T42" fmla="*/ 2147483647 w 318"/>
                <a:gd name="T43" fmla="*/ 2147483647 h 331"/>
                <a:gd name="T44" fmla="*/ 0 w 318"/>
                <a:gd name="T45" fmla="*/ 2147483647 h 331"/>
                <a:gd name="T46" fmla="*/ 2147483647 w 318"/>
                <a:gd name="T47" fmla="*/ 2147483647 h 331"/>
                <a:gd name="T48" fmla="*/ 2147483647 w 318"/>
                <a:gd name="T49" fmla="*/ 2147483647 h 331"/>
                <a:gd name="T50" fmla="*/ 2147483647 w 318"/>
                <a:gd name="T51" fmla="*/ 2147483647 h 331"/>
                <a:gd name="T52" fmla="*/ 2147483647 w 318"/>
                <a:gd name="T53" fmla="*/ 2147483647 h 331"/>
                <a:gd name="T54" fmla="*/ 2147483647 w 318"/>
                <a:gd name="T55" fmla="*/ 2147483647 h 331"/>
                <a:gd name="T56" fmla="*/ 2147483647 w 318"/>
                <a:gd name="T57" fmla="*/ 2147483647 h 331"/>
                <a:gd name="T58" fmla="*/ 2147483647 w 318"/>
                <a:gd name="T59" fmla="*/ 2147483647 h 331"/>
                <a:gd name="T60" fmla="*/ 2147483647 w 318"/>
                <a:gd name="T61" fmla="*/ 2147483647 h 331"/>
                <a:gd name="T62" fmla="*/ 2147483647 w 318"/>
                <a:gd name="T63" fmla="*/ 2147483647 h 331"/>
                <a:gd name="T64" fmla="*/ 2147483647 w 318"/>
                <a:gd name="T65" fmla="*/ 2147483647 h 331"/>
                <a:gd name="T66" fmla="*/ 2147483647 w 318"/>
                <a:gd name="T67" fmla="*/ 0 h 331"/>
                <a:gd name="T68" fmla="*/ 2147483647 w 318"/>
                <a:gd name="T69" fmla="*/ 2147483647 h 331"/>
                <a:gd name="T70" fmla="*/ 2147483647 w 318"/>
                <a:gd name="T71" fmla="*/ 2147483647 h 331"/>
                <a:gd name="T72" fmla="*/ 2147483647 w 318"/>
                <a:gd name="T73" fmla="*/ 2147483647 h 331"/>
                <a:gd name="T74" fmla="*/ 2147483647 w 318"/>
                <a:gd name="T75" fmla="*/ 2147483647 h 331"/>
                <a:gd name="T76" fmla="*/ 2147483647 w 318"/>
                <a:gd name="T77" fmla="*/ 214748364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8"/>
                <a:gd name="T118" fmla="*/ 0 h 331"/>
                <a:gd name="T119" fmla="*/ 318 w 318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8" h="331">
                  <a:moveTo>
                    <a:pt x="318" y="136"/>
                  </a:moveTo>
                  <a:lnTo>
                    <a:pt x="283" y="133"/>
                  </a:lnTo>
                  <a:lnTo>
                    <a:pt x="251" y="178"/>
                  </a:lnTo>
                  <a:lnTo>
                    <a:pt x="212" y="175"/>
                  </a:lnTo>
                  <a:lnTo>
                    <a:pt x="206" y="194"/>
                  </a:lnTo>
                  <a:lnTo>
                    <a:pt x="182" y="162"/>
                  </a:lnTo>
                  <a:lnTo>
                    <a:pt x="168" y="173"/>
                  </a:lnTo>
                  <a:lnTo>
                    <a:pt x="190" y="189"/>
                  </a:lnTo>
                  <a:lnTo>
                    <a:pt x="155" y="202"/>
                  </a:lnTo>
                  <a:lnTo>
                    <a:pt x="169" y="215"/>
                  </a:lnTo>
                  <a:lnTo>
                    <a:pt x="161" y="226"/>
                  </a:lnTo>
                  <a:lnTo>
                    <a:pt x="136" y="207"/>
                  </a:lnTo>
                  <a:lnTo>
                    <a:pt x="107" y="224"/>
                  </a:lnTo>
                  <a:lnTo>
                    <a:pt x="112" y="250"/>
                  </a:lnTo>
                  <a:lnTo>
                    <a:pt x="75" y="270"/>
                  </a:lnTo>
                  <a:lnTo>
                    <a:pt x="81" y="298"/>
                  </a:lnTo>
                  <a:lnTo>
                    <a:pt x="41" y="286"/>
                  </a:lnTo>
                  <a:lnTo>
                    <a:pt x="41" y="331"/>
                  </a:lnTo>
                  <a:lnTo>
                    <a:pt x="0" y="330"/>
                  </a:lnTo>
                  <a:lnTo>
                    <a:pt x="1" y="280"/>
                  </a:lnTo>
                  <a:lnTo>
                    <a:pt x="20" y="285"/>
                  </a:lnTo>
                  <a:lnTo>
                    <a:pt x="36" y="255"/>
                  </a:lnTo>
                  <a:lnTo>
                    <a:pt x="0" y="210"/>
                  </a:lnTo>
                  <a:lnTo>
                    <a:pt x="41" y="162"/>
                  </a:lnTo>
                  <a:lnTo>
                    <a:pt x="67" y="131"/>
                  </a:lnTo>
                  <a:lnTo>
                    <a:pt x="110" y="146"/>
                  </a:lnTo>
                  <a:lnTo>
                    <a:pt x="124" y="104"/>
                  </a:lnTo>
                  <a:lnTo>
                    <a:pt x="153" y="88"/>
                  </a:lnTo>
                  <a:lnTo>
                    <a:pt x="99" y="31"/>
                  </a:lnTo>
                  <a:lnTo>
                    <a:pt x="145" y="24"/>
                  </a:lnTo>
                  <a:lnTo>
                    <a:pt x="158" y="37"/>
                  </a:lnTo>
                  <a:lnTo>
                    <a:pt x="184" y="26"/>
                  </a:lnTo>
                  <a:lnTo>
                    <a:pt x="182" y="10"/>
                  </a:lnTo>
                  <a:lnTo>
                    <a:pt x="224" y="0"/>
                  </a:lnTo>
                  <a:lnTo>
                    <a:pt x="259" y="82"/>
                  </a:lnTo>
                  <a:lnTo>
                    <a:pt x="318" y="123"/>
                  </a:lnTo>
                  <a:lnTo>
                    <a:pt x="318" y="136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64"/>
            <p:cNvSpPr>
              <a:spLocks/>
            </p:cNvSpPr>
            <p:nvPr/>
          </p:nvSpPr>
          <p:spPr bwMode="auto">
            <a:xfrm>
              <a:off x="7462451" y="3865882"/>
              <a:ext cx="355010" cy="282035"/>
            </a:xfrm>
            <a:custGeom>
              <a:avLst/>
              <a:gdLst>
                <a:gd name="T0" fmla="*/ 2147483647 w 276"/>
                <a:gd name="T1" fmla="*/ 2147483647 h 221"/>
                <a:gd name="T2" fmla="*/ 2147483647 w 276"/>
                <a:gd name="T3" fmla="*/ 2147483647 h 221"/>
                <a:gd name="T4" fmla="*/ 2147483647 w 276"/>
                <a:gd name="T5" fmla="*/ 2147483647 h 221"/>
                <a:gd name="T6" fmla="*/ 2147483647 w 276"/>
                <a:gd name="T7" fmla="*/ 2147483647 h 221"/>
                <a:gd name="T8" fmla="*/ 2147483647 w 276"/>
                <a:gd name="T9" fmla="*/ 2147483647 h 221"/>
                <a:gd name="T10" fmla="*/ 2147483647 w 276"/>
                <a:gd name="T11" fmla="*/ 2147483647 h 221"/>
                <a:gd name="T12" fmla="*/ 2147483647 w 276"/>
                <a:gd name="T13" fmla="*/ 2147483647 h 221"/>
                <a:gd name="T14" fmla="*/ 2147483647 w 276"/>
                <a:gd name="T15" fmla="*/ 2147483647 h 221"/>
                <a:gd name="T16" fmla="*/ 2147483647 w 276"/>
                <a:gd name="T17" fmla="*/ 2147483647 h 221"/>
                <a:gd name="T18" fmla="*/ 2147483647 w 276"/>
                <a:gd name="T19" fmla="*/ 2147483647 h 221"/>
                <a:gd name="T20" fmla="*/ 2147483647 w 276"/>
                <a:gd name="T21" fmla="*/ 2147483647 h 221"/>
                <a:gd name="T22" fmla="*/ 2147483647 w 276"/>
                <a:gd name="T23" fmla="*/ 2147483647 h 221"/>
                <a:gd name="T24" fmla="*/ 2147483647 w 276"/>
                <a:gd name="T25" fmla="*/ 2147483647 h 221"/>
                <a:gd name="T26" fmla="*/ 0 w 276"/>
                <a:gd name="T27" fmla="*/ 2147483647 h 221"/>
                <a:gd name="T28" fmla="*/ 2147483647 w 276"/>
                <a:gd name="T29" fmla="*/ 2147483647 h 221"/>
                <a:gd name="T30" fmla="*/ 2147483647 w 276"/>
                <a:gd name="T31" fmla="*/ 2147483647 h 221"/>
                <a:gd name="T32" fmla="*/ 2147483647 w 276"/>
                <a:gd name="T33" fmla="*/ 2147483647 h 221"/>
                <a:gd name="T34" fmla="*/ 2147483647 w 276"/>
                <a:gd name="T35" fmla="*/ 0 h 221"/>
                <a:gd name="T36" fmla="*/ 2147483647 w 276"/>
                <a:gd name="T37" fmla="*/ 2147483647 h 221"/>
                <a:gd name="T38" fmla="*/ 2147483647 w 276"/>
                <a:gd name="T39" fmla="*/ 2147483647 h 221"/>
                <a:gd name="T40" fmla="*/ 2147483647 w 276"/>
                <a:gd name="T41" fmla="*/ 2147483647 h 221"/>
                <a:gd name="T42" fmla="*/ 2147483647 w 276"/>
                <a:gd name="T43" fmla="*/ 2147483647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6"/>
                <a:gd name="T67" fmla="*/ 0 h 221"/>
                <a:gd name="T68" fmla="*/ 276 w 276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6" h="221">
                  <a:moveTo>
                    <a:pt x="203" y="99"/>
                  </a:moveTo>
                  <a:lnTo>
                    <a:pt x="225" y="125"/>
                  </a:lnTo>
                  <a:lnTo>
                    <a:pt x="272" y="125"/>
                  </a:lnTo>
                  <a:lnTo>
                    <a:pt x="276" y="141"/>
                  </a:lnTo>
                  <a:lnTo>
                    <a:pt x="248" y="158"/>
                  </a:lnTo>
                  <a:lnTo>
                    <a:pt x="214" y="150"/>
                  </a:lnTo>
                  <a:lnTo>
                    <a:pt x="220" y="200"/>
                  </a:lnTo>
                  <a:lnTo>
                    <a:pt x="204" y="214"/>
                  </a:lnTo>
                  <a:lnTo>
                    <a:pt x="136" y="206"/>
                  </a:lnTo>
                  <a:lnTo>
                    <a:pt x="132" y="221"/>
                  </a:lnTo>
                  <a:lnTo>
                    <a:pt x="94" y="214"/>
                  </a:lnTo>
                  <a:lnTo>
                    <a:pt x="94" y="201"/>
                  </a:lnTo>
                  <a:lnTo>
                    <a:pt x="35" y="160"/>
                  </a:lnTo>
                  <a:lnTo>
                    <a:pt x="0" y="78"/>
                  </a:lnTo>
                  <a:lnTo>
                    <a:pt x="30" y="43"/>
                  </a:lnTo>
                  <a:lnTo>
                    <a:pt x="25" y="25"/>
                  </a:lnTo>
                  <a:lnTo>
                    <a:pt x="70" y="13"/>
                  </a:lnTo>
                  <a:lnTo>
                    <a:pt x="120" y="0"/>
                  </a:lnTo>
                  <a:lnTo>
                    <a:pt x="184" y="41"/>
                  </a:lnTo>
                  <a:lnTo>
                    <a:pt x="203" y="99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65"/>
            <p:cNvSpPr>
              <a:spLocks/>
            </p:cNvSpPr>
            <p:nvPr/>
          </p:nvSpPr>
          <p:spPr bwMode="auto">
            <a:xfrm>
              <a:off x="7036696" y="3659142"/>
              <a:ext cx="313849" cy="274377"/>
            </a:xfrm>
            <a:custGeom>
              <a:avLst/>
              <a:gdLst>
                <a:gd name="T0" fmla="*/ 2147483647 w 244"/>
                <a:gd name="T1" fmla="*/ 0 h 215"/>
                <a:gd name="T2" fmla="*/ 2147483647 w 244"/>
                <a:gd name="T3" fmla="*/ 2147483647 h 215"/>
                <a:gd name="T4" fmla="*/ 2147483647 w 244"/>
                <a:gd name="T5" fmla="*/ 2147483647 h 215"/>
                <a:gd name="T6" fmla="*/ 2147483647 w 244"/>
                <a:gd name="T7" fmla="*/ 2147483647 h 215"/>
                <a:gd name="T8" fmla="*/ 2147483647 w 244"/>
                <a:gd name="T9" fmla="*/ 2147483647 h 215"/>
                <a:gd name="T10" fmla="*/ 2147483647 w 244"/>
                <a:gd name="T11" fmla="*/ 2147483647 h 215"/>
                <a:gd name="T12" fmla="*/ 2147483647 w 244"/>
                <a:gd name="T13" fmla="*/ 2147483647 h 215"/>
                <a:gd name="T14" fmla="*/ 2147483647 w 244"/>
                <a:gd name="T15" fmla="*/ 2147483647 h 215"/>
                <a:gd name="T16" fmla="*/ 2147483647 w 244"/>
                <a:gd name="T17" fmla="*/ 2147483647 h 215"/>
                <a:gd name="T18" fmla="*/ 2147483647 w 244"/>
                <a:gd name="T19" fmla="*/ 2147483647 h 215"/>
                <a:gd name="T20" fmla="*/ 2147483647 w 244"/>
                <a:gd name="T21" fmla="*/ 2147483647 h 215"/>
                <a:gd name="T22" fmla="*/ 2147483647 w 244"/>
                <a:gd name="T23" fmla="*/ 2147483647 h 215"/>
                <a:gd name="T24" fmla="*/ 2147483647 w 244"/>
                <a:gd name="T25" fmla="*/ 2147483647 h 215"/>
                <a:gd name="T26" fmla="*/ 2147483647 w 244"/>
                <a:gd name="T27" fmla="*/ 2147483647 h 215"/>
                <a:gd name="T28" fmla="*/ 2147483647 w 244"/>
                <a:gd name="T29" fmla="*/ 2147483647 h 215"/>
                <a:gd name="T30" fmla="*/ 2147483647 w 244"/>
                <a:gd name="T31" fmla="*/ 2147483647 h 215"/>
                <a:gd name="T32" fmla="*/ 2147483647 w 244"/>
                <a:gd name="T33" fmla="*/ 2147483647 h 215"/>
                <a:gd name="T34" fmla="*/ 2147483647 w 244"/>
                <a:gd name="T35" fmla="*/ 2147483647 h 215"/>
                <a:gd name="T36" fmla="*/ 0 w 244"/>
                <a:gd name="T37" fmla="*/ 2147483647 h 215"/>
                <a:gd name="T38" fmla="*/ 0 w 244"/>
                <a:gd name="T39" fmla="*/ 2147483647 h 215"/>
                <a:gd name="T40" fmla="*/ 2147483647 w 244"/>
                <a:gd name="T41" fmla="*/ 2147483647 h 215"/>
                <a:gd name="T42" fmla="*/ 2147483647 w 244"/>
                <a:gd name="T43" fmla="*/ 2147483647 h 215"/>
                <a:gd name="T44" fmla="*/ 2147483647 w 244"/>
                <a:gd name="T45" fmla="*/ 2147483647 h 215"/>
                <a:gd name="T46" fmla="*/ 2147483647 w 244"/>
                <a:gd name="T47" fmla="*/ 2147483647 h 215"/>
                <a:gd name="T48" fmla="*/ 2147483647 w 244"/>
                <a:gd name="T49" fmla="*/ 2147483647 h 215"/>
                <a:gd name="T50" fmla="*/ 2147483647 w 244"/>
                <a:gd name="T51" fmla="*/ 2147483647 h 215"/>
                <a:gd name="T52" fmla="*/ 2147483647 w 244"/>
                <a:gd name="T53" fmla="*/ 0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4"/>
                <a:gd name="T82" fmla="*/ 0 h 215"/>
                <a:gd name="T83" fmla="*/ 244 w 244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4" h="215">
                  <a:moveTo>
                    <a:pt x="87" y="0"/>
                  </a:moveTo>
                  <a:lnTo>
                    <a:pt x="103" y="31"/>
                  </a:lnTo>
                  <a:lnTo>
                    <a:pt x="190" y="23"/>
                  </a:lnTo>
                  <a:lnTo>
                    <a:pt x="193" y="48"/>
                  </a:lnTo>
                  <a:lnTo>
                    <a:pt x="220" y="37"/>
                  </a:lnTo>
                  <a:lnTo>
                    <a:pt x="244" y="53"/>
                  </a:lnTo>
                  <a:lnTo>
                    <a:pt x="223" y="68"/>
                  </a:lnTo>
                  <a:lnTo>
                    <a:pt x="238" y="112"/>
                  </a:lnTo>
                  <a:lnTo>
                    <a:pt x="204" y="112"/>
                  </a:lnTo>
                  <a:lnTo>
                    <a:pt x="198" y="125"/>
                  </a:lnTo>
                  <a:lnTo>
                    <a:pt x="212" y="136"/>
                  </a:lnTo>
                  <a:lnTo>
                    <a:pt x="196" y="178"/>
                  </a:lnTo>
                  <a:lnTo>
                    <a:pt x="182" y="173"/>
                  </a:lnTo>
                  <a:lnTo>
                    <a:pt x="169" y="195"/>
                  </a:lnTo>
                  <a:lnTo>
                    <a:pt x="156" y="203"/>
                  </a:lnTo>
                  <a:lnTo>
                    <a:pt x="145" y="194"/>
                  </a:lnTo>
                  <a:lnTo>
                    <a:pt x="36" y="215"/>
                  </a:lnTo>
                  <a:lnTo>
                    <a:pt x="48" y="176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19" y="133"/>
                  </a:lnTo>
                  <a:lnTo>
                    <a:pt x="9" y="112"/>
                  </a:lnTo>
                  <a:lnTo>
                    <a:pt x="27" y="107"/>
                  </a:lnTo>
                  <a:lnTo>
                    <a:pt x="24" y="71"/>
                  </a:lnTo>
                  <a:lnTo>
                    <a:pt x="65" y="32"/>
                  </a:lnTo>
                  <a:lnTo>
                    <a:pt x="48" y="1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66"/>
            <p:cNvSpPr>
              <a:spLocks/>
            </p:cNvSpPr>
            <p:nvPr/>
          </p:nvSpPr>
          <p:spPr bwMode="auto">
            <a:xfrm>
              <a:off x="8733285" y="2118806"/>
              <a:ext cx="297129" cy="573001"/>
            </a:xfrm>
            <a:custGeom>
              <a:avLst/>
              <a:gdLst>
                <a:gd name="T0" fmla="*/ 2147483647 w 231"/>
                <a:gd name="T1" fmla="*/ 2147483647 h 449"/>
                <a:gd name="T2" fmla="*/ 2147483647 w 231"/>
                <a:gd name="T3" fmla="*/ 2147483647 h 449"/>
                <a:gd name="T4" fmla="*/ 2147483647 w 231"/>
                <a:gd name="T5" fmla="*/ 2147483647 h 449"/>
                <a:gd name="T6" fmla="*/ 2147483647 w 231"/>
                <a:gd name="T7" fmla="*/ 0 h 449"/>
                <a:gd name="T8" fmla="*/ 2147483647 w 231"/>
                <a:gd name="T9" fmla="*/ 2147483647 h 449"/>
                <a:gd name="T10" fmla="*/ 2147483647 w 231"/>
                <a:gd name="T11" fmla="*/ 2147483647 h 449"/>
                <a:gd name="T12" fmla="*/ 2147483647 w 231"/>
                <a:gd name="T13" fmla="*/ 2147483647 h 449"/>
                <a:gd name="T14" fmla="*/ 2147483647 w 231"/>
                <a:gd name="T15" fmla="*/ 2147483647 h 449"/>
                <a:gd name="T16" fmla="*/ 2147483647 w 231"/>
                <a:gd name="T17" fmla="*/ 2147483647 h 449"/>
                <a:gd name="T18" fmla="*/ 2147483647 w 231"/>
                <a:gd name="T19" fmla="*/ 2147483647 h 449"/>
                <a:gd name="T20" fmla="*/ 2147483647 w 231"/>
                <a:gd name="T21" fmla="*/ 2147483647 h 449"/>
                <a:gd name="T22" fmla="*/ 2147483647 w 231"/>
                <a:gd name="T23" fmla="*/ 2147483647 h 449"/>
                <a:gd name="T24" fmla="*/ 2147483647 w 231"/>
                <a:gd name="T25" fmla="*/ 2147483647 h 449"/>
                <a:gd name="T26" fmla="*/ 2147483647 w 231"/>
                <a:gd name="T27" fmla="*/ 2147483647 h 449"/>
                <a:gd name="T28" fmla="*/ 2147483647 w 231"/>
                <a:gd name="T29" fmla="*/ 2147483647 h 449"/>
                <a:gd name="T30" fmla="*/ 2147483647 w 231"/>
                <a:gd name="T31" fmla="*/ 2147483647 h 449"/>
                <a:gd name="T32" fmla="*/ 2147483647 w 231"/>
                <a:gd name="T33" fmla="*/ 2147483647 h 449"/>
                <a:gd name="T34" fmla="*/ 2147483647 w 231"/>
                <a:gd name="T35" fmla="*/ 2147483647 h 449"/>
                <a:gd name="T36" fmla="*/ 2147483647 w 231"/>
                <a:gd name="T37" fmla="*/ 2147483647 h 449"/>
                <a:gd name="T38" fmla="*/ 2147483647 w 231"/>
                <a:gd name="T39" fmla="*/ 2147483647 h 449"/>
                <a:gd name="T40" fmla="*/ 2147483647 w 231"/>
                <a:gd name="T41" fmla="*/ 2147483647 h 449"/>
                <a:gd name="T42" fmla="*/ 0 w 231"/>
                <a:gd name="T43" fmla="*/ 2147483647 h 449"/>
                <a:gd name="T44" fmla="*/ 2147483647 w 231"/>
                <a:gd name="T45" fmla="*/ 2147483647 h 449"/>
                <a:gd name="T46" fmla="*/ 2147483647 w 231"/>
                <a:gd name="T47" fmla="*/ 2147483647 h 449"/>
                <a:gd name="T48" fmla="*/ 2147483647 w 231"/>
                <a:gd name="T49" fmla="*/ 2147483647 h 449"/>
                <a:gd name="T50" fmla="*/ 2147483647 w 231"/>
                <a:gd name="T51" fmla="*/ 2147483647 h 449"/>
                <a:gd name="T52" fmla="*/ 2147483647 w 231"/>
                <a:gd name="T53" fmla="*/ 2147483647 h 449"/>
                <a:gd name="T54" fmla="*/ 2147483647 w 231"/>
                <a:gd name="T55" fmla="*/ 2147483647 h 449"/>
                <a:gd name="T56" fmla="*/ 2147483647 w 231"/>
                <a:gd name="T57" fmla="*/ 2147483647 h 449"/>
                <a:gd name="T58" fmla="*/ 2147483647 w 231"/>
                <a:gd name="T59" fmla="*/ 2147483647 h 449"/>
                <a:gd name="T60" fmla="*/ 2147483647 w 231"/>
                <a:gd name="T61" fmla="*/ 2147483647 h 449"/>
                <a:gd name="T62" fmla="*/ 2147483647 w 231"/>
                <a:gd name="T63" fmla="*/ 2147483647 h 449"/>
                <a:gd name="T64" fmla="*/ 2147483647 w 231"/>
                <a:gd name="T65" fmla="*/ 2147483647 h 449"/>
                <a:gd name="T66" fmla="*/ 2147483647 w 231"/>
                <a:gd name="T67" fmla="*/ 2147483647 h 449"/>
                <a:gd name="T68" fmla="*/ 2147483647 w 231"/>
                <a:gd name="T69" fmla="*/ 2147483647 h 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449"/>
                <a:gd name="T107" fmla="*/ 231 w 231"/>
                <a:gd name="T108" fmla="*/ 449 h 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449">
                  <a:moveTo>
                    <a:pt x="168" y="120"/>
                  </a:moveTo>
                  <a:lnTo>
                    <a:pt x="212" y="62"/>
                  </a:lnTo>
                  <a:lnTo>
                    <a:pt x="231" y="19"/>
                  </a:lnTo>
                  <a:lnTo>
                    <a:pt x="180" y="0"/>
                  </a:lnTo>
                  <a:lnTo>
                    <a:pt x="127" y="1"/>
                  </a:lnTo>
                  <a:lnTo>
                    <a:pt x="116" y="32"/>
                  </a:lnTo>
                  <a:lnTo>
                    <a:pt x="72" y="32"/>
                  </a:lnTo>
                  <a:lnTo>
                    <a:pt x="34" y="19"/>
                  </a:lnTo>
                  <a:lnTo>
                    <a:pt x="28" y="1"/>
                  </a:lnTo>
                  <a:lnTo>
                    <a:pt x="5" y="51"/>
                  </a:lnTo>
                  <a:lnTo>
                    <a:pt x="26" y="59"/>
                  </a:lnTo>
                  <a:lnTo>
                    <a:pt x="29" y="83"/>
                  </a:lnTo>
                  <a:lnTo>
                    <a:pt x="45" y="65"/>
                  </a:lnTo>
                  <a:lnTo>
                    <a:pt x="69" y="78"/>
                  </a:lnTo>
                  <a:lnTo>
                    <a:pt x="66" y="134"/>
                  </a:lnTo>
                  <a:lnTo>
                    <a:pt x="50" y="150"/>
                  </a:lnTo>
                  <a:lnTo>
                    <a:pt x="39" y="152"/>
                  </a:lnTo>
                  <a:lnTo>
                    <a:pt x="39" y="201"/>
                  </a:lnTo>
                  <a:lnTo>
                    <a:pt x="61" y="208"/>
                  </a:lnTo>
                  <a:lnTo>
                    <a:pt x="15" y="313"/>
                  </a:lnTo>
                  <a:lnTo>
                    <a:pt x="15" y="342"/>
                  </a:lnTo>
                  <a:lnTo>
                    <a:pt x="0" y="350"/>
                  </a:lnTo>
                  <a:lnTo>
                    <a:pt x="39" y="371"/>
                  </a:lnTo>
                  <a:lnTo>
                    <a:pt x="44" y="401"/>
                  </a:lnTo>
                  <a:lnTo>
                    <a:pt x="66" y="435"/>
                  </a:lnTo>
                  <a:lnTo>
                    <a:pt x="71" y="449"/>
                  </a:lnTo>
                  <a:lnTo>
                    <a:pt x="112" y="448"/>
                  </a:lnTo>
                  <a:lnTo>
                    <a:pt x="146" y="401"/>
                  </a:lnTo>
                  <a:lnTo>
                    <a:pt x="128" y="382"/>
                  </a:lnTo>
                  <a:lnTo>
                    <a:pt x="136" y="313"/>
                  </a:lnTo>
                  <a:lnTo>
                    <a:pt x="144" y="297"/>
                  </a:lnTo>
                  <a:lnTo>
                    <a:pt x="132" y="280"/>
                  </a:lnTo>
                  <a:lnTo>
                    <a:pt x="133" y="257"/>
                  </a:lnTo>
                  <a:lnTo>
                    <a:pt x="157" y="198"/>
                  </a:lnTo>
                  <a:lnTo>
                    <a:pt x="168" y="12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70"/>
            <p:cNvSpPr>
              <a:spLocks/>
            </p:cNvSpPr>
            <p:nvPr/>
          </p:nvSpPr>
          <p:spPr bwMode="auto">
            <a:xfrm>
              <a:off x="7785304" y="2394458"/>
              <a:ext cx="639275" cy="769530"/>
            </a:xfrm>
            <a:custGeom>
              <a:avLst/>
              <a:gdLst>
                <a:gd name="T0" fmla="*/ 2147483647 w 497"/>
                <a:gd name="T1" fmla="*/ 2147483647 h 603"/>
                <a:gd name="T2" fmla="*/ 2147483647 w 497"/>
                <a:gd name="T3" fmla="*/ 2147483647 h 603"/>
                <a:gd name="T4" fmla="*/ 2147483647 w 497"/>
                <a:gd name="T5" fmla="*/ 2147483647 h 603"/>
                <a:gd name="T6" fmla="*/ 2147483647 w 497"/>
                <a:gd name="T7" fmla="*/ 2147483647 h 603"/>
                <a:gd name="T8" fmla="*/ 2147483647 w 497"/>
                <a:gd name="T9" fmla="*/ 2147483647 h 603"/>
                <a:gd name="T10" fmla="*/ 2147483647 w 497"/>
                <a:gd name="T11" fmla="*/ 2147483647 h 603"/>
                <a:gd name="T12" fmla="*/ 2147483647 w 497"/>
                <a:gd name="T13" fmla="*/ 2147483647 h 603"/>
                <a:gd name="T14" fmla="*/ 2147483647 w 497"/>
                <a:gd name="T15" fmla="*/ 2147483647 h 603"/>
                <a:gd name="T16" fmla="*/ 2147483647 w 497"/>
                <a:gd name="T17" fmla="*/ 2147483647 h 603"/>
                <a:gd name="T18" fmla="*/ 2147483647 w 497"/>
                <a:gd name="T19" fmla="*/ 2147483647 h 603"/>
                <a:gd name="T20" fmla="*/ 2147483647 w 497"/>
                <a:gd name="T21" fmla="*/ 2147483647 h 603"/>
                <a:gd name="T22" fmla="*/ 2147483647 w 497"/>
                <a:gd name="T23" fmla="*/ 2147483647 h 603"/>
                <a:gd name="T24" fmla="*/ 2147483647 w 497"/>
                <a:gd name="T25" fmla="*/ 2147483647 h 603"/>
                <a:gd name="T26" fmla="*/ 2147483647 w 497"/>
                <a:gd name="T27" fmla="*/ 2147483647 h 603"/>
                <a:gd name="T28" fmla="*/ 2147483647 w 497"/>
                <a:gd name="T29" fmla="*/ 2147483647 h 603"/>
                <a:gd name="T30" fmla="*/ 2147483647 w 497"/>
                <a:gd name="T31" fmla="*/ 2147483647 h 603"/>
                <a:gd name="T32" fmla="*/ 2147483647 w 497"/>
                <a:gd name="T33" fmla="*/ 2147483647 h 603"/>
                <a:gd name="T34" fmla="*/ 2147483647 w 497"/>
                <a:gd name="T35" fmla="*/ 2147483647 h 603"/>
                <a:gd name="T36" fmla="*/ 2147483647 w 497"/>
                <a:gd name="T37" fmla="*/ 2147483647 h 603"/>
                <a:gd name="T38" fmla="*/ 2147483647 w 497"/>
                <a:gd name="T39" fmla="*/ 2147483647 h 603"/>
                <a:gd name="T40" fmla="*/ 2147483647 w 497"/>
                <a:gd name="T41" fmla="*/ 2147483647 h 603"/>
                <a:gd name="T42" fmla="*/ 2147483647 w 497"/>
                <a:gd name="T43" fmla="*/ 2147483647 h 603"/>
                <a:gd name="T44" fmla="*/ 2147483647 w 497"/>
                <a:gd name="T45" fmla="*/ 2147483647 h 603"/>
                <a:gd name="T46" fmla="*/ 2147483647 w 497"/>
                <a:gd name="T47" fmla="*/ 2147483647 h 603"/>
                <a:gd name="T48" fmla="*/ 2147483647 w 497"/>
                <a:gd name="T49" fmla="*/ 2147483647 h 603"/>
                <a:gd name="T50" fmla="*/ 2147483647 w 497"/>
                <a:gd name="T51" fmla="*/ 2147483647 h 603"/>
                <a:gd name="T52" fmla="*/ 2147483647 w 497"/>
                <a:gd name="T53" fmla="*/ 2147483647 h 603"/>
                <a:gd name="T54" fmla="*/ 2147483647 w 497"/>
                <a:gd name="T55" fmla="*/ 2147483647 h 603"/>
                <a:gd name="T56" fmla="*/ 2147483647 w 497"/>
                <a:gd name="T57" fmla="*/ 2147483647 h 603"/>
                <a:gd name="T58" fmla="*/ 2147483647 w 497"/>
                <a:gd name="T59" fmla="*/ 2147483647 h 603"/>
                <a:gd name="T60" fmla="*/ 2147483647 w 497"/>
                <a:gd name="T61" fmla="*/ 2147483647 h 603"/>
                <a:gd name="T62" fmla="*/ 2147483647 w 497"/>
                <a:gd name="T63" fmla="*/ 2147483647 h 603"/>
                <a:gd name="T64" fmla="*/ 2147483647 w 497"/>
                <a:gd name="T65" fmla="*/ 2147483647 h 603"/>
                <a:gd name="T66" fmla="*/ 2147483647 w 497"/>
                <a:gd name="T67" fmla="*/ 2147483647 h 603"/>
                <a:gd name="T68" fmla="*/ 2147483647 w 497"/>
                <a:gd name="T69" fmla="*/ 2147483647 h 603"/>
                <a:gd name="T70" fmla="*/ 2147483647 w 497"/>
                <a:gd name="T71" fmla="*/ 2147483647 h 603"/>
                <a:gd name="T72" fmla="*/ 2147483647 w 497"/>
                <a:gd name="T73" fmla="*/ 2147483647 h 603"/>
                <a:gd name="T74" fmla="*/ 2147483647 w 497"/>
                <a:gd name="T75" fmla="*/ 2147483647 h 603"/>
                <a:gd name="T76" fmla="*/ 2147483647 w 497"/>
                <a:gd name="T77" fmla="*/ 2147483647 h 603"/>
                <a:gd name="T78" fmla="*/ 2147483647 w 497"/>
                <a:gd name="T79" fmla="*/ 2147483647 h 603"/>
                <a:gd name="T80" fmla="*/ 2147483647 w 497"/>
                <a:gd name="T81" fmla="*/ 0 h 603"/>
                <a:gd name="T82" fmla="*/ 2147483647 w 497"/>
                <a:gd name="T83" fmla="*/ 2147483647 h 603"/>
                <a:gd name="T84" fmla="*/ 2147483647 w 497"/>
                <a:gd name="T85" fmla="*/ 2147483647 h 603"/>
                <a:gd name="T86" fmla="*/ 2147483647 w 497"/>
                <a:gd name="T87" fmla="*/ 2147483647 h 603"/>
                <a:gd name="T88" fmla="*/ 2147483647 w 497"/>
                <a:gd name="T89" fmla="*/ 2147483647 h 603"/>
                <a:gd name="T90" fmla="*/ 2147483647 w 497"/>
                <a:gd name="T91" fmla="*/ 2147483647 h 603"/>
                <a:gd name="T92" fmla="*/ 2147483647 w 497"/>
                <a:gd name="T93" fmla="*/ 2147483647 h 603"/>
                <a:gd name="T94" fmla="*/ 2147483647 w 497"/>
                <a:gd name="T95" fmla="*/ 2147483647 h 603"/>
                <a:gd name="T96" fmla="*/ 0 w 497"/>
                <a:gd name="T97" fmla="*/ 2147483647 h 603"/>
                <a:gd name="T98" fmla="*/ 2147483647 w 497"/>
                <a:gd name="T99" fmla="*/ 2147483647 h 603"/>
                <a:gd name="T100" fmla="*/ 2147483647 w 497"/>
                <a:gd name="T101" fmla="*/ 2147483647 h 603"/>
                <a:gd name="T102" fmla="*/ 2147483647 w 497"/>
                <a:gd name="T103" fmla="*/ 2147483647 h 603"/>
                <a:gd name="T104" fmla="*/ 2147483647 w 497"/>
                <a:gd name="T105" fmla="*/ 2147483647 h 603"/>
                <a:gd name="T106" fmla="*/ 2147483647 w 497"/>
                <a:gd name="T107" fmla="*/ 2147483647 h 603"/>
                <a:gd name="T108" fmla="*/ 2147483647 w 497"/>
                <a:gd name="T109" fmla="*/ 2147483647 h 603"/>
                <a:gd name="T110" fmla="*/ 2147483647 w 497"/>
                <a:gd name="T111" fmla="*/ 2147483647 h 603"/>
                <a:gd name="T112" fmla="*/ 2147483647 w 497"/>
                <a:gd name="T113" fmla="*/ 2147483647 h 603"/>
                <a:gd name="T114" fmla="*/ 2147483647 w 497"/>
                <a:gd name="T115" fmla="*/ 2147483647 h 603"/>
                <a:gd name="T116" fmla="*/ 2147483647 w 497"/>
                <a:gd name="T117" fmla="*/ 2147483647 h 603"/>
                <a:gd name="T118" fmla="*/ 2147483647 w 497"/>
                <a:gd name="T119" fmla="*/ 2147483647 h 603"/>
                <a:gd name="T120" fmla="*/ 2147483647 w 497"/>
                <a:gd name="T121" fmla="*/ 2147483647 h 603"/>
                <a:gd name="T122" fmla="*/ 2147483647 w 497"/>
                <a:gd name="T123" fmla="*/ 2147483647 h 603"/>
                <a:gd name="T124" fmla="*/ 2147483647 w 497"/>
                <a:gd name="T125" fmla="*/ 2147483647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7"/>
                <a:gd name="T190" fmla="*/ 0 h 603"/>
                <a:gd name="T191" fmla="*/ 497 w 497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7" h="603">
                  <a:moveTo>
                    <a:pt x="169" y="488"/>
                  </a:moveTo>
                  <a:lnTo>
                    <a:pt x="171" y="505"/>
                  </a:lnTo>
                  <a:lnTo>
                    <a:pt x="219" y="524"/>
                  </a:lnTo>
                  <a:lnTo>
                    <a:pt x="219" y="566"/>
                  </a:lnTo>
                  <a:lnTo>
                    <a:pt x="203" y="576"/>
                  </a:lnTo>
                  <a:lnTo>
                    <a:pt x="206" y="603"/>
                  </a:lnTo>
                  <a:lnTo>
                    <a:pt x="297" y="601"/>
                  </a:lnTo>
                  <a:lnTo>
                    <a:pt x="299" y="574"/>
                  </a:lnTo>
                  <a:lnTo>
                    <a:pt x="355" y="571"/>
                  </a:lnTo>
                  <a:lnTo>
                    <a:pt x="361" y="601"/>
                  </a:lnTo>
                  <a:lnTo>
                    <a:pt x="371" y="603"/>
                  </a:lnTo>
                  <a:lnTo>
                    <a:pt x="398" y="507"/>
                  </a:lnTo>
                  <a:lnTo>
                    <a:pt x="422" y="513"/>
                  </a:lnTo>
                  <a:lnTo>
                    <a:pt x="443" y="507"/>
                  </a:lnTo>
                  <a:lnTo>
                    <a:pt x="464" y="524"/>
                  </a:lnTo>
                  <a:lnTo>
                    <a:pt x="493" y="513"/>
                  </a:lnTo>
                  <a:lnTo>
                    <a:pt x="475" y="500"/>
                  </a:lnTo>
                  <a:lnTo>
                    <a:pt x="491" y="472"/>
                  </a:lnTo>
                  <a:lnTo>
                    <a:pt x="470" y="420"/>
                  </a:lnTo>
                  <a:lnTo>
                    <a:pt x="493" y="417"/>
                  </a:lnTo>
                  <a:lnTo>
                    <a:pt x="451" y="380"/>
                  </a:lnTo>
                  <a:lnTo>
                    <a:pt x="488" y="329"/>
                  </a:lnTo>
                  <a:lnTo>
                    <a:pt x="497" y="291"/>
                  </a:lnTo>
                  <a:lnTo>
                    <a:pt x="477" y="240"/>
                  </a:lnTo>
                  <a:lnTo>
                    <a:pt x="493" y="224"/>
                  </a:lnTo>
                  <a:lnTo>
                    <a:pt x="488" y="201"/>
                  </a:lnTo>
                  <a:lnTo>
                    <a:pt x="470" y="206"/>
                  </a:lnTo>
                  <a:lnTo>
                    <a:pt x="451" y="206"/>
                  </a:lnTo>
                  <a:lnTo>
                    <a:pt x="395" y="181"/>
                  </a:lnTo>
                  <a:lnTo>
                    <a:pt x="387" y="161"/>
                  </a:lnTo>
                  <a:lnTo>
                    <a:pt x="398" y="150"/>
                  </a:lnTo>
                  <a:lnTo>
                    <a:pt x="357" y="102"/>
                  </a:lnTo>
                  <a:lnTo>
                    <a:pt x="342" y="96"/>
                  </a:lnTo>
                  <a:lnTo>
                    <a:pt x="313" y="94"/>
                  </a:lnTo>
                  <a:lnTo>
                    <a:pt x="313" y="109"/>
                  </a:lnTo>
                  <a:lnTo>
                    <a:pt x="262" y="118"/>
                  </a:lnTo>
                  <a:lnTo>
                    <a:pt x="197" y="121"/>
                  </a:lnTo>
                  <a:lnTo>
                    <a:pt x="163" y="57"/>
                  </a:lnTo>
                  <a:lnTo>
                    <a:pt x="150" y="67"/>
                  </a:lnTo>
                  <a:lnTo>
                    <a:pt x="126" y="11"/>
                  </a:lnTo>
                  <a:lnTo>
                    <a:pt x="102" y="0"/>
                  </a:lnTo>
                  <a:lnTo>
                    <a:pt x="33" y="9"/>
                  </a:lnTo>
                  <a:lnTo>
                    <a:pt x="33" y="38"/>
                  </a:lnTo>
                  <a:lnTo>
                    <a:pt x="14" y="62"/>
                  </a:lnTo>
                  <a:lnTo>
                    <a:pt x="30" y="69"/>
                  </a:lnTo>
                  <a:lnTo>
                    <a:pt x="53" y="113"/>
                  </a:lnTo>
                  <a:lnTo>
                    <a:pt x="30" y="134"/>
                  </a:lnTo>
                  <a:lnTo>
                    <a:pt x="32" y="166"/>
                  </a:lnTo>
                  <a:lnTo>
                    <a:pt x="0" y="174"/>
                  </a:lnTo>
                  <a:lnTo>
                    <a:pt x="24" y="225"/>
                  </a:lnTo>
                  <a:lnTo>
                    <a:pt x="3" y="236"/>
                  </a:lnTo>
                  <a:lnTo>
                    <a:pt x="17" y="262"/>
                  </a:lnTo>
                  <a:lnTo>
                    <a:pt x="5" y="291"/>
                  </a:lnTo>
                  <a:lnTo>
                    <a:pt x="24" y="310"/>
                  </a:lnTo>
                  <a:lnTo>
                    <a:pt x="43" y="379"/>
                  </a:lnTo>
                  <a:lnTo>
                    <a:pt x="43" y="420"/>
                  </a:lnTo>
                  <a:lnTo>
                    <a:pt x="37" y="435"/>
                  </a:lnTo>
                  <a:lnTo>
                    <a:pt x="38" y="446"/>
                  </a:lnTo>
                  <a:lnTo>
                    <a:pt x="65" y="467"/>
                  </a:lnTo>
                  <a:lnTo>
                    <a:pt x="110" y="460"/>
                  </a:lnTo>
                  <a:lnTo>
                    <a:pt x="118" y="478"/>
                  </a:lnTo>
                  <a:lnTo>
                    <a:pt x="145" y="449"/>
                  </a:lnTo>
                  <a:lnTo>
                    <a:pt x="169" y="48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72"/>
            <p:cNvSpPr>
              <a:spLocks/>
            </p:cNvSpPr>
            <p:nvPr/>
          </p:nvSpPr>
          <p:spPr bwMode="auto">
            <a:xfrm>
              <a:off x="6320246" y="2695634"/>
              <a:ext cx="45020" cy="43390"/>
            </a:xfrm>
            <a:custGeom>
              <a:avLst/>
              <a:gdLst>
                <a:gd name="T0" fmla="*/ 0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w 35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4"/>
                <a:gd name="T17" fmla="*/ 35 w 3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4">
                  <a:moveTo>
                    <a:pt x="0" y="0"/>
                  </a:moveTo>
                  <a:lnTo>
                    <a:pt x="1" y="28"/>
                  </a:lnTo>
                  <a:lnTo>
                    <a:pt x="30" y="34"/>
                  </a:lnTo>
                  <a:lnTo>
                    <a:pt x="3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A3DD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73"/>
            <p:cNvSpPr>
              <a:spLocks/>
            </p:cNvSpPr>
            <p:nvPr/>
          </p:nvSpPr>
          <p:spPr bwMode="auto">
            <a:xfrm>
              <a:off x="7110014" y="2200480"/>
              <a:ext cx="743463" cy="909909"/>
            </a:xfrm>
            <a:custGeom>
              <a:avLst/>
              <a:gdLst>
                <a:gd name="T0" fmla="*/ 2147483647 w 578"/>
                <a:gd name="T1" fmla="*/ 2147483647 h 713"/>
                <a:gd name="T2" fmla="*/ 2147483647 w 578"/>
                <a:gd name="T3" fmla="*/ 2147483647 h 713"/>
                <a:gd name="T4" fmla="*/ 2147483647 w 578"/>
                <a:gd name="T5" fmla="*/ 2147483647 h 713"/>
                <a:gd name="T6" fmla="*/ 2147483647 w 578"/>
                <a:gd name="T7" fmla="*/ 2147483647 h 713"/>
                <a:gd name="T8" fmla="*/ 2147483647 w 578"/>
                <a:gd name="T9" fmla="*/ 2147483647 h 713"/>
                <a:gd name="T10" fmla="*/ 2147483647 w 578"/>
                <a:gd name="T11" fmla="*/ 2147483647 h 713"/>
                <a:gd name="T12" fmla="*/ 2147483647 w 578"/>
                <a:gd name="T13" fmla="*/ 2147483647 h 713"/>
                <a:gd name="T14" fmla="*/ 2147483647 w 578"/>
                <a:gd name="T15" fmla="*/ 2147483647 h 713"/>
                <a:gd name="T16" fmla="*/ 2147483647 w 578"/>
                <a:gd name="T17" fmla="*/ 2147483647 h 713"/>
                <a:gd name="T18" fmla="*/ 2147483647 w 578"/>
                <a:gd name="T19" fmla="*/ 2147483647 h 713"/>
                <a:gd name="T20" fmla="*/ 2147483647 w 578"/>
                <a:gd name="T21" fmla="*/ 2147483647 h 713"/>
                <a:gd name="T22" fmla="*/ 2147483647 w 578"/>
                <a:gd name="T23" fmla="*/ 2147483647 h 713"/>
                <a:gd name="T24" fmla="*/ 2147483647 w 578"/>
                <a:gd name="T25" fmla="*/ 2147483647 h 713"/>
                <a:gd name="T26" fmla="*/ 2147483647 w 578"/>
                <a:gd name="T27" fmla="*/ 2147483647 h 713"/>
                <a:gd name="T28" fmla="*/ 2147483647 w 578"/>
                <a:gd name="T29" fmla="*/ 2147483647 h 713"/>
                <a:gd name="T30" fmla="*/ 2147483647 w 578"/>
                <a:gd name="T31" fmla="*/ 2147483647 h 713"/>
                <a:gd name="T32" fmla="*/ 2147483647 w 578"/>
                <a:gd name="T33" fmla="*/ 2147483647 h 713"/>
                <a:gd name="T34" fmla="*/ 2147483647 w 578"/>
                <a:gd name="T35" fmla="*/ 2147483647 h 713"/>
                <a:gd name="T36" fmla="*/ 2147483647 w 578"/>
                <a:gd name="T37" fmla="*/ 2147483647 h 713"/>
                <a:gd name="T38" fmla="*/ 2147483647 w 578"/>
                <a:gd name="T39" fmla="*/ 2147483647 h 713"/>
                <a:gd name="T40" fmla="*/ 2147483647 w 578"/>
                <a:gd name="T41" fmla="*/ 2147483647 h 713"/>
                <a:gd name="T42" fmla="*/ 2147483647 w 578"/>
                <a:gd name="T43" fmla="*/ 2147483647 h 713"/>
                <a:gd name="T44" fmla="*/ 2147483647 w 578"/>
                <a:gd name="T45" fmla="*/ 2147483647 h 713"/>
                <a:gd name="T46" fmla="*/ 2147483647 w 578"/>
                <a:gd name="T47" fmla="*/ 2147483647 h 713"/>
                <a:gd name="T48" fmla="*/ 2147483647 w 578"/>
                <a:gd name="T49" fmla="*/ 2147483647 h 713"/>
                <a:gd name="T50" fmla="*/ 2147483647 w 578"/>
                <a:gd name="T51" fmla="*/ 2147483647 h 713"/>
                <a:gd name="T52" fmla="*/ 2147483647 w 578"/>
                <a:gd name="T53" fmla="*/ 2147483647 h 713"/>
                <a:gd name="T54" fmla="*/ 2147483647 w 578"/>
                <a:gd name="T55" fmla="*/ 0 h 713"/>
                <a:gd name="T56" fmla="*/ 2147483647 w 578"/>
                <a:gd name="T57" fmla="*/ 2147483647 h 713"/>
                <a:gd name="T58" fmla="*/ 2147483647 w 578"/>
                <a:gd name="T59" fmla="*/ 2147483647 h 713"/>
                <a:gd name="T60" fmla="*/ 2147483647 w 578"/>
                <a:gd name="T61" fmla="*/ 2147483647 h 713"/>
                <a:gd name="T62" fmla="*/ 2147483647 w 578"/>
                <a:gd name="T63" fmla="*/ 2147483647 h 713"/>
                <a:gd name="T64" fmla="*/ 2147483647 w 578"/>
                <a:gd name="T65" fmla="*/ 2147483647 h 713"/>
                <a:gd name="T66" fmla="*/ 2147483647 w 578"/>
                <a:gd name="T67" fmla="*/ 2147483647 h 713"/>
                <a:gd name="T68" fmla="*/ 2147483647 w 578"/>
                <a:gd name="T69" fmla="*/ 2147483647 h 713"/>
                <a:gd name="T70" fmla="*/ 2147483647 w 578"/>
                <a:gd name="T71" fmla="*/ 2147483647 h 713"/>
                <a:gd name="T72" fmla="*/ 2147483647 w 578"/>
                <a:gd name="T73" fmla="*/ 2147483647 h 713"/>
                <a:gd name="T74" fmla="*/ 2147483647 w 578"/>
                <a:gd name="T75" fmla="*/ 2147483647 h 713"/>
                <a:gd name="T76" fmla="*/ 2147483647 w 578"/>
                <a:gd name="T77" fmla="*/ 2147483647 h 713"/>
                <a:gd name="T78" fmla="*/ 2147483647 w 578"/>
                <a:gd name="T79" fmla="*/ 2147483647 h 713"/>
                <a:gd name="T80" fmla="*/ 2147483647 w 578"/>
                <a:gd name="T81" fmla="*/ 2147483647 h 713"/>
                <a:gd name="T82" fmla="*/ 2147483647 w 578"/>
                <a:gd name="T83" fmla="*/ 2147483647 h 713"/>
                <a:gd name="T84" fmla="*/ 0 w 578"/>
                <a:gd name="T85" fmla="*/ 2147483647 h 713"/>
                <a:gd name="T86" fmla="*/ 2147483647 w 578"/>
                <a:gd name="T87" fmla="*/ 2147483647 h 713"/>
                <a:gd name="T88" fmla="*/ 2147483647 w 578"/>
                <a:gd name="T89" fmla="*/ 2147483647 h 713"/>
                <a:gd name="T90" fmla="*/ 2147483647 w 578"/>
                <a:gd name="T91" fmla="*/ 2147483647 h 713"/>
                <a:gd name="T92" fmla="*/ 2147483647 w 578"/>
                <a:gd name="T93" fmla="*/ 2147483647 h 713"/>
                <a:gd name="T94" fmla="*/ 2147483647 w 578"/>
                <a:gd name="T95" fmla="*/ 2147483647 h 713"/>
                <a:gd name="T96" fmla="*/ 2147483647 w 578"/>
                <a:gd name="T97" fmla="*/ 2147483647 h 713"/>
                <a:gd name="T98" fmla="*/ 2147483647 w 578"/>
                <a:gd name="T99" fmla="*/ 2147483647 h 713"/>
                <a:gd name="T100" fmla="*/ 2147483647 w 578"/>
                <a:gd name="T101" fmla="*/ 2147483647 h 713"/>
                <a:gd name="T102" fmla="*/ 2147483647 w 578"/>
                <a:gd name="T103" fmla="*/ 2147483647 h 713"/>
                <a:gd name="T104" fmla="*/ 2147483647 w 578"/>
                <a:gd name="T105" fmla="*/ 2147483647 h 713"/>
                <a:gd name="T106" fmla="*/ 2147483647 w 578"/>
                <a:gd name="T107" fmla="*/ 2147483647 h 713"/>
                <a:gd name="T108" fmla="*/ 2147483647 w 578"/>
                <a:gd name="T109" fmla="*/ 2147483647 h 713"/>
                <a:gd name="T110" fmla="*/ 2147483647 w 578"/>
                <a:gd name="T111" fmla="*/ 2147483647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8"/>
                <a:gd name="T169" fmla="*/ 0 h 713"/>
                <a:gd name="T170" fmla="*/ 578 w 578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8" h="713">
                  <a:moveTo>
                    <a:pt x="398" y="692"/>
                  </a:moveTo>
                  <a:lnTo>
                    <a:pt x="418" y="692"/>
                  </a:lnTo>
                  <a:lnTo>
                    <a:pt x="432" y="668"/>
                  </a:lnTo>
                  <a:lnTo>
                    <a:pt x="482" y="662"/>
                  </a:lnTo>
                  <a:lnTo>
                    <a:pt x="475" y="624"/>
                  </a:lnTo>
                  <a:lnTo>
                    <a:pt x="562" y="587"/>
                  </a:lnTo>
                  <a:lnTo>
                    <a:pt x="568" y="572"/>
                  </a:lnTo>
                  <a:lnTo>
                    <a:pt x="568" y="531"/>
                  </a:lnTo>
                  <a:lnTo>
                    <a:pt x="549" y="462"/>
                  </a:lnTo>
                  <a:lnTo>
                    <a:pt x="530" y="443"/>
                  </a:lnTo>
                  <a:lnTo>
                    <a:pt x="542" y="414"/>
                  </a:lnTo>
                  <a:lnTo>
                    <a:pt x="528" y="388"/>
                  </a:lnTo>
                  <a:lnTo>
                    <a:pt x="549" y="377"/>
                  </a:lnTo>
                  <a:lnTo>
                    <a:pt x="525" y="326"/>
                  </a:lnTo>
                  <a:lnTo>
                    <a:pt x="557" y="318"/>
                  </a:lnTo>
                  <a:lnTo>
                    <a:pt x="555" y="286"/>
                  </a:lnTo>
                  <a:lnTo>
                    <a:pt x="578" y="265"/>
                  </a:lnTo>
                  <a:lnTo>
                    <a:pt x="555" y="221"/>
                  </a:lnTo>
                  <a:lnTo>
                    <a:pt x="539" y="214"/>
                  </a:lnTo>
                  <a:lnTo>
                    <a:pt x="453" y="225"/>
                  </a:lnTo>
                  <a:lnTo>
                    <a:pt x="464" y="203"/>
                  </a:lnTo>
                  <a:lnTo>
                    <a:pt x="440" y="171"/>
                  </a:lnTo>
                  <a:lnTo>
                    <a:pt x="368" y="179"/>
                  </a:lnTo>
                  <a:lnTo>
                    <a:pt x="355" y="139"/>
                  </a:lnTo>
                  <a:lnTo>
                    <a:pt x="339" y="137"/>
                  </a:lnTo>
                  <a:lnTo>
                    <a:pt x="296" y="72"/>
                  </a:lnTo>
                  <a:lnTo>
                    <a:pt x="291" y="21"/>
                  </a:lnTo>
                  <a:lnTo>
                    <a:pt x="278" y="0"/>
                  </a:lnTo>
                  <a:lnTo>
                    <a:pt x="253" y="32"/>
                  </a:lnTo>
                  <a:lnTo>
                    <a:pt x="253" y="48"/>
                  </a:lnTo>
                  <a:lnTo>
                    <a:pt x="211" y="46"/>
                  </a:lnTo>
                  <a:lnTo>
                    <a:pt x="147" y="73"/>
                  </a:lnTo>
                  <a:lnTo>
                    <a:pt x="178" y="113"/>
                  </a:lnTo>
                  <a:lnTo>
                    <a:pt x="174" y="152"/>
                  </a:lnTo>
                  <a:lnTo>
                    <a:pt x="142" y="168"/>
                  </a:lnTo>
                  <a:lnTo>
                    <a:pt x="150" y="201"/>
                  </a:lnTo>
                  <a:lnTo>
                    <a:pt x="162" y="227"/>
                  </a:lnTo>
                  <a:lnTo>
                    <a:pt x="150" y="230"/>
                  </a:lnTo>
                  <a:lnTo>
                    <a:pt x="152" y="277"/>
                  </a:lnTo>
                  <a:lnTo>
                    <a:pt x="109" y="339"/>
                  </a:lnTo>
                  <a:lnTo>
                    <a:pt x="59" y="368"/>
                  </a:lnTo>
                  <a:lnTo>
                    <a:pt x="42" y="361"/>
                  </a:lnTo>
                  <a:lnTo>
                    <a:pt x="0" y="481"/>
                  </a:lnTo>
                  <a:lnTo>
                    <a:pt x="48" y="521"/>
                  </a:lnTo>
                  <a:lnTo>
                    <a:pt x="50" y="547"/>
                  </a:lnTo>
                  <a:lnTo>
                    <a:pt x="114" y="537"/>
                  </a:lnTo>
                  <a:lnTo>
                    <a:pt x="157" y="604"/>
                  </a:lnTo>
                  <a:lnTo>
                    <a:pt x="158" y="641"/>
                  </a:lnTo>
                  <a:lnTo>
                    <a:pt x="203" y="668"/>
                  </a:lnTo>
                  <a:lnTo>
                    <a:pt x="210" y="702"/>
                  </a:lnTo>
                  <a:lnTo>
                    <a:pt x="245" y="700"/>
                  </a:lnTo>
                  <a:lnTo>
                    <a:pt x="259" y="713"/>
                  </a:lnTo>
                  <a:lnTo>
                    <a:pt x="272" y="696"/>
                  </a:lnTo>
                  <a:lnTo>
                    <a:pt x="317" y="700"/>
                  </a:lnTo>
                  <a:lnTo>
                    <a:pt x="320" y="686"/>
                  </a:lnTo>
                  <a:lnTo>
                    <a:pt x="398" y="692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74"/>
            <p:cNvSpPr>
              <a:spLocks/>
            </p:cNvSpPr>
            <p:nvPr/>
          </p:nvSpPr>
          <p:spPr bwMode="auto">
            <a:xfrm>
              <a:off x="7915219" y="1764030"/>
              <a:ext cx="591684" cy="893318"/>
            </a:xfrm>
            <a:custGeom>
              <a:avLst/>
              <a:gdLst>
                <a:gd name="T0" fmla="*/ 0 w 460"/>
                <a:gd name="T1" fmla="*/ 2147483647 h 700"/>
                <a:gd name="T2" fmla="*/ 2147483647 w 460"/>
                <a:gd name="T3" fmla="*/ 2147483647 h 700"/>
                <a:gd name="T4" fmla="*/ 2147483647 w 460"/>
                <a:gd name="T5" fmla="*/ 2147483647 h 700"/>
                <a:gd name="T6" fmla="*/ 2147483647 w 460"/>
                <a:gd name="T7" fmla="*/ 2147483647 h 700"/>
                <a:gd name="T8" fmla="*/ 2147483647 w 460"/>
                <a:gd name="T9" fmla="*/ 2147483647 h 700"/>
                <a:gd name="T10" fmla="*/ 2147483647 w 460"/>
                <a:gd name="T11" fmla="*/ 2147483647 h 700"/>
                <a:gd name="T12" fmla="*/ 2147483647 w 460"/>
                <a:gd name="T13" fmla="*/ 2147483647 h 700"/>
                <a:gd name="T14" fmla="*/ 2147483647 w 460"/>
                <a:gd name="T15" fmla="*/ 2147483647 h 700"/>
                <a:gd name="T16" fmla="*/ 2147483647 w 460"/>
                <a:gd name="T17" fmla="*/ 2147483647 h 700"/>
                <a:gd name="T18" fmla="*/ 2147483647 w 460"/>
                <a:gd name="T19" fmla="*/ 2147483647 h 700"/>
                <a:gd name="T20" fmla="*/ 2147483647 w 460"/>
                <a:gd name="T21" fmla="*/ 2147483647 h 700"/>
                <a:gd name="T22" fmla="*/ 2147483647 w 460"/>
                <a:gd name="T23" fmla="*/ 2147483647 h 700"/>
                <a:gd name="T24" fmla="*/ 2147483647 w 460"/>
                <a:gd name="T25" fmla="*/ 2147483647 h 700"/>
                <a:gd name="T26" fmla="*/ 2147483647 w 460"/>
                <a:gd name="T27" fmla="*/ 2147483647 h 700"/>
                <a:gd name="T28" fmla="*/ 2147483647 w 460"/>
                <a:gd name="T29" fmla="*/ 2147483647 h 700"/>
                <a:gd name="T30" fmla="*/ 2147483647 w 460"/>
                <a:gd name="T31" fmla="*/ 2147483647 h 700"/>
                <a:gd name="T32" fmla="*/ 2147483647 w 460"/>
                <a:gd name="T33" fmla="*/ 2147483647 h 700"/>
                <a:gd name="T34" fmla="*/ 2147483647 w 460"/>
                <a:gd name="T35" fmla="*/ 2147483647 h 700"/>
                <a:gd name="T36" fmla="*/ 2147483647 w 460"/>
                <a:gd name="T37" fmla="*/ 2147483647 h 700"/>
                <a:gd name="T38" fmla="*/ 2147483647 w 460"/>
                <a:gd name="T39" fmla="*/ 2147483647 h 700"/>
                <a:gd name="T40" fmla="*/ 2147483647 w 460"/>
                <a:gd name="T41" fmla="*/ 2147483647 h 700"/>
                <a:gd name="T42" fmla="*/ 2147483647 w 460"/>
                <a:gd name="T43" fmla="*/ 2147483647 h 700"/>
                <a:gd name="T44" fmla="*/ 2147483647 w 460"/>
                <a:gd name="T45" fmla="*/ 2147483647 h 700"/>
                <a:gd name="T46" fmla="*/ 2147483647 w 460"/>
                <a:gd name="T47" fmla="*/ 2147483647 h 700"/>
                <a:gd name="T48" fmla="*/ 2147483647 w 460"/>
                <a:gd name="T49" fmla="*/ 2147483647 h 700"/>
                <a:gd name="T50" fmla="*/ 2147483647 w 460"/>
                <a:gd name="T51" fmla="*/ 2147483647 h 700"/>
                <a:gd name="T52" fmla="*/ 2147483647 w 460"/>
                <a:gd name="T53" fmla="*/ 2147483647 h 700"/>
                <a:gd name="T54" fmla="*/ 2147483647 w 460"/>
                <a:gd name="T55" fmla="*/ 2147483647 h 700"/>
                <a:gd name="T56" fmla="*/ 2147483647 w 460"/>
                <a:gd name="T57" fmla="*/ 2147483647 h 700"/>
                <a:gd name="T58" fmla="*/ 2147483647 w 460"/>
                <a:gd name="T59" fmla="*/ 2147483647 h 700"/>
                <a:gd name="T60" fmla="*/ 2147483647 w 460"/>
                <a:gd name="T61" fmla="*/ 2147483647 h 700"/>
                <a:gd name="T62" fmla="*/ 2147483647 w 460"/>
                <a:gd name="T63" fmla="*/ 2147483647 h 700"/>
                <a:gd name="T64" fmla="*/ 2147483647 w 460"/>
                <a:gd name="T65" fmla="*/ 2147483647 h 700"/>
                <a:gd name="T66" fmla="*/ 2147483647 w 460"/>
                <a:gd name="T67" fmla="*/ 2147483647 h 700"/>
                <a:gd name="T68" fmla="*/ 2147483647 w 460"/>
                <a:gd name="T69" fmla="*/ 2147483647 h 700"/>
                <a:gd name="T70" fmla="*/ 2147483647 w 460"/>
                <a:gd name="T71" fmla="*/ 2147483647 h 700"/>
                <a:gd name="T72" fmla="*/ 2147483647 w 460"/>
                <a:gd name="T73" fmla="*/ 2147483647 h 700"/>
                <a:gd name="T74" fmla="*/ 2147483647 w 460"/>
                <a:gd name="T75" fmla="*/ 2147483647 h 700"/>
                <a:gd name="T76" fmla="*/ 2147483647 w 460"/>
                <a:gd name="T77" fmla="*/ 2147483647 h 700"/>
                <a:gd name="T78" fmla="*/ 2147483647 w 460"/>
                <a:gd name="T79" fmla="*/ 2147483647 h 700"/>
                <a:gd name="T80" fmla="*/ 2147483647 w 460"/>
                <a:gd name="T81" fmla="*/ 2147483647 h 700"/>
                <a:gd name="T82" fmla="*/ 2147483647 w 460"/>
                <a:gd name="T83" fmla="*/ 2147483647 h 700"/>
                <a:gd name="T84" fmla="*/ 2147483647 w 460"/>
                <a:gd name="T85" fmla="*/ 2147483647 h 700"/>
                <a:gd name="T86" fmla="*/ 2147483647 w 460"/>
                <a:gd name="T87" fmla="*/ 0 h 700"/>
                <a:gd name="T88" fmla="*/ 2147483647 w 460"/>
                <a:gd name="T89" fmla="*/ 2147483647 h 700"/>
                <a:gd name="T90" fmla="*/ 2147483647 w 460"/>
                <a:gd name="T91" fmla="*/ 2147483647 h 700"/>
                <a:gd name="T92" fmla="*/ 2147483647 w 460"/>
                <a:gd name="T93" fmla="*/ 2147483647 h 700"/>
                <a:gd name="T94" fmla="*/ 2147483647 w 460"/>
                <a:gd name="T95" fmla="*/ 2147483647 h 700"/>
                <a:gd name="T96" fmla="*/ 2147483647 w 460"/>
                <a:gd name="T97" fmla="*/ 2147483647 h 700"/>
                <a:gd name="T98" fmla="*/ 2147483647 w 460"/>
                <a:gd name="T99" fmla="*/ 2147483647 h 700"/>
                <a:gd name="T100" fmla="*/ 2147483647 w 460"/>
                <a:gd name="T101" fmla="*/ 2147483647 h 700"/>
                <a:gd name="T102" fmla="*/ 2147483647 w 460"/>
                <a:gd name="T103" fmla="*/ 2147483647 h 700"/>
                <a:gd name="T104" fmla="*/ 2147483647 w 460"/>
                <a:gd name="T105" fmla="*/ 2147483647 h 700"/>
                <a:gd name="T106" fmla="*/ 2147483647 w 460"/>
                <a:gd name="T107" fmla="*/ 2147483647 h 700"/>
                <a:gd name="T108" fmla="*/ 2147483647 w 460"/>
                <a:gd name="T109" fmla="*/ 2147483647 h 700"/>
                <a:gd name="T110" fmla="*/ 2147483647 w 460"/>
                <a:gd name="T111" fmla="*/ 2147483647 h 700"/>
                <a:gd name="T112" fmla="*/ 2147483647 w 460"/>
                <a:gd name="T113" fmla="*/ 2147483647 h 700"/>
                <a:gd name="T114" fmla="*/ 2147483647 w 460"/>
                <a:gd name="T115" fmla="*/ 2147483647 h 700"/>
                <a:gd name="T116" fmla="*/ 2147483647 w 460"/>
                <a:gd name="T117" fmla="*/ 2147483647 h 700"/>
                <a:gd name="T118" fmla="*/ 0 w 460"/>
                <a:gd name="T119" fmla="*/ 2147483647 h 700"/>
                <a:gd name="T120" fmla="*/ 2147483647 w 460"/>
                <a:gd name="T121" fmla="*/ 2147483647 h 700"/>
                <a:gd name="T122" fmla="*/ 0 w 460"/>
                <a:gd name="T123" fmla="*/ 2147483647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"/>
                <a:gd name="T187" fmla="*/ 0 h 700"/>
                <a:gd name="T188" fmla="*/ 460 w 460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" h="700">
                  <a:moveTo>
                    <a:pt x="0" y="468"/>
                  </a:moveTo>
                  <a:lnTo>
                    <a:pt x="1" y="494"/>
                  </a:lnTo>
                  <a:lnTo>
                    <a:pt x="25" y="505"/>
                  </a:lnTo>
                  <a:lnTo>
                    <a:pt x="49" y="561"/>
                  </a:lnTo>
                  <a:lnTo>
                    <a:pt x="62" y="551"/>
                  </a:lnTo>
                  <a:lnTo>
                    <a:pt x="96" y="615"/>
                  </a:lnTo>
                  <a:lnTo>
                    <a:pt x="161" y="612"/>
                  </a:lnTo>
                  <a:lnTo>
                    <a:pt x="212" y="603"/>
                  </a:lnTo>
                  <a:lnTo>
                    <a:pt x="212" y="588"/>
                  </a:lnTo>
                  <a:lnTo>
                    <a:pt x="241" y="590"/>
                  </a:lnTo>
                  <a:lnTo>
                    <a:pt x="256" y="596"/>
                  </a:lnTo>
                  <a:lnTo>
                    <a:pt x="297" y="644"/>
                  </a:lnTo>
                  <a:lnTo>
                    <a:pt x="286" y="655"/>
                  </a:lnTo>
                  <a:lnTo>
                    <a:pt x="294" y="675"/>
                  </a:lnTo>
                  <a:lnTo>
                    <a:pt x="350" y="700"/>
                  </a:lnTo>
                  <a:lnTo>
                    <a:pt x="369" y="700"/>
                  </a:lnTo>
                  <a:lnTo>
                    <a:pt x="376" y="679"/>
                  </a:lnTo>
                  <a:lnTo>
                    <a:pt x="425" y="675"/>
                  </a:lnTo>
                  <a:lnTo>
                    <a:pt x="425" y="644"/>
                  </a:lnTo>
                  <a:lnTo>
                    <a:pt x="460" y="607"/>
                  </a:lnTo>
                  <a:lnTo>
                    <a:pt x="412" y="563"/>
                  </a:lnTo>
                  <a:lnTo>
                    <a:pt x="425" y="531"/>
                  </a:lnTo>
                  <a:lnTo>
                    <a:pt x="364" y="484"/>
                  </a:lnTo>
                  <a:lnTo>
                    <a:pt x="377" y="475"/>
                  </a:lnTo>
                  <a:lnTo>
                    <a:pt x="289" y="420"/>
                  </a:lnTo>
                  <a:lnTo>
                    <a:pt x="289" y="404"/>
                  </a:lnTo>
                  <a:lnTo>
                    <a:pt x="291" y="390"/>
                  </a:lnTo>
                  <a:lnTo>
                    <a:pt x="270" y="372"/>
                  </a:lnTo>
                  <a:lnTo>
                    <a:pt x="275" y="340"/>
                  </a:lnTo>
                  <a:lnTo>
                    <a:pt x="292" y="332"/>
                  </a:lnTo>
                  <a:lnTo>
                    <a:pt x="276" y="251"/>
                  </a:lnTo>
                  <a:lnTo>
                    <a:pt x="292" y="243"/>
                  </a:lnTo>
                  <a:lnTo>
                    <a:pt x="288" y="227"/>
                  </a:lnTo>
                  <a:lnTo>
                    <a:pt x="302" y="204"/>
                  </a:lnTo>
                  <a:lnTo>
                    <a:pt x="294" y="180"/>
                  </a:lnTo>
                  <a:lnTo>
                    <a:pt x="302" y="155"/>
                  </a:lnTo>
                  <a:lnTo>
                    <a:pt x="331" y="168"/>
                  </a:lnTo>
                  <a:lnTo>
                    <a:pt x="353" y="147"/>
                  </a:lnTo>
                  <a:lnTo>
                    <a:pt x="276" y="99"/>
                  </a:lnTo>
                  <a:lnTo>
                    <a:pt x="254" y="102"/>
                  </a:lnTo>
                  <a:lnTo>
                    <a:pt x="256" y="62"/>
                  </a:lnTo>
                  <a:lnTo>
                    <a:pt x="240" y="54"/>
                  </a:lnTo>
                  <a:lnTo>
                    <a:pt x="257" y="4"/>
                  </a:lnTo>
                  <a:lnTo>
                    <a:pt x="244" y="0"/>
                  </a:lnTo>
                  <a:lnTo>
                    <a:pt x="220" y="22"/>
                  </a:lnTo>
                  <a:lnTo>
                    <a:pt x="222" y="44"/>
                  </a:lnTo>
                  <a:lnTo>
                    <a:pt x="184" y="62"/>
                  </a:lnTo>
                  <a:lnTo>
                    <a:pt x="140" y="59"/>
                  </a:lnTo>
                  <a:lnTo>
                    <a:pt x="142" y="118"/>
                  </a:lnTo>
                  <a:lnTo>
                    <a:pt x="112" y="156"/>
                  </a:lnTo>
                  <a:lnTo>
                    <a:pt x="110" y="212"/>
                  </a:lnTo>
                  <a:lnTo>
                    <a:pt x="110" y="225"/>
                  </a:lnTo>
                  <a:lnTo>
                    <a:pt x="89" y="214"/>
                  </a:lnTo>
                  <a:lnTo>
                    <a:pt x="36" y="240"/>
                  </a:lnTo>
                  <a:lnTo>
                    <a:pt x="57" y="281"/>
                  </a:lnTo>
                  <a:lnTo>
                    <a:pt x="36" y="284"/>
                  </a:lnTo>
                  <a:lnTo>
                    <a:pt x="30" y="313"/>
                  </a:lnTo>
                  <a:lnTo>
                    <a:pt x="48" y="316"/>
                  </a:lnTo>
                  <a:lnTo>
                    <a:pt x="11" y="369"/>
                  </a:lnTo>
                  <a:lnTo>
                    <a:pt x="0" y="388"/>
                  </a:lnTo>
                  <a:lnTo>
                    <a:pt x="20" y="430"/>
                  </a:lnTo>
                  <a:lnTo>
                    <a:pt x="0" y="46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76"/>
            <p:cNvSpPr>
              <a:spLocks/>
            </p:cNvSpPr>
            <p:nvPr/>
          </p:nvSpPr>
          <p:spPr bwMode="auto">
            <a:xfrm>
              <a:off x="8365412" y="2500381"/>
              <a:ext cx="452766" cy="626600"/>
            </a:xfrm>
            <a:custGeom>
              <a:avLst/>
              <a:gdLst>
                <a:gd name="T0" fmla="*/ 0 w 352"/>
                <a:gd name="T1" fmla="*/ 2147483647 h 491"/>
                <a:gd name="T2" fmla="*/ 2147483647 w 352"/>
                <a:gd name="T3" fmla="*/ 2147483647 h 491"/>
                <a:gd name="T4" fmla="*/ 2147483647 w 352"/>
                <a:gd name="T5" fmla="*/ 2147483647 h 491"/>
                <a:gd name="T6" fmla="*/ 2147483647 w 352"/>
                <a:gd name="T7" fmla="*/ 2147483647 h 491"/>
                <a:gd name="T8" fmla="*/ 2147483647 w 352"/>
                <a:gd name="T9" fmla="*/ 2147483647 h 491"/>
                <a:gd name="T10" fmla="*/ 2147483647 w 352"/>
                <a:gd name="T11" fmla="*/ 2147483647 h 491"/>
                <a:gd name="T12" fmla="*/ 2147483647 w 352"/>
                <a:gd name="T13" fmla="*/ 2147483647 h 491"/>
                <a:gd name="T14" fmla="*/ 2147483647 w 352"/>
                <a:gd name="T15" fmla="*/ 2147483647 h 491"/>
                <a:gd name="T16" fmla="*/ 2147483647 w 352"/>
                <a:gd name="T17" fmla="*/ 2147483647 h 491"/>
                <a:gd name="T18" fmla="*/ 2147483647 w 352"/>
                <a:gd name="T19" fmla="*/ 2147483647 h 491"/>
                <a:gd name="T20" fmla="*/ 2147483647 w 352"/>
                <a:gd name="T21" fmla="*/ 2147483647 h 491"/>
                <a:gd name="T22" fmla="*/ 2147483647 w 352"/>
                <a:gd name="T23" fmla="*/ 2147483647 h 491"/>
                <a:gd name="T24" fmla="*/ 2147483647 w 352"/>
                <a:gd name="T25" fmla="*/ 2147483647 h 491"/>
                <a:gd name="T26" fmla="*/ 2147483647 w 352"/>
                <a:gd name="T27" fmla="*/ 2147483647 h 491"/>
                <a:gd name="T28" fmla="*/ 2147483647 w 352"/>
                <a:gd name="T29" fmla="*/ 2147483647 h 491"/>
                <a:gd name="T30" fmla="*/ 2147483647 w 352"/>
                <a:gd name="T31" fmla="*/ 2147483647 h 491"/>
                <a:gd name="T32" fmla="*/ 2147483647 w 352"/>
                <a:gd name="T33" fmla="*/ 2147483647 h 491"/>
                <a:gd name="T34" fmla="*/ 2147483647 w 352"/>
                <a:gd name="T35" fmla="*/ 2147483647 h 491"/>
                <a:gd name="T36" fmla="*/ 2147483647 w 352"/>
                <a:gd name="T37" fmla="*/ 2147483647 h 491"/>
                <a:gd name="T38" fmla="*/ 2147483647 w 352"/>
                <a:gd name="T39" fmla="*/ 2147483647 h 491"/>
                <a:gd name="T40" fmla="*/ 2147483647 w 352"/>
                <a:gd name="T41" fmla="*/ 2147483647 h 491"/>
                <a:gd name="T42" fmla="*/ 2147483647 w 352"/>
                <a:gd name="T43" fmla="*/ 2147483647 h 491"/>
                <a:gd name="T44" fmla="*/ 2147483647 w 352"/>
                <a:gd name="T45" fmla="*/ 2147483647 h 491"/>
                <a:gd name="T46" fmla="*/ 2147483647 w 352"/>
                <a:gd name="T47" fmla="*/ 2147483647 h 491"/>
                <a:gd name="T48" fmla="*/ 2147483647 w 352"/>
                <a:gd name="T49" fmla="*/ 2147483647 h 491"/>
                <a:gd name="T50" fmla="*/ 2147483647 w 352"/>
                <a:gd name="T51" fmla="*/ 2147483647 h 491"/>
                <a:gd name="T52" fmla="*/ 2147483647 w 352"/>
                <a:gd name="T53" fmla="*/ 2147483647 h 491"/>
                <a:gd name="T54" fmla="*/ 2147483647 w 352"/>
                <a:gd name="T55" fmla="*/ 2147483647 h 491"/>
                <a:gd name="T56" fmla="*/ 2147483647 w 352"/>
                <a:gd name="T57" fmla="*/ 2147483647 h 491"/>
                <a:gd name="T58" fmla="*/ 2147483647 w 352"/>
                <a:gd name="T59" fmla="*/ 2147483647 h 491"/>
                <a:gd name="T60" fmla="*/ 2147483647 w 352"/>
                <a:gd name="T61" fmla="*/ 0 h 491"/>
                <a:gd name="T62" fmla="*/ 2147483647 w 352"/>
                <a:gd name="T63" fmla="*/ 2147483647 h 491"/>
                <a:gd name="T64" fmla="*/ 2147483647 w 352"/>
                <a:gd name="T65" fmla="*/ 2147483647 h 491"/>
                <a:gd name="T66" fmla="*/ 2147483647 w 352"/>
                <a:gd name="T67" fmla="*/ 2147483647 h 491"/>
                <a:gd name="T68" fmla="*/ 2147483647 w 352"/>
                <a:gd name="T69" fmla="*/ 2147483647 h 491"/>
                <a:gd name="T70" fmla="*/ 2147483647 w 352"/>
                <a:gd name="T71" fmla="*/ 2147483647 h 491"/>
                <a:gd name="T72" fmla="*/ 2147483647 w 352"/>
                <a:gd name="T73" fmla="*/ 2147483647 h 491"/>
                <a:gd name="T74" fmla="*/ 2147483647 w 352"/>
                <a:gd name="T75" fmla="*/ 2147483647 h 491"/>
                <a:gd name="T76" fmla="*/ 2147483647 w 352"/>
                <a:gd name="T77" fmla="*/ 2147483647 h 491"/>
                <a:gd name="T78" fmla="*/ 2147483647 w 352"/>
                <a:gd name="T79" fmla="*/ 2147483647 h 491"/>
                <a:gd name="T80" fmla="*/ 2147483647 w 352"/>
                <a:gd name="T81" fmla="*/ 2147483647 h 491"/>
                <a:gd name="T82" fmla="*/ 0 w 352"/>
                <a:gd name="T83" fmla="*/ 2147483647 h 4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491"/>
                <a:gd name="T128" fmla="*/ 352 w 352"/>
                <a:gd name="T129" fmla="*/ 491 h 4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491">
                  <a:moveTo>
                    <a:pt x="0" y="297"/>
                  </a:moveTo>
                  <a:lnTo>
                    <a:pt x="42" y="334"/>
                  </a:lnTo>
                  <a:lnTo>
                    <a:pt x="19" y="337"/>
                  </a:lnTo>
                  <a:lnTo>
                    <a:pt x="40" y="389"/>
                  </a:lnTo>
                  <a:lnTo>
                    <a:pt x="24" y="417"/>
                  </a:lnTo>
                  <a:lnTo>
                    <a:pt x="42" y="430"/>
                  </a:lnTo>
                  <a:lnTo>
                    <a:pt x="13" y="441"/>
                  </a:lnTo>
                  <a:lnTo>
                    <a:pt x="56" y="491"/>
                  </a:lnTo>
                  <a:lnTo>
                    <a:pt x="85" y="469"/>
                  </a:lnTo>
                  <a:lnTo>
                    <a:pt x="102" y="486"/>
                  </a:lnTo>
                  <a:lnTo>
                    <a:pt x="126" y="488"/>
                  </a:lnTo>
                  <a:lnTo>
                    <a:pt x="163" y="441"/>
                  </a:lnTo>
                  <a:lnTo>
                    <a:pt x="178" y="406"/>
                  </a:lnTo>
                  <a:lnTo>
                    <a:pt x="168" y="398"/>
                  </a:lnTo>
                  <a:lnTo>
                    <a:pt x="230" y="342"/>
                  </a:lnTo>
                  <a:lnTo>
                    <a:pt x="229" y="294"/>
                  </a:lnTo>
                  <a:lnTo>
                    <a:pt x="262" y="275"/>
                  </a:lnTo>
                  <a:lnTo>
                    <a:pt x="336" y="179"/>
                  </a:lnTo>
                  <a:lnTo>
                    <a:pt x="331" y="171"/>
                  </a:lnTo>
                  <a:lnTo>
                    <a:pt x="301" y="177"/>
                  </a:lnTo>
                  <a:lnTo>
                    <a:pt x="312" y="158"/>
                  </a:lnTo>
                  <a:lnTo>
                    <a:pt x="328" y="139"/>
                  </a:lnTo>
                  <a:lnTo>
                    <a:pt x="352" y="136"/>
                  </a:lnTo>
                  <a:lnTo>
                    <a:pt x="330" y="102"/>
                  </a:lnTo>
                  <a:lnTo>
                    <a:pt x="325" y="72"/>
                  </a:lnTo>
                  <a:lnTo>
                    <a:pt x="286" y="51"/>
                  </a:lnTo>
                  <a:lnTo>
                    <a:pt x="242" y="21"/>
                  </a:lnTo>
                  <a:lnTo>
                    <a:pt x="222" y="34"/>
                  </a:lnTo>
                  <a:lnTo>
                    <a:pt x="200" y="16"/>
                  </a:lnTo>
                  <a:lnTo>
                    <a:pt x="168" y="24"/>
                  </a:lnTo>
                  <a:lnTo>
                    <a:pt x="154" y="0"/>
                  </a:lnTo>
                  <a:lnTo>
                    <a:pt x="110" y="30"/>
                  </a:lnTo>
                  <a:lnTo>
                    <a:pt x="75" y="67"/>
                  </a:lnTo>
                  <a:lnTo>
                    <a:pt x="75" y="98"/>
                  </a:lnTo>
                  <a:lnTo>
                    <a:pt x="26" y="102"/>
                  </a:lnTo>
                  <a:lnTo>
                    <a:pt x="19" y="123"/>
                  </a:lnTo>
                  <a:lnTo>
                    <a:pt x="37" y="118"/>
                  </a:lnTo>
                  <a:lnTo>
                    <a:pt x="42" y="141"/>
                  </a:lnTo>
                  <a:lnTo>
                    <a:pt x="26" y="157"/>
                  </a:lnTo>
                  <a:lnTo>
                    <a:pt x="46" y="208"/>
                  </a:lnTo>
                  <a:lnTo>
                    <a:pt x="37" y="246"/>
                  </a:lnTo>
                  <a:lnTo>
                    <a:pt x="0" y="29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279"/>
            <p:cNvSpPr>
              <a:spLocks/>
            </p:cNvSpPr>
            <p:nvPr/>
          </p:nvSpPr>
          <p:spPr bwMode="auto">
            <a:xfrm>
              <a:off x="7497181" y="3590230"/>
              <a:ext cx="809063" cy="923947"/>
            </a:xfrm>
            <a:custGeom>
              <a:avLst/>
              <a:gdLst>
                <a:gd name="T0" fmla="*/ 2147483647 w 629"/>
                <a:gd name="T1" fmla="*/ 2147483647 h 724"/>
                <a:gd name="T2" fmla="*/ 2147483647 w 629"/>
                <a:gd name="T3" fmla="*/ 2147483647 h 724"/>
                <a:gd name="T4" fmla="*/ 2147483647 w 629"/>
                <a:gd name="T5" fmla="*/ 2147483647 h 724"/>
                <a:gd name="T6" fmla="*/ 2147483647 w 629"/>
                <a:gd name="T7" fmla="*/ 2147483647 h 724"/>
                <a:gd name="T8" fmla="*/ 2147483647 w 629"/>
                <a:gd name="T9" fmla="*/ 2147483647 h 724"/>
                <a:gd name="T10" fmla="*/ 2147483647 w 629"/>
                <a:gd name="T11" fmla="*/ 2147483647 h 724"/>
                <a:gd name="T12" fmla="*/ 2147483647 w 629"/>
                <a:gd name="T13" fmla="*/ 2147483647 h 724"/>
                <a:gd name="T14" fmla="*/ 2147483647 w 629"/>
                <a:gd name="T15" fmla="*/ 2147483647 h 724"/>
                <a:gd name="T16" fmla="*/ 2147483647 w 629"/>
                <a:gd name="T17" fmla="*/ 2147483647 h 724"/>
                <a:gd name="T18" fmla="*/ 2147483647 w 629"/>
                <a:gd name="T19" fmla="*/ 2147483647 h 724"/>
                <a:gd name="T20" fmla="*/ 2147483647 w 629"/>
                <a:gd name="T21" fmla="*/ 2147483647 h 724"/>
                <a:gd name="T22" fmla="*/ 2147483647 w 629"/>
                <a:gd name="T23" fmla="*/ 2147483647 h 724"/>
                <a:gd name="T24" fmla="*/ 2147483647 w 629"/>
                <a:gd name="T25" fmla="*/ 2147483647 h 724"/>
                <a:gd name="T26" fmla="*/ 2147483647 w 629"/>
                <a:gd name="T27" fmla="*/ 2147483647 h 724"/>
                <a:gd name="T28" fmla="*/ 2147483647 w 629"/>
                <a:gd name="T29" fmla="*/ 2147483647 h 724"/>
                <a:gd name="T30" fmla="*/ 2147483647 w 629"/>
                <a:gd name="T31" fmla="*/ 2147483647 h 724"/>
                <a:gd name="T32" fmla="*/ 2147483647 w 629"/>
                <a:gd name="T33" fmla="*/ 2147483647 h 724"/>
                <a:gd name="T34" fmla="*/ 2147483647 w 629"/>
                <a:gd name="T35" fmla="*/ 2147483647 h 724"/>
                <a:gd name="T36" fmla="*/ 2147483647 w 629"/>
                <a:gd name="T37" fmla="*/ 2147483647 h 724"/>
                <a:gd name="T38" fmla="*/ 2147483647 w 629"/>
                <a:gd name="T39" fmla="*/ 2147483647 h 724"/>
                <a:gd name="T40" fmla="*/ 2147483647 w 629"/>
                <a:gd name="T41" fmla="*/ 2147483647 h 724"/>
                <a:gd name="T42" fmla="*/ 2147483647 w 629"/>
                <a:gd name="T43" fmla="*/ 2147483647 h 724"/>
                <a:gd name="T44" fmla="*/ 2147483647 w 629"/>
                <a:gd name="T45" fmla="*/ 2147483647 h 724"/>
                <a:gd name="T46" fmla="*/ 2147483647 w 629"/>
                <a:gd name="T47" fmla="*/ 2147483647 h 724"/>
                <a:gd name="T48" fmla="*/ 2147483647 w 629"/>
                <a:gd name="T49" fmla="*/ 2147483647 h 724"/>
                <a:gd name="T50" fmla="*/ 2147483647 w 629"/>
                <a:gd name="T51" fmla="*/ 2147483647 h 724"/>
                <a:gd name="T52" fmla="*/ 2147483647 w 629"/>
                <a:gd name="T53" fmla="*/ 2147483647 h 724"/>
                <a:gd name="T54" fmla="*/ 2147483647 w 629"/>
                <a:gd name="T55" fmla="*/ 2147483647 h 724"/>
                <a:gd name="T56" fmla="*/ 2147483647 w 629"/>
                <a:gd name="T57" fmla="*/ 2147483647 h 724"/>
                <a:gd name="T58" fmla="*/ 2147483647 w 629"/>
                <a:gd name="T59" fmla="*/ 2147483647 h 724"/>
                <a:gd name="T60" fmla="*/ 2147483647 w 629"/>
                <a:gd name="T61" fmla="*/ 2147483647 h 724"/>
                <a:gd name="T62" fmla="*/ 2147483647 w 629"/>
                <a:gd name="T63" fmla="*/ 2147483647 h 724"/>
                <a:gd name="T64" fmla="*/ 2147483647 w 629"/>
                <a:gd name="T65" fmla="*/ 2147483647 h 724"/>
                <a:gd name="T66" fmla="*/ 2147483647 w 629"/>
                <a:gd name="T67" fmla="*/ 2147483647 h 724"/>
                <a:gd name="T68" fmla="*/ 2147483647 w 629"/>
                <a:gd name="T69" fmla="*/ 2147483647 h 724"/>
                <a:gd name="T70" fmla="*/ 2147483647 w 629"/>
                <a:gd name="T71" fmla="*/ 2147483647 h 724"/>
                <a:gd name="T72" fmla="*/ 2147483647 w 629"/>
                <a:gd name="T73" fmla="*/ 2147483647 h 724"/>
                <a:gd name="T74" fmla="*/ 2147483647 w 629"/>
                <a:gd name="T75" fmla="*/ 2147483647 h 724"/>
                <a:gd name="T76" fmla="*/ 2147483647 w 629"/>
                <a:gd name="T77" fmla="*/ 2147483647 h 724"/>
                <a:gd name="T78" fmla="*/ 2147483647 w 629"/>
                <a:gd name="T79" fmla="*/ 2147483647 h 724"/>
                <a:gd name="T80" fmla="*/ 2147483647 w 629"/>
                <a:gd name="T81" fmla="*/ 2147483647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724"/>
                <a:gd name="T125" fmla="*/ 629 w 629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724">
                  <a:moveTo>
                    <a:pt x="272" y="587"/>
                  </a:moveTo>
                  <a:lnTo>
                    <a:pt x="275" y="545"/>
                  </a:lnTo>
                  <a:lnTo>
                    <a:pt x="289" y="513"/>
                  </a:lnTo>
                  <a:lnTo>
                    <a:pt x="310" y="485"/>
                  </a:lnTo>
                  <a:lnTo>
                    <a:pt x="342" y="464"/>
                  </a:lnTo>
                  <a:lnTo>
                    <a:pt x="365" y="469"/>
                  </a:lnTo>
                  <a:lnTo>
                    <a:pt x="389" y="440"/>
                  </a:lnTo>
                  <a:lnTo>
                    <a:pt x="421" y="422"/>
                  </a:lnTo>
                  <a:lnTo>
                    <a:pt x="435" y="405"/>
                  </a:lnTo>
                  <a:lnTo>
                    <a:pt x="462" y="389"/>
                  </a:lnTo>
                  <a:lnTo>
                    <a:pt x="480" y="389"/>
                  </a:lnTo>
                  <a:lnTo>
                    <a:pt x="488" y="392"/>
                  </a:lnTo>
                  <a:lnTo>
                    <a:pt x="489" y="397"/>
                  </a:lnTo>
                  <a:lnTo>
                    <a:pt x="486" y="403"/>
                  </a:lnTo>
                  <a:lnTo>
                    <a:pt x="491" y="409"/>
                  </a:lnTo>
                  <a:lnTo>
                    <a:pt x="509" y="414"/>
                  </a:lnTo>
                  <a:lnTo>
                    <a:pt x="510" y="405"/>
                  </a:lnTo>
                  <a:lnTo>
                    <a:pt x="557" y="376"/>
                  </a:lnTo>
                  <a:lnTo>
                    <a:pt x="547" y="368"/>
                  </a:lnTo>
                  <a:lnTo>
                    <a:pt x="558" y="349"/>
                  </a:lnTo>
                  <a:lnTo>
                    <a:pt x="566" y="345"/>
                  </a:lnTo>
                  <a:lnTo>
                    <a:pt x="587" y="350"/>
                  </a:lnTo>
                  <a:lnTo>
                    <a:pt x="582" y="339"/>
                  </a:lnTo>
                  <a:lnTo>
                    <a:pt x="592" y="320"/>
                  </a:lnTo>
                  <a:lnTo>
                    <a:pt x="590" y="299"/>
                  </a:lnTo>
                  <a:lnTo>
                    <a:pt x="608" y="285"/>
                  </a:lnTo>
                  <a:lnTo>
                    <a:pt x="629" y="262"/>
                  </a:lnTo>
                  <a:lnTo>
                    <a:pt x="600" y="232"/>
                  </a:lnTo>
                  <a:lnTo>
                    <a:pt x="601" y="214"/>
                  </a:lnTo>
                  <a:lnTo>
                    <a:pt x="587" y="190"/>
                  </a:lnTo>
                  <a:lnTo>
                    <a:pt x="560" y="174"/>
                  </a:lnTo>
                  <a:lnTo>
                    <a:pt x="521" y="174"/>
                  </a:lnTo>
                  <a:lnTo>
                    <a:pt x="510" y="192"/>
                  </a:lnTo>
                  <a:lnTo>
                    <a:pt x="472" y="171"/>
                  </a:lnTo>
                  <a:lnTo>
                    <a:pt x="459" y="141"/>
                  </a:lnTo>
                  <a:lnTo>
                    <a:pt x="427" y="64"/>
                  </a:lnTo>
                  <a:lnTo>
                    <a:pt x="385" y="26"/>
                  </a:lnTo>
                  <a:lnTo>
                    <a:pt x="353" y="46"/>
                  </a:lnTo>
                  <a:lnTo>
                    <a:pt x="329" y="0"/>
                  </a:lnTo>
                  <a:lnTo>
                    <a:pt x="294" y="32"/>
                  </a:lnTo>
                  <a:lnTo>
                    <a:pt x="283" y="19"/>
                  </a:lnTo>
                  <a:lnTo>
                    <a:pt x="254" y="93"/>
                  </a:lnTo>
                  <a:lnTo>
                    <a:pt x="283" y="129"/>
                  </a:lnTo>
                  <a:lnTo>
                    <a:pt x="289" y="200"/>
                  </a:lnTo>
                  <a:lnTo>
                    <a:pt x="333" y="219"/>
                  </a:lnTo>
                  <a:lnTo>
                    <a:pt x="315" y="246"/>
                  </a:lnTo>
                  <a:lnTo>
                    <a:pt x="352" y="262"/>
                  </a:lnTo>
                  <a:lnTo>
                    <a:pt x="328" y="289"/>
                  </a:lnTo>
                  <a:lnTo>
                    <a:pt x="302" y="320"/>
                  </a:lnTo>
                  <a:lnTo>
                    <a:pt x="273" y="317"/>
                  </a:lnTo>
                  <a:lnTo>
                    <a:pt x="273" y="350"/>
                  </a:lnTo>
                  <a:lnTo>
                    <a:pt x="249" y="357"/>
                  </a:lnTo>
                  <a:lnTo>
                    <a:pt x="221" y="374"/>
                  </a:lnTo>
                  <a:lnTo>
                    <a:pt x="187" y="366"/>
                  </a:lnTo>
                  <a:lnTo>
                    <a:pt x="193" y="416"/>
                  </a:lnTo>
                  <a:lnTo>
                    <a:pt x="177" y="430"/>
                  </a:lnTo>
                  <a:lnTo>
                    <a:pt x="109" y="422"/>
                  </a:lnTo>
                  <a:lnTo>
                    <a:pt x="105" y="437"/>
                  </a:lnTo>
                  <a:lnTo>
                    <a:pt x="67" y="430"/>
                  </a:lnTo>
                  <a:lnTo>
                    <a:pt x="32" y="427"/>
                  </a:lnTo>
                  <a:lnTo>
                    <a:pt x="0" y="472"/>
                  </a:lnTo>
                  <a:lnTo>
                    <a:pt x="6" y="494"/>
                  </a:lnTo>
                  <a:lnTo>
                    <a:pt x="51" y="513"/>
                  </a:lnTo>
                  <a:lnTo>
                    <a:pt x="59" y="580"/>
                  </a:lnTo>
                  <a:lnTo>
                    <a:pt x="32" y="588"/>
                  </a:lnTo>
                  <a:lnTo>
                    <a:pt x="53" y="619"/>
                  </a:lnTo>
                  <a:lnTo>
                    <a:pt x="78" y="612"/>
                  </a:lnTo>
                  <a:lnTo>
                    <a:pt x="96" y="635"/>
                  </a:lnTo>
                  <a:lnTo>
                    <a:pt x="13" y="662"/>
                  </a:lnTo>
                  <a:lnTo>
                    <a:pt x="3" y="681"/>
                  </a:lnTo>
                  <a:lnTo>
                    <a:pt x="46" y="699"/>
                  </a:lnTo>
                  <a:lnTo>
                    <a:pt x="61" y="724"/>
                  </a:lnTo>
                  <a:lnTo>
                    <a:pt x="112" y="700"/>
                  </a:lnTo>
                  <a:lnTo>
                    <a:pt x="168" y="724"/>
                  </a:lnTo>
                  <a:lnTo>
                    <a:pt x="197" y="724"/>
                  </a:lnTo>
                  <a:lnTo>
                    <a:pt x="195" y="710"/>
                  </a:lnTo>
                  <a:lnTo>
                    <a:pt x="269" y="688"/>
                  </a:lnTo>
                  <a:lnTo>
                    <a:pt x="280" y="702"/>
                  </a:lnTo>
                  <a:lnTo>
                    <a:pt x="301" y="699"/>
                  </a:lnTo>
                  <a:lnTo>
                    <a:pt x="289" y="676"/>
                  </a:lnTo>
                  <a:lnTo>
                    <a:pt x="275" y="670"/>
                  </a:lnTo>
                  <a:lnTo>
                    <a:pt x="272" y="58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280"/>
            <p:cNvSpPr>
              <a:spLocks/>
            </p:cNvSpPr>
            <p:nvPr/>
          </p:nvSpPr>
          <p:spPr bwMode="auto">
            <a:xfrm>
              <a:off x="7239927" y="3075932"/>
              <a:ext cx="487496" cy="528335"/>
            </a:xfrm>
            <a:custGeom>
              <a:avLst/>
              <a:gdLst>
                <a:gd name="T0" fmla="*/ 2147483647 w 379"/>
                <a:gd name="T1" fmla="*/ 2147483647 h 414"/>
                <a:gd name="T2" fmla="*/ 2147483647 w 379"/>
                <a:gd name="T3" fmla="*/ 2147483647 h 414"/>
                <a:gd name="T4" fmla="*/ 2147483647 w 379"/>
                <a:gd name="T5" fmla="*/ 2147483647 h 414"/>
                <a:gd name="T6" fmla="*/ 2147483647 w 379"/>
                <a:gd name="T7" fmla="*/ 2147483647 h 414"/>
                <a:gd name="T8" fmla="*/ 2147483647 w 379"/>
                <a:gd name="T9" fmla="*/ 2147483647 h 414"/>
                <a:gd name="T10" fmla="*/ 2147483647 w 379"/>
                <a:gd name="T11" fmla="*/ 2147483647 h 414"/>
                <a:gd name="T12" fmla="*/ 2147483647 w 379"/>
                <a:gd name="T13" fmla="*/ 2147483647 h 414"/>
                <a:gd name="T14" fmla="*/ 2147483647 w 379"/>
                <a:gd name="T15" fmla="*/ 2147483647 h 414"/>
                <a:gd name="T16" fmla="*/ 2147483647 w 379"/>
                <a:gd name="T17" fmla="*/ 2147483647 h 414"/>
                <a:gd name="T18" fmla="*/ 2147483647 w 379"/>
                <a:gd name="T19" fmla="*/ 2147483647 h 414"/>
                <a:gd name="T20" fmla="*/ 2147483647 w 379"/>
                <a:gd name="T21" fmla="*/ 2147483647 h 414"/>
                <a:gd name="T22" fmla="*/ 2147483647 w 379"/>
                <a:gd name="T23" fmla="*/ 2147483647 h 414"/>
                <a:gd name="T24" fmla="*/ 2147483647 w 379"/>
                <a:gd name="T25" fmla="*/ 2147483647 h 414"/>
                <a:gd name="T26" fmla="*/ 2147483647 w 379"/>
                <a:gd name="T27" fmla="*/ 2147483647 h 414"/>
                <a:gd name="T28" fmla="*/ 2147483647 w 379"/>
                <a:gd name="T29" fmla="*/ 2147483647 h 414"/>
                <a:gd name="T30" fmla="*/ 2147483647 w 379"/>
                <a:gd name="T31" fmla="*/ 2147483647 h 414"/>
                <a:gd name="T32" fmla="*/ 2147483647 w 379"/>
                <a:gd name="T33" fmla="*/ 2147483647 h 414"/>
                <a:gd name="T34" fmla="*/ 2147483647 w 379"/>
                <a:gd name="T35" fmla="*/ 2147483647 h 414"/>
                <a:gd name="T36" fmla="*/ 2147483647 w 379"/>
                <a:gd name="T37" fmla="*/ 2147483647 h 414"/>
                <a:gd name="T38" fmla="*/ 2147483647 w 379"/>
                <a:gd name="T39" fmla="*/ 2147483647 h 414"/>
                <a:gd name="T40" fmla="*/ 2147483647 w 379"/>
                <a:gd name="T41" fmla="*/ 2147483647 h 414"/>
                <a:gd name="T42" fmla="*/ 2147483647 w 379"/>
                <a:gd name="T43" fmla="*/ 2147483647 h 414"/>
                <a:gd name="T44" fmla="*/ 2147483647 w 379"/>
                <a:gd name="T45" fmla="*/ 2147483647 h 414"/>
                <a:gd name="T46" fmla="*/ 2147483647 w 379"/>
                <a:gd name="T47" fmla="*/ 2147483647 h 414"/>
                <a:gd name="T48" fmla="*/ 2147483647 w 379"/>
                <a:gd name="T49" fmla="*/ 0 h 414"/>
                <a:gd name="T50" fmla="*/ 2147483647 w 379"/>
                <a:gd name="T51" fmla="*/ 2147483647 h 414"/>
                <a:gd name="T52" fmla="*/ 2147483647 w 379"/>
                <a:gd name="T53" fmla="*/ 2147483647 h 414"/>
                <a:gd name="T54" fmla="*/ 2147483647 w 379"/>
                <a:gd name="T55" fmla="*/ 2147483647 h 414"/>
                <a:gd name="T56" fmla="*/ 2147483647 w 379"/>
                <a:gd name="T57" fmla="*/ 2147483647 h 414"/>
                <a:gd name="T58" fmla="*/ 2147483647 w 379"/>
                <a:gd name="T59" fmla="*/ 2147483647 h 414"/>
                <a:gd name="T60" fmla="*/ 2147483647 w 379"/>
                <a:gd name="T61" fmla="*/ 2147483647 h 414"/>
                <a:gd name="T62" fmla="*/ 2147483647 w 379"/>
                <a:gd name="T63" fmla="*/ 2147483647 h 414"/>
                <a:gd name="T64" fmla="*/ 2147483647 w 379"/>
                <a:gd name="T65" fmla="*/ 2147483647 h 414"/>
                <a:gd name="T66" fmla="*/ 2147483647 w 379"/>
                <a:gd name="T67" fmla="*/ 2147483647 h 414"/>
                <a:gd name="T68" fmla="*/ 2147483647 w 379"/>
                <a:gd name="T69" fmla="*/ 2147483647 h 414"/>
                <a:gd name="T70" fmla="*/ 2147483647 w 379"/>
                <a:gd name="T71" fmla="*/ 2147483647 h 414"/>
                <a:gd name="T72" fmla="*/ 2147483647 w 379"/>
                <a:gd name="T73" fmla="*/ 2147483647 h 414"/>
                <a:gd name="T74" fmla="*/ 0 w 379"/>
                <a:gd name="T75" fmla="*/ 2147483647 h 414"/>
                <a:gd name="T76" fmla="*/ 2147483647 w 379"/>
                <a:gd name="T77" fmla="*/ 2147483647 h 414"/>
                <a:gd name="T78" fmla="*/ 2147483647 w 379"/>
                <a:gd name="T79" fmla="*/ 2147483647 h 414"/>
                <a:gd name="T80" fmla="*/ 2147483647 w 379"/>
                <a:gd name="T81" fmla="*/ 2147483647 h 414"/>
                <a:gd name="T82" fmla="*/ 2147483647 w 379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9"/>
                <a:gd name="T127" fmla="*/ 0 h 414"/>
                <a:gd name="T128" fmla="*/ 379 w 379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9" h="414">
                  <a:moveTo>
                    <a:pt x="118" y="273"/>
                  </a:moveTo>
                  <a:lnTo>
                    <a:pt x="129" y="294"/>
                  </a:lnTo>
                  <a:lnTo>
                    <a:pt x="115" y="315"/>
                  </a:lnTo>
                  <a:lnTo>
                    <a:pt x="118" y="352"/>
                  </a:lnTo>
                  <a:lnTo>
                    <a:pt x="142" y="361"/>
                  </a:lnTo>
                  <a:lnTo>
                    <a:pt x="150" y="390"/>
                  </a:lnTo>
                  <a:lnTo>
                    <a:pt x="189" y="385"/>
                  </a:lnTo>
                  <a:lnTo>
                    <a:pt x="217" y="414"/>
                  </a:lnTo>
                  <a:lnTo>
                    <a:pt x="275" y="403"/>
                  </a:lnTo>
                  <a:lnTo>
                    <a:pt x="293" y="401"/>
                  </a:lnTo>
                  <a:lnTo>
                    <a:pt x="283" y="385"/>
                  </a:lnTo>
                  <a:lnTo>
                    <a:pt x="307" y="353"/>
                  </a:lnTo>
                  <a:lnTo>
                    <a:pt x="301" y="341"/>
                  </a:lnTo>
                  <a:lnTo>
                    <a:pt x="339" y="289"/>
                  </a:lnTo>
                  <a:lnTo>
                    <a:pt x="361" y="294"/>
                  </a:lnTo>
                  <a:lnTo>
                    <a:pt x="361" y="269"/>
                  </a:lnTo>
                  <a:lnTo>
                    <a:pt x="360" y="198"/>
                  </a:lnTo>
                  <a:lnTo>
                    <a:pt x="342" y="174"/>
                  </a:lnTo>
                  <a:lnTo>
                    <a:pt x="379" y="134"/>
                  </a:lnTo>
                  <a:lnTo>
                    <a:pt x="373" y="85"/>
                  </a:lnTo>
                  <a:lnTo>
                    <a:pt x="355" y="46"/>
                  </a:lnTo>
                  <a:lnTo>
                    <a:pt x="326" y="30"/>
                  </a:lnTo>
                  <a:lnTo>
                    <a:pt x="317" y="6"/>
                  </a:lnTo>
                  <a:lnTo>
                    <a:pt x="297" y="6"/>
                  </a:lnTo>
                  <a:lnTo>
                    <a:pt x="219" y="0"/>
                  </a:lnTo>
                  <a:lnTo>
                    <a:pt x="216" y="14"/>
                  </a:lnTo>
                  <a:lnTo>
                    <a:pt x="171" y="10"/>
                  </a:lnTo>
                  <a:lnTo>
                    <a:pt x="158" y="27"/>
                  </a:lnTo>
                  <a:lnTo>
                    <a:pt x="144" y="14"/>
                  </a:lnTo>
                  <a:lnTo>
                    <a:pt x="109" y="16"/>
                  </a:lnTo>
                  <a:lnTo>
                    <a:pt x="35" y="59"/>
                  </a:lnTo>
                  <a:lnTo>
                    <a:pt x="41" y="78"/>
                  </a:lnTo>
                  <a:lnTo>
                    <a:pt x="40" y="107"/>
                  </a:lnTo>
                  <a:lnTo>
                    <a:pt x="62" y="123"/>
                  </a:lnTo>
                  <a:lnTo>
                    <a:pt x="54" y="141"/>
                  </a:lnTo>
                  <a:lnTo>
                    <a:pt x="38" y="141"/>
                  </a:lnTo>
                  <a:lnTo>
                    <a:pt x="35" y="163"/>
                  </a:lnTo>
                  <a:lnTo>
                    <a:pt x="0" y="200"/>
                  </a:lnTo>
                  <a:lnTo>
                    <a:pt x="27" y="209"/>
                  </a:lnTo>
                  <a:lnTo>
                    <a:pt x="27" y="233"/>
                  </a:lnTo>
                  <a:lnTo>
                    <a:pt x="69" y="227"/>
                  </a:lnTo>
                  <a:lnTo>
                    <a:pt x="118" y="273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281"/>
            <p:cNvSpPr>
              <a:spLocks/>
            </p:cNvSpPr>
            <p:nvPr/>
          </p:nvSpPr>
          <p:spPr bwMode="auto">
            <a:xfrm>
              <a:off x="8262510" y="1951629"/>
              <a:ext cx="634131" cy="613837"/>
            </a:xfrm>
            <a:custGeom>
              <a:avLst/>
              <a:gdLst>
                <a:gd name="T0" fmla="*/ 2147483647 w 493"/>
                <a:gd name="T1" fmla="*/ 2147483647 h 481"/>
                <a:gd name="T2" fmla="*/ 2147483647 w 493"/>
                <a:gd name="T3" fmla="*/ 2147483647 h 481"/>
                <a:gd name="T4" fmla="*/ 2147483647 w 493"/>
                <a:gd name="T5" fmla="*/ 2147483647 h 481"/>
                <a:gd name="T6" fmla="*/ 2147483647 w 493"/>
                <a:gd name="T7" fmla="*/ 2147483647 h 481"/>
                <a:gd name="T8" fmla="*/ 2147483647 w 493"/>
                <a:gd name="T9" fmla="*/ 2147483647 h 481"/>
                <a:gd name="T10" fmla="*/ 2147483647 w 493"/>
                <a:gd name="T11" fmla="*/ 2147483647 h 481"/>
                <a:gd name="T12" fmla="*/ 2147483647 w 493"/>
                <a:gd name="T13" fmla="*/ 2147483647 h 481"/>
                <a:gd name="T14" fmla="*/ 2147483647 w 493"/>
                <a:gd name="T15" fmla="*/ 0 h 481"/>
                <a:gd name="T16" fmla="*/ 2147483647 w 493"/>
                <a:gd name="T17" fmla="*/ 2147483647 h 481"/>
                <a:gd name="T18" fmla="*/ 2147483647 w 493"/>
                <a:gd name="T19" fmla="*/ 2147483647 h 481"/>
                <a:gd name="T20" fmla="*/ 2147483647 w 493"/>
                <a:gd name="T21" fmla="*/ 2147483647 h 481"/>
                <a:gd name="T22" fmla="*/ 2147483647 w 493"/>
                <a:gd name="T23" fmla="*/ 2147483647 h 481"/>
                <a:gd name="T24" fmla="*/ 2147483647 w 493"/>
                <a:gd name="T25" fmla="*/ 2147483647 h 481"/>
                <a:gd name="T26" fmla="*/ 2147483647 w 493"/>
                <a:gd name="T27" fmla="*/ 2147483647 h 481"/>
                <a:gd name="T28" fmla="*/ 2147483647 w 493"/>
                <a:gd name="T29" fmla="*/ 2147483647 h 481"/>
                <a:gd name="T30" fmla="*/ 2147483647 w 493"/>
                <a:gd name="T31" fmla="*/ 2147483647 h 481"/>
                <a:gd name="T32" fmla="*/ 2147483647 w 493"/>
                <a:gd name="T33" fmla="*/ 2147483647 h 481"/>
                <a:gd name="T34" fmla="*/ 2147483647 w 493"/>
                <a:gd name="T35" fmla="*/ 2147483647 h 481"/>
                <a:gd name="T36" fmla="*/ 2147483647 w 493"/>
                <a:gd name="T37" fmla="*/ 2147483647 h 481"/>
                <a:gd name="T38" fmla="*/ 2147483647 w 493"/>
                <a:gd name="T39" fmla="*/ 2147483647 h 481"/>
                <a:gd name="T40" fmla="*/ 2147483647 w 493"/>
                <a:gd name="T41" fmla="*/ 2147483647 h 481"/>
                <a:gd name="T42" fmla="*/ 2147483647 w 493"/>
                <a:gd name="T43" fmla="*/ 2147483647 h 481"/>
                <a:gd name="T44" fmla="*/ 2147483647 w 493"/>
                <a:gd name="T45" fmla="*/ 2147483647 h 481"/>
                <a:gd name="T46" fmla="*/ 2147483647 w 493"/>
                <a:gd name="T47" fmla="*/ 2147483647 h 481"/>
                <a:gd name="T48" fmla="*/ 2147483647 w 493"/>
                <a:gd name="T49" fmla="*/ 2147483647 h 481"/>
                <a:gd name="T50" fmla="*/ 2147483647 w 493"/>
                <a:gd name="T51" fmla="*/ 2147483647 h 481"/>
                <a:gd name="T52" fmla="*/ 2147483647 w 493"/>
                <a:gd name="T53" fmla="*/ 2147483647 h 481"/>
                <a:gd name="T54" fmla="*/ 2147483647 w 493"/>
                <a:gd name="T55" fmla="*/ 2147483647 h 481"/>
                <a:gd name="T56" fmla="*/ 2147483647 w 493"/>
                <a:gd name="T57" fmla="*/ 2147483647 h 481"/>
                <a:gd name="T58" fmla="*/ 2147483647 w 493"/>
                <a:gd name="T59" fmla="*/ 2147483647 h 481"/>
                <a:gd name="T60" fmla="*/ 2147483647 w 493"/>
                <a:gd name="T61" fmla="*/ 2147483647 h 481"/>
                <a:gd name="T62" fmla="*/ 2147483647 w 493"/>
                <a:gd name="T63" fmla="*/ 2147483647 h 481"/>
                <a:gd name="T64" fmla="*/ 2147483647 w 493"/>
                <a:gd name="T65" fmla="*/ 2147483647 h 481"/>
                <a:gd name="T66" fmla="*/ 2147483647 w 493"/>
                <a:gd name="T67" fmla="*/ 2147483647 h 481"/>
                <a:gd name="T68" fmla="*/ 2147483647 w 493"/>
                <a:gd name="T69" fmla="*/ 2147483647 h 481"/>
                <a:gd name="T70" fmla="*/ 2147483647 w 493"/>
                <a:gd name="T71" fmla="*/ 2147483647 h 481"/>
                <a:gd name="T72" fmla="*/ 2147483647 w 493"/>
                <a:gd name="T73" fmla="*/ 2147483647 h 481"/>
                <a:gd name="T74" fmla="*/ 2147483647 w 493"/>
                <a:gd name="T75" fmla="*/ 2147483647 h 481"/>
                <a:gd name="T76" fmla="*/ 2147483647 w 493"/>
                <a:gd name="T77" fmla="*/ 2147483647 h 481"/>
                <a:gd name="T78" fmla="*/ 2147483647 w 493"/>
                <a:gd name="T79" fmla="*/ 2147483647 h 481"/>
                <a:gd name="T80" fmla="*/ 2147483647 w 493"/>
                <a:gd name="T81" fmla="*/ 2147483647 h 481"/>
                <a:gd name="T82" fmla="*/ 2147483647 w 493"/>
                <a:gd name="T83" fmla="*/ 2147483647 h 481"/>
                <a:gd name="T84" fmla="*/ 2147483647 w 493"/>
                <a:gd name="T85" fmla="*/ 2147483647 h 481"/>
                <a:gd name="T86" fmla="*/ 2147483647 w 493"/>
                <a:gd name="T87" fmla="*/ 2147483647 h 481"/>
                <a:gd name="T88" fmla="*/ 2147483647 w 493"/>
                <a:gd name="T89" fmla="*/ 2147483647 h 481"/>
                <a:gd name="T90" fmla="*/ 2147483647 w 493"/>
                <a:gd name="T91" fmla="*/ 2147483647 h 481"/>
                <a:gd name="T92" fmla="*/ 2147483647 w 493"/>
                <a:gd name="T93" fmla="*/ 2147483647 h 481"/>
                <a:gd name="T94" fmla="*/ 2147483647 w 493"/>
                <a:gd name="T95" fmla="*/ 2147483647 h 481"/>
                <a:gd name="T96" fmla="*/ 2147483647 w 493"/>
                <a:gd name="T97" fmla="*/ 2147483647 h 481"/>
                <a:gd name="T98" fmla="*/ 2147483647 w 493"/>
                <a:gd name="T99" fmla="*/ 2147483647 h 481"/>
                <a:gd name="T100" fmla="*/ 2147483647 w 493"/>
                <a:gd name="T101" fmla="*/ 2147483647 h 481"/>
                <a:gd name="T102" fmla="*/ 2147483647 w 493"/>
                <a:gd name="T103" fmla="*/ 2147483647 h 481"/>
                <a:gd name="T104" fmla="*/ 0 w 493"/>
                <a:gd name="T105" fmla="*/ 2147483647 h 481"/>
                <a:gd name="T106" fmla="*/ 2147483647 w 493"/>
                <a:gd name="T107" fmla="*/ 2147483647 h 481"/>
                <a:gd name="T108" fmla="*/ 2147483647 w 493"/>
                <a:gd name="T109" fmla="*/ 2147483647 h 481"/>
                <a:gd name="T110" fmla="*/ 2147483647 w 493"/>
                <a:gd name="T111" fmla="*/ 2147483647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3"/>
                <a:gd name="T169" fmla="*/ 0 h 481"/>
                <a:gd name="T170" fmla="*/ 493 w 49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3" h="481">
                  <a:moveTo>
                    <a:pt x="6" y="104"/>
                  </a:moveTo>
                  <a:lnTo>
                    <a:pt x="22" y="96"/>
                  </a:lnTo>
                  <a:lnTo>
                    <a:pt x="18" y="80"/>
                  </a:lnTo>
                  <a:lnTo>
                    <a:pt x="32" y="57"/>
                  </a:lnTo>
                  <a:lnTo>
                    <a:pt x="24" y="33"/>
                  </a:lnTo>
                  <a:lnTo>
                    <a:pt x="32" y="8"/>
                  </a:lnTo>
                  <a:lnTo>
                    <a:pt x="61" y="21"/>
                  </a:lnTo>
                  <a:lnTo>
                    <a:pt x="83" y="0"/>
                  </a:lnTo>
                  <a:lnTo>
                    <a:pt x="96" y="30"/>
                  </a:lnTo>
                  <a:lnTo>
                    <a:pt x="150" y="13"/>
                  </a:lnTo>
                  <a:lnTo>
                    <a:pt x="173" y="29"/>
                  </a:lnTo>
                  <a:lnTo>
                    <a:pt x="197" y="41"/>
                  </a:lnTo>
                  <a:lnTo>
                    <a:pt x="226" y="22"/>
                  </a:lnTo>
                  <a:lnTo>
                    <a:pt x="282" y="35"/>
                  </a:lnTo>
                  <a:lnTo>
                    <a:pt x="328" y="110"/>
                  </a:lnTo>
                  <a:lnTo>
                    <a:pt x="347" y="113"/>
                  </a:lnTo>
                  <a:lnTo>
                    <a:pt x="347" y="96"/>
                  </a:lnTo>
                  <a:lnTo>
                    <a:pt x="379" y="101"/>
                  </a:lnTo>
                  <a:lnTo>
                    <a:pt x="384" y="118"/>
                  </a:lnTo>
                  <a:lnTo>
                    <a:pt x="427" y="118"/>
                  </a:lnTo>
                  <a:lnTo>
                    <a:pt x="451" y="97"/>
                  </a:lnTo>
                  <a:lnTo>
                    <a:pt x="493" y="132"/>
                  </a:lnTo>
                  <a:lnTo>
                    <a:pt x="482" y="163"/>
                  </a:lnTo>
                  <a:lnTo>
                    <a:pt x="438" y="163"/>
                  </a:lnTo>
                  <a:lnTo>
                    <a:pt x="400" y="150"/>
                  </a:lnTo>
                  <a:lnTo>
                    <a:pt x="394" y="132"/>
                  </a:lnTo>
                  <a:lnTo>
                    <a:pt x="371" y="182"/>
                  </a:lnTo>
                  <a:lnTo>
                    <a:pt x="392" y="190"/>
                  </a:lnTo>
                  <a:lnTo>
                    <a:pt x="395" y="214"/>
                  </a:lnTo>
                  <a:lnTo>
                    <a:pt x="411" y="196"/>
                  </a:lnTo>
                  <a:lnTo>
                    <a:pt x="435" y="209"/>
                  </a:lnTo>
                  <a:lnTo>
                    <a:pt x="432" y="265"/>
                  </a:lnTo>
                  <a:lnTo>
                    <a:pt x="416" y="281"/>
                  </a:lnTo>
                  <a:lnTo>
                    <a:pt x="405" y="283"/>
                  </a:lnTo>
                  <a:lnTo>
                    <a:pt x="405" y="332"/>
                  </a:lnTo>
                  <a:lnTo>
                    <a:pt x="427" y="339"/>
                  </a:lnTo>
                  <a:lnTo>
                    <a:pt x="381" y="444"/>
                  </a:lnTo>
                  <a:lnTo>
                    <a:pt x="381" y="473"/>
                  </a:lnTo>
                  <a:lnTo>
                    <a:pt x="366" y="481"/>
                  </a:lnTo>
                  <a:lnTo>
                    <a:pt x="322" y="451"/>
                  </a:lnTo>
                  <a:lnTo>
                    <a:pt x="302" y="464"/>
                  </a:lnTo>
                  <a:lnTo>
                    <a:pt x="280" y="446"/>
                  </a:lnTo>
                  <a:lnTo>
                    <a:pt x="248" y="454"/>
                  </a:lnTo>
                  <a:lnTo>
                    <a:pt x="234" y="430"/>
                  </a:lnTo>
                  <a:lnTo>
                    <a:pt x="190" y="460"/>
                  </a:lnTo>
                  <a:lnTo>
                    <a:pt x="142" y="416"/>
                  </a:lnTo>
                  <a:lnTo>
                    <a:pt x="155" y="384"/>
                  </a:lnTo>
                  <a:lnTo>
                    <a:pt x="94" y="337"/>
                  </a:lnTo>
                  <a:lnTo>
                    <a:pt x="107" y="328"/>
                  </a:lnTo>
                  <a:lnTo>
                    <a:pt x="19" y="273"/>
                  </a:lnTo>
                  <a:lnTo>
                    <a:pt x="19" y="257"/>
                  </a:lnTo>
                  <a:lnTo>
                    <a:pt x="21" y="243"/>
                  </a:lnTo>
                  <a:lnTo>
                    <a:pt x="0" y="225"/>
                  </a:lnTo>
                  <a:lnTo>
                    <a:pt x="5" y="193"/>
                  </a:lnTo>
                  <a:lnTo>
                    <a:pt x="22" y="185"/>
                  </a:lnTo>
                  <a:lnTo>
                    <a:pt x="6" y="104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284"/>
            <p:cNvSpPr>
              <a:spLocks/>
            </p:cNvSpPr>
            <p:nvPr/>
          </p:nvSpPr>
          <p:spPr bwMode="auto">
            <a:xfrm>
              <a:off x="6488746" y="2329374"/>
              <a:ext cx="829643" cy="789949"/>
            </a:xfrm>
            <a:custGeom>
              <a:avLst/>
              <a:gdLst>
                <a:gd name="T0" fmla="*/ 2147483647 w 645"/>
                <a:gd name="T1" fmla="*/ 2147483647 h 619"/>
                <a:gd name="T2" fmla="*/ 2147483647 w 645"/>
                <a:gd name="T3" fmla="*/ 0 h 619"/>
                <a:gd name="T4" fmla="*/ 2147483647 w 645"/>
                <a:gd name="T5" fmla="*/ 2147483647 h 619"/>
                <a:gd name="T6" fmla="*/ 2147483647 w 645"/>
                <a:gd name="T7" fmla="*/ 2147483647 h 619"/>
                <a:gd name="T8" fmla="*/ 2147483647 w 645"/>
                <a:gd name="T9" fmla="*/ 2147483647 h 619"/>
                <a:gd name="T10" fmla="*/ 2147483647 w 645"/>
                <a:gd name="T11" fmla="*/ 2147483647 h 619"/>
                <a:gd name="T12" fmla="*/ 2147483647 w 645"/>
                <a:gd name="T13" fmla="*/ 2147483647 h 619"/>
                <a:gd name="T14" fmla="*/ 2147483647 w 645"/>
                <a:gd name="T15" fmla="*/ 2147483647 h 619"/>
                <a:gd name="T16" fmla="*/ 2147483647 w 645"/>
                <a:gd name="T17" fmla="*/ 2147483647 h 619"/>
                <a:gd name="T18" fmla="*/ 2147483647 w 645"/>
                <a:gd name="T19" fmla="*/ 2147483647 h 619"/>
                <a:gd name="T20" fmla="*/ 0 w 645"/>
                <a:gd name="T21" fmla="*/ 2147483647 h 619"/>
                <a:gd name="T22" fmla="*/ 0 w 645"/>
                <a:gd name="T23" fmla="*/ 2147483647 h 619"/>
                <a:gd name="T24" fmla="*/ 2147483647 w 645"/>
                <a:gd name="T25" fmla="*/ 2147483647 h 619"/>
                <a:gd name="T26" fmla="*/ 2147483647 w 645"/>
                <a:gd name="T27" fmla="*/ 2147483647 h 619"/>
                <a:gd name="T28" fmla="*/ 2147483647 w 645"/>
                <a:gd name="T29" fmla="*/ 2147483647 h 619"/>
                <a:gd name="T30" fmla="*/ 2147483647 w 645"/>
                <a:gd name="T31" fmla="*/ 2147483647 h 619"/>
                <a:gd name="T32" fmla="*/ 2147483647 w 645"/>
                <a:gd name="T33" fmla="*/ 2147483647 h 619"/>
                <a:gd name="T34" fmla="*/ 2147483647 w 645"/>
                <a:gd name="T35" fmla="*/ 2147483647 h 619"/>
                <a:gd name="T36" fmla="*/ 2147483647 w 645"/>
                <a:gd name="T37" fmla="*/ 2147483647 h 619"/>
                <a:gd name="T38" fmla="*/ 2147483647 w 645"/>
                <a:gd name="T39" fmla="*/ 2147483647 h 619"/>
                <a:gd name="T40" fmla="*/ 2147483647 w 645"/>
                <a:gd name="T41" fmla="*/ 2147483647 h 619"/>
                <a:gd name="T42" fmla="*/ 2147483647 w 645"/>
                <a:gd name="T43" fmla="*/ 2147483647 h 619"/>
                <a:gd name="T44" fmla="*/ 2147483647 w 645"/>
                <a:gd name="T45" fmla="*/ 2147483647 h 619"/>
                <a:gd name="T46" fmla="*/ 2147483647 w 645"/>
                <a:gd name="T47" fmla="*/ 2147483647 h 619"/>
                <a:gd name="T48" fmla="*/ 2147483647 w 645"/>
                <a:gd name="T49" fmla="*/ 2147483647 h 619"/>
                <a:gd name="T50" fmla="*/ 2147483647 w 645"/>
                <a:gd name="T51" fmla="*/ 2147483647 h 619"/>
                <a:gd name="T52" fmla="*/ 2147483647 w 645"/>
                <a:gd name="T53" fmla="*/ 2147483647 h 619"/>
                <a:gd name="T54" fmla="*/ 2147483647 w 645"/>
                <a:gd name="T55" fmla="*/ 2147483647 h 619"/>
                <a:gd name="T56" fmla="*/ 2147483647 w 645"/>
                <a:gd name="T57" fmla="*/ 2147483647 h 619"/>
                <a:gd name="T58" fmla="*/ 2147483647 w 645"/>
                <a:gd name="T59" fmla="*/ 2147483647 h 619"/>
                <a:gd name="T60" fmla="*/ 2147483647 w 645"/>
                <a:gd name="T61" fmla="*/ 2147483647 h 619"/>
                <a:gd name="T62" fmla="*/ 2147483647 w 645"/>
                <a:gd name="T63" fmla="*/ 2147483647 h 619"/>
                <a:gd name="T64" fmla="*/ 2147483647 w 645"/>
                <a:gd name="T65" fmla="*/ 2147483647 h 619"/>
                <a:gd name="T66" fmla="*/ 2147483647 w 645"/>
                <a:gd name="T67" fmla="*/ 2147483647 h 619"/>
                <a:gd name="T68" fmla="*/ 2147483647 w 645"/>
                <a:gd name="T69" fmla="*/ 2147483647 h 619"/>
                <a:gd name="T70" fmla="*/ 2147483647 w 645"/>
                <a:gd name="T71" fmla="*/ 2147483647 h 619"/>
                <a:gd name="T72" fmla="*/ 2147483647 w 645"/>
                <a:gd name="T73" fmla="*/ 2147483647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5"/>
                <a:gd name="T112" fmla="*/ 0 h 619"/>
                <a:gd name="T113" fmla="*/ 645 w 645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5" h="619">
                  <a:moveTo>
                    <a:pt x="475" y="48"/>
                  </a:moveTo>
                  <a:lnTo>
                    <a:pt x="475" y="27"/>
                  </a:lnTo>
                  <a:lnTo>
                    <a:pt x="461" y="27"/>
                  </a:lnTo>
                  <a:lnTo>
                    <a:pt x="454" y="0"/>
                  </a:lnTo>
                  <a:lnTo>
                    <a:pt x="344" y="25"/>
                  </a:lnTo>
                  <a:lnTo>
                    <a:pt x="328" y="11"/>
                  </a:lnTo>
                  <a:lnTo>
                    <a:pt x="288" y="4"/>
                  </a:lnTo>
                  <a:lnTo>
                    <a:pt x="291" y="57"/>
                  </a:lnTo>
                  <a:lnTo>
                    <a:pt x="282" y="70"/>
                  </a:lnTo>
                  <a:lnTo>
                    <a:pt x="294" y="147"/>
                  </a:lnTo>
                  <a:lnTo>
                    <a:pt x="272" y="148"/>
                  </a:lnTo>
                  <a:lnTo>
                    <a:pt x="250" y="200"/>
                  </a:lnTo>
                  <a:lnTo>
                    <a:pt x="248" y="206"/>
                  </a:lnTo>
                  <a:lnTo>
                    <a:pt x="218" y="190"/>
                  </a:lnTo>
                  <a:lnTo>
                    <a:pt x="179" y="206"/>
                  </a:lnTo>
                  <a:lnTo>
                    <a:pt x="173" y="220"/>
                  </a:lnTo>
                  <a:lnTo>
                    <a:pt x="133" y="219"/>
                  </a:lnTo>
                  <a:lnTo>
                    <a:pt x="88" y="233"/>
                  </a:lnTo>
                  <a:lnTo>
                    <a:pt x="86" y="263"/>
                  </a:lnTo>
                  <a:lnTo>
                    <a:pt x="18" y="281"/>
                  </a:lnTo>
                  <a:lnTo>
                    <a:pt x="22" y="289"/>
                  </a:lnTo>
                  <a:lnTo>
                    <a:pt x="0" y="300"/>
                  </a:lnTo>
                  <a:lnTo>
                    <a:pt x="10" y="319"/>
                  </a:lnTo>
                  <a:lnTo>
                    <a:pt x="0" y="326"/>
                  </a:lnTo>
                  <a:lnTo>
                    <a:pt x="21" y="335"/>
                  </a:lnTo>
                  <a:lnTo>
                    <a:pt x="29" y="329"/>
                  </a:lnTo>
                  <a:lnTo>
                    <a:pt x="48" y="343"/>
                  </a:lnTo>
                  <a:lnTo>
                    <a:pt x="75" y="326"/>
                  </a:lnTo>
                  <a:lnTo>
                    <a:pt x="104" y="324"/>
                  </a:lnTo>
                  <a:lnTo>
                    <a:pt x="128" y="339"/>
                  </a:lnTo>
                  <a:lnTo>
                    <a:pt x="98" y="331"/>
                  </a:lnTo>
                  <a:lnTo>
                    <a:pt x="70" y="335"/>
                  </a:lnTo>
                  <a:lnTo>
                    <a:pt x="70" y="363"/>
                  </a:lnTo>
                  <a:lnTo>
                    <a:pt x="53" y="372"/>
                  </a:lnTo>
                  <a:lnTo>
                    <a:pt x="88" y="385"/>
                  </a:lnTo>
                  <a:lnTo>
                    <a:pt x="101" y="401"/>
                  </a:lnTo>
                  <a:lnTo>
                    <a:pt x="67" y="443"/>
                  </a:lnTo>
                  <a:lnTo>
                    <a:pt x="69" y="459"/>
                  </a:lnTo>
                  <a:lnTo>
                    <a:pt x="86" y="475"/>
                  </a:lnTo>
                  <a:lnTo>
                    <a:pt x="118" y="519"/>
                  </a:lnTo>
                  <a:lnTo>
                    <a:pt x="126" y="551"/>
                  </a:lnTo>
                  <a:lnTo>
                    <a:pt x="158" y="575"/>
                  </a:lnTo>
                  <a:lnTo>
                    <a:pt x="184" y="582"/>
                  </a:lnTo>
                  <a:lnTo>
                    <a:pt x="189" y="596"/>
                  </a:lnTo>
                  <a:lnTo>
                    <a:pt x="210" y="599"/>
                  </a:lnTo>
                  <a:lnTo>
                    <a:pt x="237" y="619"/>
                  </a:lnTo>
                  <a:lnTo>
                    <a:pt x="240" y="606"/>
                  </a:lnTo>
                  <a:lnTo>
                    <a:pt x="253" y="606"/>
                  </a:lnTo>
                  <a:lnTo>
                    <a:pt x="282" y="598"/>
                  </a:lnTo>
                  <a:lnTo>
                    <a:pt x="323" y="614"/>
                  </a:lnTo>
                  <a:lnTo>
                    <a:pt x="368" y="595"/>
                  </a:lnTo>
                  <a:lnTo>
                    <a:pt x="352" y="583"/>
                  </a:lnTo>
                  <a:lnTo>
                    <a:pt x="349" y="508"/>
                  </a:lnTo>
                  <a:lnTo>
                    <a:pt x="307" y="425"/>
                  </a:lnTo>
                  <a:lnTo>
                    <a:pt x="363" y="423"/>
                  </a:lnTo>
                  <a:lnTo>
                    <a:pt x="373" y="404"/>
                  </a:lnTo>
                  <a:lnTo>
                    <a:pt x="440" y="396"/>
                  </a:lnTo>
                  <a:lnTo>
                    <a:pt x="453" y="407"/>
                  </a:lnTo>
                  <a:lnTo>
                    <a:pt x="483" y="380"/>
                  </a:lnTo>
                  <a:lnTo>
                    <a:pt x="525" y="260"/>
                  </a:lnTo>
                  <a:lnTo>
                    <a:pt x="542" y="267"/>
                  </a:lnTo>
                  <a:lnTo>
                    <a:pt x="592" y="238"/>
                  </a:lnTo>
                  <a:lnTo>
                    <a:pt x="635" y="176"/>
                  </a:lnTo>
                  <a:lnTo>
                    <a:pt x="633" y="129"/>
                  </a:lnTo>
                  <a:lnTo>
                    <a:pt x="645" y="126"/>
                  </a:lnTo>
                  <a:lnTo>
                    <a:pt x="633" y="100"/>
                  </a:lnTo>
                  <a:lnTo>
                    <a:pt x="621" y="105"/>
                  </a:lnTo>
                  <a:lnTo>
                    <a:pt x="606" y="84"/>
                  </a:lnTo>
                  <a:lnTo>
                    <a:pt x="590" y="89"/>
                  </a:lnTo>
                  <a:lnTo>
                    <a:pt x="555" y="62"/>
                  </a:lnTo>
                  <a:lnTo>
                    <a:pt x="553" y="30"/>
                  </a:lnTo>
                  <a:lnTo>
                    <a:pt x="533" y="19"/>
                  </a:lnTo>
                  <a:lnTo>
                    <a:pt x="491" y="46"/>
                  </a:lnTo>
                  <a:lnTo>
                    <a:pt x="475" y="48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86"/>
            <p:cNvSpPr>
              <a:spLocks/>
            </p:cNvSpPr>
            <p:nvPr/>
          </p:nvSpPr>
          <p:spPr bwMode="auto">
            <a:xfrm>
              <a:off x="6704840" y="2814320"/>
              <a:ext cx="675292" cy="727417"/>
            </a:xfrm>
            <a:custGeom>
              <a:avLst/>
              <a:gdLst>
                <a:gd name="T0" fmla="*/ 2147483647 w 525"/>
                <a:gd name="T1" fmla="*/ 2147483647 h 570"/>
                <a:gd name="T2" fmla="*/ 2147483647 w 525"/>
                <a:gd name="T3" fmla="*/ 2147483647 h 570"/>
                <a:gd name="T4" fmla="*/ 2147483647 w 525"/>
                <a:gd name="T5" fmla="*/ 2147483647 h 570"/>
                <a:gd name="T6" fmla="*/ 2147483647 w 525"/>
                <a:gd name="T7" fmla="*/ 2147483647 h 570"/>
                <a:gd name="T8" fmla="*/ 2147483647 w 525"/>
                <a:gd name="T9" fmla="*/ 2147483647 h 570"/>
                <a:gd name="T10" fmla="*/ 2147483647 w 525"/>
                <a:gd name="T11" fmla="*/ 2147483647 h 570"/>
                <a:gd name="T12" fmla="*/ 2147483647 w 525"/>
                <a:gd name="T13" fmla="*/ 2147483647 h 570"/>
                <a:gd name="T14" fmla="*/ 2147483647 w 525"/>
                <a:gd name="T15" fmla="*/ 2147483647 h 570"/>
                <a:gd name="T16" fmla="*/ 2147483647 w 525"/>
                <a:gd name="T17" fmla="*/ 2147483647 h 570"/>
                <a:gd name="T18" fmla="*/ 2147483647 w 525"/>
                <a:gd name="T19" fmla="*/ 2147483647 h 570"/>
                <a:gd name="T20" fmla="*/ 2147483647 w 525"/>
                <a:gd name="T21" fmla="*/ 2147483647 h 570"/>
                <a:gd name="T22" fmla="*/ 2147483647 w 525"/>
                <a:gd name="T23" fmla="*/ 2147483647 h 570"/>
                <a:gd name="T24" fmla="*/ 2147483647 w 525"/>
                <a:gd name="T25" fmla="*/ 2147483647 h 570"/>
                <a:gd name="T26" fmla="*/ 2147483647 w 525"/>
                <a:gd name="T27" fmla="*/ 2147483647 h 570"/>
                <a:gd name="T28" fmla="*/ 2147483647 w 525"/>
                <a:gd name="T29" fmla="*/ 2147483647 h 570"/>
                <a:gd name="T30" fmla="*/ 2147483647 w 525"/>
                <a:gd name="T31" fmla="*/ 2147483647 h 570"/>
                <a:gd name="T32" fmla="*/ 2147483647 w 525"/>
                <a:gd name="T33" fmla="*/ 2147483647 h 570"/>
                <a:gd name="T34" fmla="*/ 2147483647 w 525"/>
                <a:gd name="T35" fmla="*/ 2147483647 h 570"/>
                <a:gd name="T36" fmla="*/ 2147483647 w 525"/>
                <a:gd name="T37" fmla="*/ 2147483647 h 570"/>
                <a:gd name="T38" fmla="*/ 2147483647 w 525"/>
                <a:gd name="T39" fmla="*/ 2147483647 h 570"/>
                <a:gd name="T40" fmla="*/ 2147483647 w 525"/>
                <a:gd name="T41" fmla="*/ 2147483647 h 570"/>
                <a:gd name="T42" fmla="*/ 2147483647 w 525"/>
                <a:gd name="T43" fmla="*/ 2147483647 h 570"/>
                <a:gd name="T44" fmla="*/ 2147483647 w 525"/>
                <a:gd name="T45" fmla="*/ 2147483647 h 570"/>
                <a:gd name="T46" fmla="*/ 2147483647 w 525"/>
                <a:gd name="T47" fmla="*/ 2147483647 h 570"/>
                <a:gd name="T48" fmla="*/ 2147483647 w 525"/>
                <a:gd name="T49" fmla="*/ 2147483647 h 570"/>
                <a:gd name="T50" fmla="*/ 2147483647 w 525"/>
                <a:gd name="T51" fmla="*/ 2147483647 h 570"/>
                <a:gd name="T52" fmla="*/ 2147483647 w 525"/>
                <a:gd name="T53" fmla="*/ 2147483647 h 570"/>
                <a:gd name="T54" fmla="*/ 2147483647 w 525"/>
                <a:gd name="T55" fmla="*/ 2147483647 h 570"/>
                <a:gd name="T56" fmla="*/ 2147483647 w 525"/>
                <a:gd name="T57" fmla="*/ 2147483647 h 570"/>
                <a:gd name="T58" fmla="*/ 2147483647 w 525"/>
                <a:gd name="T59" fmla="*/ 2147483647 h 570"/>
                <a:gd name="T60" fmla="*/ 2147483647 w 525"/>
                <a:gd name="T61" fmla="*/ 2147483647 h 570"/>
                <a:gd name="T62" fmla="*/ 2147483647 w 525"/>
                <a:gd name="T63" fmla="*/ 0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570"/>
                <a:gd name="T98" fmla="*/ 525 w 525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570">
                  <a:moveTo>
                    <a:pt x="285" y="27"/>
                  </a:moveTo>
                  <a:lnTo>
                    <a:pt x="272" y="16"/>
                  </a:lnTo>
                  <a:lnTo>
                    <a:pt x="205" y="24"/>
                  </a:lnTo>
                  <a:lnTo>
                    <a:pt x="195" y="43"/>
                  </a:lnTo>
                  <a:lnTo>
                    <a:pt x="139" y="45"/>
                  </a:lnTo>
                  <a:lnTo>
                    <a:pt x="181" y="128"/>
                  </a:lnTo>
                  <a:lnTo>
                    <a:pt x="184" y="203"/>
                  </a:lnTo>
                  <a:lnTo>
                    <a:pt x="200" y="215"/>
                  </a:lnTo>
                  <a:lnTo>
                    <a:pt x="155" y="234"/>
                  </a:lnTo>
                  <a:lnTo>
                    <a:pt x="114" y="218"/>
                  </a:lnTo>
                  <a:lnTo>
                    <a:pt x="85" y="226"/>
                  </a:lnTo>
                  <a:lnTo>
                    <a:pt x="88" y="239"/>
                  </a:lnTo>
                  <a:lnTo>
                    <a:pt x="62" y="267"/>
                  </a:lnTo>
                  <a:lnTo>
                    <a:pt x="13" y="239"/>
                  </a:lnTo>
                  <a:lnTo>
                    <a:pt x="0" y="243"/>
                  </a:lnTo>
                  <a:lnTo>
                    <a:pt x="10" y="258"/>
                  </a:lnTo>
                  <a:lnTo>
                    <a:pt x="18" y="256"/>
                  </a:lnTo>
                  <a:lnTo>
                    <a:pt x="48" y="274"/>
                  </a:lnTo>
                  <a:lnTo>
                    <a:pt x="62" y="267"/>
                  </a:lnTo>
                  <a:lnTo>
                    <a:pt x="83" y="280"/>
                  </a:lnTo>
                  <a:lnTo>
                    <a:pt x="98" y="314"/>
                  </a:lnTo>
                  <a:lnTo>
                    <a:pt x="90" y="317"/>
                  </a:lnTo>
                  <a:lnTo>
                    <a:pt x="91" y="339"/>
                  </a:lnTo>
                  <a:lnTo>
                    <a:pt x="83" y="352"/>
                  </a:lnTo>
                  <a:lnTo>
                    <a:pt x="74" y="354"/>
                  </a:lnTo>
                  <a:lnTo>
                    <a:pt x="78" y="368"/>
                  </a:lnTo>
                  <a:lnTo>
                    <a:pt x="61" y="370"/>
                  </a:lnTo>
                  <a:lnTo>
                    <a:pt x="69" y="346"/>
                  </a:lnTo>
                  <a:lnTo>
                    <a:pt x="62" y="334"/>
                  </a:lnTo>
                  <a:lnTo>
                    <a:pt x="61" y="315"/>
                  </a:lnTo>
                  <a:lnTo>
                    <a:pt x="50" y="314"/>
                  </a:lnTo>
                  <a:lnTo>
                    <a:pt x="27" y="296"/>
                  </a:lnTo>
                  <a:lnTo>
                    <a:pt x="32" y="325"/>
                  </a:lnTo>
                  <a:lnTo>
                    <a:pt x="56" y="347"/>
                  </a:lnTo>
                  <a:lnTo>
                    <a:pt x="58" y="394"/>
                  </a:lnTo>
                  <a:lnTo>
                    <a:pt x="98" y="421"/>
                  </a:lnTo>
                  <a:lnTo>
                    <a:pt x="136" y="458"/>
                  </a:lnTo>
                  <a:lnTo>
                    <a:pt x="149" y="478"/>
                  </a:lnTo>
                  <a:lnTo>
                    <a:pt x="154" y="499"/>
                  </a:lnTo>
                  <a:lnTo>
                    <a:pt x="210" y="517"/>
                  </a:lnTo>
                  <a:lnTo>
                    <a:pt x="214" y="546"/>
                  </a:lnTo>
                  <a:lnTo>
                    <a:pt x="258" y="570"/>
                  </a:lnTo>
                  <a:lnTo>
                    <a:pt x="283" y="563"/>
                  </a:lnTo>
                  <a:lnTo>
                    <a:pt x="294" y="538"/>
                  </a:lnTo>
                  <a:lnTo>
                    <a:pt x="317" y="538"/>
                  </a:lnTo>
                  <a:lnTo>
                    <a:pt x="342" y="514"/>
                  </a:lnTo>
                  <a:lnTo>
                    <a:pt x="341" y="486"/>
                  </a:lnTo>
                  <a:lnTo>
                    <a:pt x="381" y="456"/>
                  </a:lnTo>
                  <a:lnTo>
                    <a:pt x="416" y="405"/>
                  </a:lnTo>
                  <a:lnTo>
                    <a:pt x="451" y="368"/>
                  </a:lnTo>
                  <a:lnTo>
                    <a:pt x="454" y="346"/>
                  </a:lnTo>
                  <a:lnTo>
                    <a:pt x="470" y="346"/>
                  </a:lnTo>
                  <a:lnTo>
                    <a:pt x="478" y="328"/>
                  </a:lnTo>
                  <a:lnTo>
                    <a:pt x="456" y="312"/>
                  </a:lnTo>
                  <a:lnTo>
                    <a:pt x="457" y="283"/>
                  </a:lnTo>
                  <a:lnTo>
                    <a:pt x="451" y="264"/>
                  </a:lnTo>
                  <a:lnTo>
                    <a:pt x="525" y="221"/>
                  </a:lnTo>
                  <a:lnTo>
                    <a:pt x="518" y="187"/>
                  </a:lnTo>
                  <a:lnTo>
                    <a:pt x="473" y="160"/>
                  </a:lnTo>
                  <a:lnTo>
                    <a:pt x="472" y="123"/>
                  </a:lnTo>
                  <a:lnTo>
                    <a:pt x="429" y="56"/>
                  </a:lnTo>
                  <a:lnTo>
                    <a:pt x="365" y="66"/>
                  </a:lnTo>
                  <a:lnTo>
                    <a:pt x="363" y="40"/>
                  </a:lnTo>
                  <a:lnTo>
                    <a:pt x="315" y="0"/>
                  </a:lnTo>
                  <a:lnTo>
                    <a:pt x="285" y="27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288"/>
            <p:cNvSpPr>
              <a:spLocks/>
            </p:cNvSpPr>
            <p:nvPr/>
          </p:nvSpPr>
          <p:spPr bwMode="auto">
            <a:xfrm>
              <a:off x="8351263" y="4087936"/>
              <a:ext cx="59169" cy="44666"/>
            </a:xfrm>
            <a:custGeom>
              <a:avLst/>
              <a:gdLst>
                <a:gd name="T0" fmla="*/ 2147483647 w 46"/>
                <a:gd name="T1" fmla="*/ 2147483647 h 35"/>
                <a:gd name="T2" fmla="*/ 2147483647 w 46"/>
                <a:gd name="T3" fmla="*/ 2147483647 h 35"/>
                <a:gd name="T4" fmla="*/ 0 w 46"/>
                <a:gd name="T5" fmla="*/ 2147483647 h 35"/>
                <a:gd name="T6" fmla="*/ 0 w 46"/>
                <a:gd name="T7" fmla="*/ 0 h 35"/>
                <a:gd name="T8" fmla="*/ 2147483647 w 46"/>
                <a:gd name="T9" fmla="*/ 0 h 35"/>
                <a:gd name="T10" fmla="*/ 2147483647 w 46"/>
                <a:gd name="T11" fmla="*/ 2147483647 h 35"/>
                <a:gd name="T12" fmla="*/ 2147483647 w 46"/>
                <a:gd name="T13" fmla="*/ 2147483647 h 35"/>
                <a:gd name="T14" fmla="*/ 2147483647 w 46"/>
                <a:gd name="T15" fmla="*/ 2147483647 h 35"/>
                <a:gd name="T16" fmla="*/ 2147483647 w 46"/>
                <a:gd name="T17" fmla="*/ 2147483647 h 35"/>
                <a:gd name="T18" fmla="*/ 2147483647 w 46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5"/>
                <a:gd name="T32" fmla="*/ 46 w 4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5">
                  <a:moveTo>
                    <a:pt x="13" y="35"/>
                  </a:moveTo>
                  <a:lnTo>
                    <a:pt x="9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9" y="19"/>
                  </a:lnTo>
                  <a:lnTo>
                    <a:pt x="41" y="8"/>
                  </a:lnTo>
                  <a:lnTo>
                    <a:pt x="46" y="18"/>
                  </a:lnTo>
                  <a:lnTo>
                    <a:pt x="29" y="35"/>
                  </a:lnTo>
                  <a:lnTo>
                    <a:pt x="13" y="35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297"/>
            <p:cNvSpPr>
              <a:spLocks/>
            </p:cNvSpPr>
            <p:nvPr/>
          </p:nvSpPr>
          <p:spPr bwMode="auto">
            <a:xfrm>
              <a:off x="8306234" y="3773992"/>
              <a:ext cx="48878" cy="48495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0 h 38"/>
                <a:gd name="T6" fmla="*/ 0 w 38"/>
                <a:gd name="T7" fmla="*/ 2147483647 h 38"/>
                <a:gd name="T8" fmla="*/ 2147483647 w 38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22" y="38"/>
                  </a:moveTo>
                  <a:lnTo>
                    <a:pt x="38" y="13"/>
                  </a:lnTo>
                  <a:lnTo>
                    <a:pt x="17" y="0"/>
                  </a:lnTo>
                  <a:lnTo>
                    <a:pt x="0" y="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A95EA5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202"/>
            <p:cNvSpPr>
              <a:spLocks/>
            </p:cNvSpPr>
            <p:nvPr/>
          </p:nvSpPr>
          <p:spPr bwMode="auto">
            <a:xfrm>
              <a:off x="7151795" y="2506021"/>
              <a:ext cx="318995" cy="316490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2147483647 h 248"/>
                <a:gd name="T4" fmla="*/ 2147483647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0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2147483647 w 248"/>
                <a:gd name="T21" fmla="*/ 2147483647 h 248"/>
                <a:gd name="T22" fmla="*/ 2147483647 w 248"/>
                <a:gd name="T23" fmla="*/ 2147483647 h 248"/>
                <a:gd name="T24" fmla="*/ 2147483647 w 248"/>
                <a:gd name="T25" fmla="*/ 2147483647 h 248"/>
                <a:gd name="T26" fmla="*/ 2147483647 w 248"/>
                <a:gd name="T27" fmla="*/ 2147483647 h 248"/>
                <a:gd name="T28" fmla="*/ 2147483647 w 248"/>
                <a:gd name="T29" fmla="*/ 2147483647 h 248"/>
                <a:gd name="T30" fmla="*/ 2147483647 w 248"/>
                <a:gd name="T31" fmla="*/ 2147483647 h 248"/>
                <a:gd name="T32" fmla="*/ 2147483647 w 248"/>
                <a:gd name="T33" fmla="*/ 2147483647 h 248"/>
                <a:gd name="T34" fmla="*/ 2147483647 w 248"/>
                <a:gd name="T35" fmla="*/ 2147483647 h 248"/>
                <a:gd name="T36" fmla="*/ 2147483647 w 248"/>
                <a:gd name="T37" fmla="*/ 2147483647 h 248"/>
                <a:gd name="T38" fmla="*/ 2147483647 w 248"/>
                <a:gd name="T39" fmla="*/ 2147483647 h 248"/>
                <a:gd name="T40" fmla="*/ 2147483647 w 248"/>
                <a:gd name="T41" fmla="*/ 2147483647 h 248"/>
                <a:gd name="T42" fmla="*/ 2147483647 w 248"/>
                <a:gd name="T43" fmla="*/ 2147483647 h 248"/>
                <a:gd name="T44" fmla="*/ 2147483647 w 248"/>
                <a:gd name="T45" fmla="*/ 2147483647 h 248"/>
                <a:gd name="T46" fmla="*/ 0 w 248"/>
                <a:gd name="T47" fmla="*/ 2147483647 h 248"/>
                <a:gd name="T48" fmla="*/ 2147483647 w 248"/>
                <a:gd name="T49" fmla="*/ 2147483647 h 248"/>
                <a:gd name="T50" fmla="*/ 2147483647 w 248"/>
                <a:gd name="T51" fmla="*/ 2147483647 h 248"/>
                <a:gd name="T52" fmla="*/ 2147483647 w 248"/>
                <a:gd name="T53" fmla="*/ 2147483647 h 248"/>
                <a:gd name="T54" fmla="*/ 2147483647 w 248"/>
                <a:gd name="T55" fmla="*/ 2147483647 h 248"/>
                <a:gd name="T56" fmla="*/ 2147483647 w 248"/>
                <a:gd name="T57" fmla="*/ 2147483647 h 248"/>
                <a:gd name="T58" fmla="*/ 2147483647 w 248"/>
                <a:gd name="T59" fmla="*/ 2147483647 h 248"/>
                <a:gd name="T60" fmla="*/ 2147483647 w 248"/>
                <a:gd name="T61" fmla="*/ 2147483647 h 248"/>
                <a:gd name="T62" fmla="*/ 2147483647 w 248"/>
                <a:gd name="T63" fmla="*/ 21474836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248"/>
                <a:gd name="T98" fmla="*/ 248 w 24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248">
                  <a:moveTo>
                    <a:pt x="40" y="88"/>
                  </a:moveTo>
                  <a:lnTo>
                    <a:pt x="59" y="77"/>
                  </a:lnTo>
                  <a:lnTo>
                    <a:pt x="61" y="33"/>
                  </a:lnTo>
                  <a:lnTo>
                    <a:pt x="78" y="29"/>
                  </a:lnTo>
                  <a:lnTo>
                    <a:pt x="94" y="27"/>
                  </a:lnTo>
                  <a:lnTo>
                    <a:pt x="136" y="0"/>
                  </a:lnTo>
                  <a:lnTo>
                    <a:pt x="156" y="11"/>
                  </a:lnTo>
                  <a:lnTo>
                    <a:pt x="158" y="43"/>
                  </a:lnTo>
                  <a:lnTo>
                    <a:pt x="193" y="70"/>
                  </a:lnTo>
                  <a:lnTo>
                    <a:pt x="209" y="65"/>
                  </a:lnTo>
                  <a:lnTo>
                    <a:pt x="224" y="86"/>
                  </a:lnTo>
                  <a:lnTo>
                    <a:pt x="236" y="81"/>
                  </a:lnTo>
                  <a:lnTo>
                    <a:pt x="248" y="107"/>
                  </a:lnTo>
                  <a:lnTo>
                    <a:pt x="236" y="110"/>
                  </a:lnTo>
                  <a:lnTo>
                    <a:pt x="238" y="157"/>
                  </a:lnTo>
                  <a:lnTo>
                    <a:pt x="195" y="219"/>
                  </a:lnTo>
                  <a:lnTo>
                    <a:pt x="145" y="248"/>
                  </a:lnTo>
                  <a:lnTo>
                    <a:pt x="128" y="241"/>
                  </a:lnTo>
                  <a:lnTo>
                    <a:pt x="110" y="244"/>
                  </a:lnTo>
                  <a:lnTo>
                    <a:pt x="46" y="227"/>
                  </a:lnTo>
                  <a:lnTo>
                    <a:pt x="43" y="214"/>
                  </a:lnTo>
                  <a:lnTo>
                    <a:pt x="16" y="206"/>
                  </a:lnTo>
                  <a:lnTo>
                    <a:pt x="13" y="192"/>
                  </a:lnTo>
                  <a:lnTo>
                    <a:pt x="0" y="177"/>
                  </a:lnTo>
                  <a:lnTo>
                    <a:pt x="14" y="166"/>
                  </a:lnTo>
                  <a:lnTo>
                    <a:pt x="8" y="152"/>
                  </a:lnTo>
                  <a:lnTo>
                    <a:pt x="32" y="147"/>
                  </a:lnTo>
                  <a:lnTo>
                    <a:pt x="22" y="120"/>
                  </a:lnTo>
                  <a:lnTo>
                    <a:pt x="45" y="112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68209"/>
                </p:ext>
              </p:extLst>
            </p:nvPr>
          </p:nvGraphicFramePr>
          <p:xfrm>
            <a:off x="7594854" y="2184718"/>
            <a:ext cx="314325" cy="238125"/>
          </p:xfrm>
          <a:graphic>
            <a:graphicData uri="http://schemas.openxmlformats.org/presentationml/2006/ole">
              <p:oleObj spid="_x0000_s25771" name="Worksheet" r:id="rId4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893673"/>
                </p:ext>
              </p:extLst>
            </p:nvPr>
          </p:nvGraphicFramePr>
          <p:xfrm>
            <a:off x="6799263" y="3532188"/>
            <a:ext cx="314325" cy="247650"/>
          </p:xfrm>
          <a:graphic>
            <a:graphicData uri="http://schemas.openxmlformats.org/presentationml/2006/ole">
              <p:oleObj spid="_x0000_s25772" name="Worksheet" r:id="rId5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6" name="Obje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740390"/>
                </p:ext>
              </p:extLst>
            </p:nvPr>
          </p:nvGraphicFramePr>
          <p:xfrm>
            <a:off x="7713663" y="3214688"/>
            <a:ext cx="314325" cy="247650"/>
          </p:xfrm>
          <a:graphic>
            <a:graphicData uri="http://schemas.openxmlformats.org/presentationml/2006/ole">
              <p:oleObj spid="_x0000_s25773" name="Worksheet" r:id="rId6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27" name="Obje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396867"/>
                </p:ext>
              </p:extLst>
            </p:nvPr>
          </p:nvGraphicFramePr>
          <p:xfrm>
            <a:off x="6908800" y="2030413"/>
            <a:ext cx="314325" cy="238125"/>
          </p:xfrm>
          <a:graphic>
            <a:graphicData uri="http://schemas.openxmlformats.org/presentationml/2006/ole">
              <p:oleObj spid="_x0000_s25774" name="Worksheet" r:id="rId7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28" name="Obje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999716"/>
                </p:ext>
              </p:extLst>
            </p:nvPr>
          </p:nvGraphicFramePr>
          <p:xfrm>
            <a:off x="8089900" y="2624138"/>
            <a:ext cx="314325" cy="238125"/>
          </p:xfrm>
          <a:graphic>
            <a:graphicData uri="http://schemas.openxmlformats.org/presentationml/2006/ole">
              <p:oleObj spid="_x0000_s25775" name="Worksheet" r:id="rId8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29" name="Obje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449697"/>
                </p:ext>
              </p:extLst>
            </p:nvPr>
          </p:nvGraphicFramePr>
          <p:xfrm>
            <a:off x="6284913" y="2427288"/>
            <a:ext cx="323850" cy="247650"/>
          </p:xfrm>
          <a:graphic>
            <a:graphicData uri="http://schemas.openxmlformats.org/presentationml/2006/ole">
              <p:oleObj spid="_x0000_s25776" name="Worksheet" r:id="rId9" imgW="444500" imgH="342900" progId="Excel.Sheet.12">
                <p:link updateAutomatic="1"/>
              </p:oleObj>
            </a:graphicData>
          </a:graphic>
        </p:graphicFrame>
        <p:graphicFrame>
          <p:nvGraphicFramePr>
            <p:cNvPr id="130" name="Obje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057110"/>
                </p:ext>
              </p:extLst>
            </p:nvPr>
          </p:nvGraphicFramePr>
          <p:xfrm>
            <a:off x="7521575" y="2451100"/>
            <a:ext cx="314325" cy="238125"/>
          </p:xfrm>
          <a:graphic>
            <a:graphicData uri="http://schemas.openxmlformats.org/presentationml/2006/ole">
              <p:oleObj spid="_x0000_s25777" name="Worksheet" r:id="rId10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1" name="Obje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881466"/>
                </p:ext>
              </p:extLst>
            </p:nvPr>
          </p:nvGraphicFramePr>
          <p:xfrm>
            <a:off x="7953375" y="2311400"/>
            <a:ext cx="314325" cy="238125"/>
          </p:xfrm>
          <a:graphic>
            <a:graphicData uri="http://schemas.openxmlformats.org/presentationml/2006/ole">
              <p:oleObj spid="_x0000_s25778" name="Worksheet" r:id="rId11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2" name="Obje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4525065"/>
                </p:ext>
              </p:extLst>
            </p:nvPr>
          </p:nvGraphicFramePr>
          <p:xfrm>
            <a:off x="8516718" y="2663974"/>
            <a:ext cx="314325" cy="247650"/>
          </p:xfrm>
          <a:graphic>
            <a:graphicData uri="http://schemas.openxmlformats.org/presentationml/2006/ole">
              <p:oleObj spid="_x0000_s25779" name="Worksheet" r:id="rId12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33" name="Obje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488115"/>
                </p:ext>
              </p:extLst>
            </p:nvPr>
          </p:nvGraphicFramePr>
          <p:xfrm>
            <a:off x="7192963" y="2046288"/>
            <a:ext cx="314325" cy="238125"/>
          </p:xfrm>
          <a:graphic>
            <a:graphicData uri="http://schemas.openxmlformats.org/presentationml/2006/ole">
              <p:oleObj spid="_x0000_s25780" name="Worksheet" r:id="rId13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5" name="Obje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424917"/>
                </p:ext>
              </p:extLst>
            </p:nvPr>
          </p:nvGraphicFramePr>
          <p:xfrm>
            <a:off x="7786688" y="3963988"/>
            <a:ext cx="314325" cy="247650"/>
          </p:xfrm>
          <a:graphic>
            <a:graphicData uri="http://schemas.openxmlformats.org/presentationml/2006/ole">
              <p:oleObj spid="_x0000_s25781" name="Worksheet" r:id="rId14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36" name="Obje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468612"/>
                </p:ext>
              </p:extLst>
            </p:nvPr>
          </p:nvGraphicFramePr>
          <p:xfrm>
            <a:off x="7413098" y="3346513"/>
            <a:ext cx="314325" cy="238125"/>
          </p:xfrm>
          <a:graphic>
            <a:graphicData uri="http://schemas.openxmlformats.org/presentationml/2006/ole">
              <p:oleObj spid="_x0000_s25782" name="Worksheet" r:id="rId15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7" name="Obje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3683181"/>
                </p:ext>
              </p:extLst>
            </p:nvPr>
          </p:nvGraphicFramePr>
          <p:xfrm>
            <a:off x="8472488" y="2330450"/>
            <a:ext cx="314325" cy="238125"/>
          </p:xfrm>
          <a:graphic>
            <a:graphicData uri="http://schemas.openxmlformats.org/presentationml/2006/ole">
              <p:oleObj spid="_x0000_s25783" name="Worksheet" r:id="rId16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8" name="Obje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634103"/>
                </p:ext>
              </p:extLst>
            </p:nvPr>
          </p:nvGraphicFramePr>
          <p:xfrm>
            <a:off x="7183438" y="4078288"/>
            <a:ext cx="314325" cy="238125"/>
          </p:xfrm>
          <a:graphic>
            <a:graphicData uri="http://schemas.openxmlformats.org/presentationml/2006/ole">
              <p:oleObj spid="_x0000_s25784" name="Worksheet" r:id="rId17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39" name="Obje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024499"/>
                </p:ext>
              </p:extLst>
            </p:nvPr>
          </p:nvGraphicFramePr>
          <p:xfrm>
            <a:off x="7713663" y="1536700"/>
            <a:ext cx="314325" cy="238125"/>
          </p:xfrm>
          <a:graphic>
            <a:graphicData uri="http://schemas.openxmlformats.org/presentationml/2006/ole">
              <p:oleObj spid="_x0000_s25785" name="Worksheet" r:id="rId18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40" name="Obje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076879"/>
                </p:ext>
              </p:extLst>
            </p:nvPr>
          </p:nvGraphicFramePr>
          <p:xfrm>
            <a:off x="7165975" y="2576513"/>
            <a:ext cx="314325" cy="238125"/>
          </p:xfrm>
          <a:graphic>
            <a:graphicData uri="http://schemas.openxmlformats.org/presentationml/2006/ole">
              <p:oleObj spid="_x0000_s25786" name="Worksheet" r:id="rId19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41" name="Objet 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750853"/>
                </p:ext>
              </p:extLst>
            </p:nvPr>
          </p:nvGraphicFramePr>
          <p:xfrm>
            <a:off x="7493000" y="1738313"/>
            <a:ext cx="314325" cy="238125"/>
          </p:xfrm>
          <a:graphic>
            <a:graphicData uri="http://schemas.openxmlformats.org/presentationml/2006/ole">
              <p:oleObj spid="_x0000_s25787" name="Worksheet" r:id="rId20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42" name="Obje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938604"/>
                </p:ext>
              </p:extLst>
            </p:nvPr>
          </p:nvGraphicFramePr>
          <p:xfrm>
            <a:off x="6753225" y="3138488"/>
            <a:ext cx="314325" cy="247650"/>
          </p:xfrm>
          <a:graphic>
            <a:graphicData uri="http://schemas.openxmlformats.org/presentationml/2006/ole">
              <p:oleObj spid="_x0000_s25788" name="Worksheet" r:id="rId21" imgW="431800" imgH="342900" progId="Excel.Sheet.12">
                <p:link updateAutomatic="1"/>
              </p:oleObj>
            </a:graphicData>
          </a:graphic>
        </p:graphicFrame>
        <p:graphicFrame>
          <p:nvGraphicFramePr>
            <p:cNvPr id="143" name="Objet 1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529386"/>
                </p:ext>
              </p:extLst>
            </p:nvPr>
          </p:nvGraphicFramePr>
          <p:xfrm>
            <a:off x="8235950" y="3978275"/>
            <a:ext cx="314325" cy="238125"/>
          </p:xfrm>
          <a:graphic>
            <a:graphicData uri="http://schemas.openxmlformats.org/presentationml/2006/ole">
              <p:oleObj spid="_x0000_s25789" name="Worksheet" r:id="rId22" imgW="431800" imgH="330200" progId="Excel.Sheet.12">
                <p:link updateAutomatic="1"/>
              </p:oleObj>
            </a:graphicData>
          </a:graphic>
        </p:graphicFrame>
        <p:graphicFrame>
          <p:nvGraphicFramePr>
            <p:cNvPr id="144" name="Objet 1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515329"/>
                </p:ext>
              </p:extLst>
            </p:nvPr>
          </p:nvGraphicFramePr>
          <p:xfrm>
            <a:off x="8091488" y="3173103"/>
            <a:ext cx="314325" cy="238125"/>
          </p:xfrm>
          <a:graphic>
            <a:graphicData uri="http://schemas.openxmlformats.org/presentationml/2006/ole">
              <p:oleObj spid="_x0000_s25790" name="Worksheet" r:id="rId23" imgW="431800" imgH="330200" progId="Excel.Sheet.12">
                <p:link updateAutomatic="1"/>
              </p:oleObj>
            </a:graphicData>
          </a:graphic>
        </p:graphicFrame>
      </p:grpSp>
      <p:graphicFrame>
        <p:nvGraphicFramePr>
          <p:cNvPr id="146" name="Obje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76377"/>
              </p:ext>
            </p:extLst>
          </p:nvPr>
        </p:nvGraphicFramePr>
        <p:xfrm>
          <a:off x="6379545" y="5781043"/>
          <a:ext cx="314325" cy="238125"/>
        </p:xfrm>
        <a:graphic>
          <a:graphicData uri="http://schemas.openxmlformats.org/presentationml/2006/ole">
            <p:oleObj spid="_x0000_s25791" name="Worksheet" r:id="rId4" imgW="431800" imgH="330200" progId="Excel.Sheet.12">
              <p:link updateAutomatic="1"/>
            </p:oleObj>
          </a:graphicData>
        </a:graphic>
      </p:graphicFrame>
      <p:sp>
        <p:nvSpPr>
          <p:cNvPr id="147" name="Rectangle 146"/>
          <p:cNvSpPr/>
          <p:nvPr/>
        </p:nvSpPr>
        <p:spPr>
          <a:xfrm>
            <a:off x="6666251" y="5638495"/>
            <a:ext cx="2340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898989"/>
                </a:solidFill>
              </a:rPr>
              <a:t>Part du département le plus important dans la région</a:t>
            </a:r>
            <a:endParaRPr lang="fr-FR" sz="1400" dirty="0"/>
          </a:p>
        </p:txBody>
      </p:sp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7488879"/>
              </p:ext>
            </p:extLst>
          </p:nvPr>
        </p:nvGraphicFramePr>
        <p:xfrm>
          <a:off x="378326" y="1148945"/>
          <a:ext cx="5509876" cy="4940706"/>
        </p:xfrm>
        <a:graphic>
          <a:graphicData uri="http://schemas.openxmlformats.org/presentationml/2006/ole">
            <p:oleObj spid="_x0000_s25792" name="Worksheet" r:id="rId24" imgW="8864600" imgH="79502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82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3649731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12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627863"/>
              </p:ext>
            </p:extLst>
          </p:nvPr>
        </p:nvGraphicFramePr>
        <p:xfrm>
          <a:off x="619125" y="2003425"/>
          <a:ext cx="7905750" cy="4314825"/>
        </p:xfrm>
        <a:graphic>
          <a:graphicData uri="http://schemas.openxmlformats.org/presentationml/2006/ole">
            <p:oleObj spid="_x0000_s16489" name="Worksheet" r:id="rId4" imgW="10553700" imgH="57658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Montants adjugés en « </a:t>
            </a:r>
            <a:r>
              <a:rPr lang="fr-FR" sz="2000" dirty="0" smtClean="0"/>
              <a:t>Chevaux</a:t>
            </a:r>
            <a:r>
              <a:rPr lang="fr-FR" sz="2000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smtClean="0">
                <a:solidFill>
                  <a:srgbClr val="2ABB9C"/>
                </a:solidFill>
              </a:rPr>
              <a:t>+10,8%</a:t>
            </a:r>
            <a:r>
              <a:rPr lang="fr-FR" smtClean="0">
                <a:solidFill>
                  <a:srgbClr val="2ABB9C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en 2014,</a:t>
            </a:r>
            <a:r>
              <a:rPr lang="fr-FR" dirty="0" smtClean="0">
                <a:solidFill>
                  <a:srgbClr val="1CA3DD"/>
                </a:solidFill>
              </a:rPr>
              <a:t> </a:t>
            </a:r>
            <a:r>
              <a:rPr lang="fr-FR" sz="2800" i="1" dirty="0">
                <a:solidFill>
                  <a:srgbClr val="2ABB9C"/>
                </a:solidFill>
              </a:rPr>
              <a:t>+</a:t>
            </a:r>
            <a:r>
              <a:rPr lang="fr-FR" sz="2800" i="1" dirty="0" smtClean="0">
                <a:solidFill>
                  <a:srgbClr val="2ABB9C"/>
                </a:solidFill>
              </a:rPr>
              <a:t>8%</a:t>
            </a:r>
            <a:r>
              <a:rPr lang="fr-FR" sz="2800" i="1" dirty="0" smtClean="0">
                <a:solidFill>
                  <a:srgbClr val="1CA3DD"/>
                </a:solidFill>
              </a:rPr>
              <a:t>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261" y="1443576"/>
            <a:ext cx="83318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2ABB9C"/>
                </a:solidFill>
              </a:rPr>
              <a:t>144 millions d’euros</a:t>
            </a:r>
            <a:endParaRPr lang="fr-FR" dirty="0" smtClean="0">
              <a:solidFill>
                <a:srgbClr val="2ABB9C"/>
              </a:solidFill>
            </a:endParaRP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Une très nette progression du secteur «</a:t>
            </a:r>
            <a:r>
              <a:rPr lang="fr-FR" dirty="0">
                <a:solidFill>
                  <a:srgbClr val="898989"/>
                </a:solidFill>
              </a:rPr>
              <a:t> </a:t>
            </a:r>
            <a:r>
              <a:rPr lang="fr-FR" dirty="0" smtClean="0">
                <a:solidFill>
                  <a:srgbClr val="898989"/>
                </a:solidFill>
              </a:rPr>
              <a:t>Chevaux</a:t>
            </a:r>
            <a:r>
              <a:rPr lang="fr-FR" dirty="0">
                <a:solidFill>
                  <a:srgbClr val="898989"/>
                </a:solidFill>
              </a:rPr>
              <a:t> </a:t>
            </a:r>
            <a:r>
              <a:rPr lang="fr-FR" dirty="0" smtClean="0">
                <a:solidFill>
                  <a:srgbClr val="898989"/>
                </a:solidFill>
              </a:rPr>
              <a:t>» depuis 2012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47" y="6079352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209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Classement des </a:t>
            </a:r>
            <a:r>
              <a:rPr lang="fr-FR" sz="2000" dirty="0" smtClean="0"/>
              <a:t>premiers </a:t>
            </a:r>
            <a:r>
              <a:rPr lang="fr-FR" sz="2000" dirty="0"/>
              <a:t>opérateurs </a:t>
            </a:r>
            <a:r>
              <a:rPr lang="fr-FR" sz="2000" dirty="0" smtClean="0"/>
              <a:t>«</a:t>
            </a:r>
            <a:r>
              <a:rPr lang="fr-FR" sz="2000" dirty="0"/>
              <a:t> </a:t>
            </a:r>
            <a:r>
              <a:rPr lang="fr-FR" sz="2000" dirty="0" smtClean="0"/>
              <a:t>Chevaux</a:t>
            </a:r>
            <a:r>
              <a:rPr lang="fr-FR" sz="2000" dirty="0"/>
              <a:t> »</a:t>
            </a:r>
            <a:r>
              <a:rPr lang="fr-FR" sz="2000" dirty="0" smtClean="0"/>
              <a:t>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7050" y="2402193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En millions d’euros, frais de ventes non inclus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41567"/>
              </p:ext>
            </p:extLst>
          </p:nvPr>
        </p:nvGraphicFramePr>
        <p:xfrm>
          <a:off x="527050" y="2679192"/>
          <a:ext cx="8189096" cy="1271016"/>
        </p:xfrm>
        <a:graphic>
          <a:graphicData uri="http://schemas.openxmlformats.org/presentationml/2006/ole">
            <p:oleObj spid="_x0000_s17514" name="Worksheet" r:id="rId4" imgW="13919200" imgH="2171700" progId="Excel.Sheet.12">
              <p:link updateAutomatic="1"/>
            </p:oleObj>
          </a:graphicData>
        </a:graphic>
      </p:graphicFrame>
      <p:sp>
        <p:nvSpPr>
          <p:cNvPr id="8" name="Flèche droite 7"/>
          <p:cNvSpPr/>
          <p:nvPr/>
        </p:nvSpPr>
        <p:spPr>
          <a:xfrm rot="18432325">
            <a:off x="8534047" y="3008541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3130308">
            <a:off x="8534047" y="3385645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8432325">
            <a:off x="8534047" y="3193587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8432325">
            <a:off x="8534047" y="3543413"/>
            <a:ext cx="172022" cy="2254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3130308">
            <a:off x="8534047" y="3741659"/>
            <a:ext cx="172022" cy="22549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807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4198371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83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de gré à gré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23118" y="962459"/>
            <a:ext cx="5713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51 opérateurs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ont déclaré avoir réalisé des ventes de gré à gré en 2014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(contre 34 en 2013, soit </a:t>
            </a:r>
            <a:r>
              <a:rPr lang="fr-FR" i="1" dirty="0">
                <a:solidFill>
                  <a:srgbClr val="A30B3B"/>
                </a:solidFill>
              </a:rPr>
              <a:t>+50%</a:t>
            </a:r>
            <a:r>
              <a:rPr lang="fr-FR" dirty="0">
                <a:solidFill>
                  <a:srgbClr val="898989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078" y="2469509"/>
            <a:ext cx="3200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u="sng" dirty="0">
                <a:solidFill>
                  <a:srgbClr val="898989"/>
                </a:solidFill>
              </a:rPr>
              <a:t>Tous secteurs</a:t>
            </a:r>
          </a:p>
          <a:p>
            <a:pPr lvl="0" algn="ctr"/>
            <a:r>
              <a:rPr lang="fr-FR" sz="2800" i="1" dirty="0" smtClean="0">
                <a:solidFill>
                  <a:srgbClr val="A30B3B"/>
                </a:solidFill>
              </a:rPr>
              <a:t>71M€ </a:t>
            </a:r>
            <a:r>
              <a:rPr lang="fr-FR" dirty="0" smtClean="0">
                <a:solidFill>
                  <a:srgbClr val="898989"/>
                </a:solidFill>
              </a:rPr>
              <a:t>de ventes de gré à gré (78M€ en 2013, soit </a:t>
            </a:r>
            <a:r>
              <a:rPr lang="fr-FR" i="1" dirty="0">
                <a:solidFill>
                  <a:srgbClr val="A30B3B"/>
                </a:solidFill>
              </a:rPr>
              <a:t>-9%</a:t>
            </a:r>
            <a:r>
              <a:rPr lang="fr-FR" dirty="0" smtClean="0">
                <a:solidFill>
                  <a:srgbClr val="898989"/>
                </a:solidFill>
              </a:rPr>
              <a:t>)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540" y="2059551"/>
            <a:ext cx="40920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srgbClr val="898989"/>
              </a:solidFill>
            </a:endParaRPr>
          </a:p>
          <a:p>
            <a:pPr algn="ctr"/>
            <a:r>
              <a:rPr lang="fr-FR" u="sng" dirty="0" smtClean="0">
                <a:solidFill>
                  <a:srgbClr val="898989"/>
                </a:solidFill>
              </a:rPr>
              <a:t>Secteur </a:t>
            </a:r>
            <a:r>
              <a:rPr lang="fr-FR" u="sng" dirty="0">
                <a:solidFill>
                  <a:srgbClr val="898989"/>
                </a:solidFill>
              </a:rPr>
              <a:t>« Art et Objets de Collection </a:t>
            </a:r>
            <a:r>
              <a:rPr lang="fr-FR" u="sng" dirty="0" smtClean="0">
                <a:solidFill>
                  <a:srgbClr val="898989"/>
                </a:solidFill>
              </a:rPr>
              <a:t> »</a:t>
            </a:r>
            <a:endParaRPr lang="fr-FR" u="sng" dirty="0">
              <a:solidFill>
                <a:srgbClr val="898989"/>
              </a:solidFill>
            </a:endParaRPr>
          </a:p>
          <a:p>
            <a:pPr algn="ctr"/>
            <a:r>
              <a:rPr lang="fr-FR" dirty="0" smtClean="0">
                <a:solidFill>
                  <a:srgbClr val="898989"/>
                </a:solidFill>
              </a:rPr>
              <a:t>Poids des ventes de gré à gré par rapport aux enchères pour les OVV réalisant des ventes de gré à gré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770775"/>
              </p:ext>
            </p:extLst>
          </p:nvPr>
        </p:nvGraphicFramePr>
        <p:xfrm>
          <a:off x="5853113" y="3455988"/>
          <a:ext cx="2800350" cy="2514600"/>
        </p:xfrm>
        <a:graphic>
          <a:graphicData uri="http://schemas.openxmlformats.org/presentationml/2006/ole">
            <p:oleObj spid="_x0000_s18626" name="Worksheet" r:id="rId4" imgW="3746500" imgH="3365500" progId="Excel.Sheet.12">
              <p:link updateAutomatic="1"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873841" y="4726908"/>
            <a:ext cx="1119144" cy="711242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aux enchères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3338" y="3926992"/>
            <a:ext cx="1119647" cy="711242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de gré à gré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7615660"/>
              </p:ext>
            </p:extLst>
          </p:nvPr>
        </p:nvGraphicFramePr>
        <p:xfrm>
          <a:off x="288078" y="3459157"/>
          <a:ext cx="2800350" cy="2514600"/>
        </p:xfrm>
        <a:graphic>
          <a:graphicData uri="http://schemas.openxmlformats.org/presentationml/2006/ole">
            <p:oleObj spid="_x0000_s18627" name="Worksheet" r:id="rId5" imgW="3746500" imgH="3365500" progId="Excel.Sheet.12">
              <p:link updateAutomatic="1"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976487" y="4726908"/>
            <a:ext cx="1060976" cy="711242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VO &amp; matériel industriel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6487" y="3926992"/>
            <a:ext cx="1060976" cy="711242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Art &amp; Objets de collection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16552" y="3536879"/>
            <a:ext cx="0" cy="2324425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299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4747011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4494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3192003"/>
              </p:ext>
            </p:extLst>
          </p:nvPr>
        </p:nvGraphicFramePr>
        <p:xfrm>
          <a:off x="1549967" y="2623012"/>
          <a:ext cx="5543551" cy="3343275"/>
        </p:xfrm>
        <a:graphic>
          <a:graphicData uri="http://schemas.openxmlformats.org/presentationml/2006/ole">
            <p:oleObj spid="_x0000_s20568" name="Worksheet" r:id="rId4" imgW="7404100" imgH="44704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électroniques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09928" y="962459"/>
            <a:ext cx="7026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800" i="1" dirty="0">
                <a:solidFill>
                  <a:srgbClr val="A30B3B"/>
                </a:solidFill>
              </a:rPr>
              <a:t>247 </a:t>
            </a:r>
            <a:r>
              <a:rPr lang="fr-FR" dirty="0">
                <a:solidFill>
                  <a:srgbClr val="898989"/>
                </a:solidFill>
              </a:rPr>
              <a:t>OVV développent une activité électronique en 2014</a:t>
            </a:r>
          </a:p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+61% </a:t>
            </a:r>
            <a:r>
              <a:rPr lang="fr-FR" dirty="0" smtClean="0">
                <a:solidFill>
                  <a:srgbClr val="898989"/>
                </a:solidFill>
              </a:rPr>
              <a:t>par rapport à 2013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149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8398816"/>
              </p:ext>
            </p:extLst>
          </p:nvPr>
        </p:nvGraphicFramePr>
        <p:xfrm>
          <a:off x="2155825" y="3167063"/>
          <a:ext cx="6829425" cy="2867025"/>
        </p:xfrm>
        <a:graphic>
          <a:graphicData uri="http://schemas.openxmlformats.org/presentationml/2006/ole">
            <p:oleObj spid="_x0000_s1226" name="Worksheet" r:id="rId4" imgW="9118600" imgH="38354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Structure des opérateurs de ventes volontaires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</a:t>
            </a:r>
            <a:r>
              <a:rPr lang="fr-FR" dirty="0" smtClean="0">
                <a:solidFill>
                  <a:srgbClr val="898989"/>
                </a:solidFill>
              </a:rPr>
              <a:t>l'enquête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4261" y="4118728"/>
            <a:ext cx="1629537" cy="542044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OVV adossés à des études de </a:t>
            </a:r>
            <a:r>
              <a:rPr lang="fr-FR" sz="1400" dirty="0" smtClean="0">
                <a:solidFill>
                  <a:schemeClr val="bg1"/>
                </a:solidFill>
              </a:rPr>
              <a:t>CPJ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261" y="3498522"/>
            <a:ext cx="1629537" cy="542044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OVV uniquement  «volontaires » *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769500"/>
              </p:ext>
            </p:extLst>
          </p:nvPr>
        </p:nvGraphicFramePr>
        <p:xfrm>
          <a:off x="2230939" y="2335263"/>
          <a:ext cx="6624000" cy="860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000"/>
                <a:gridCol w="736000"/>
                <a:gridCol w="736000"/>
                <a:gridCol w="736000"/>
                <a:gridCol w="736000"/>
                <a:gridCol w="736000"/>
                <a:gridCol w="736000"/>
                <a:gridCol w="736000"/>
                <a:gridCol w="736000"/>
              </a:tblGrid>
              <a:tr h="4301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2007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2008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2009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2010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01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340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381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386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385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393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396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412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414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4261" y="2796946"/>
            <a:ext cx="1629537" cy="31818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r-FR" sz="1600" dirty="0">
                <a:solidFill>
                  <a:schemeClr val="dk1"/>
                </a:solidFill>
              </a:rPr>
              <a:t>Nombre d’OVV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407871" y="3157070"/>
            <a:ext cx="8328259" cy="0"/>
          </a:xfrm>
          <a:prstGeom prst="line">
            <a:avLst/>
          </a:prstGeom>
          <a:ln>
            <a:solidFill>
              <a:srgbClr val="708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07871" y="2796946"/>
            <a:ext cx="8328259" cy="0"/>
          </a:xfrm>
          <a:prstGeom prst="line">
            <a:avLst/>
          </a:prstGeom>
          <a:ln>
            <a:solidFill>
              <a:srgbClr val="708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23118" y="962459"/>
            <a:ext cx="57130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408 opérateurs de ventes volontaires 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au 31 décembre 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052" y="5574383"/>
            <a:ext cx="2077956" cy="31818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CPJ : commissaire priseur judiciaire</a:t>
            </a:r>
          </a:p>
          <a:p>
            <a:pPr algn="ctr"/>
            <a:endParaRPr lang="fr-FR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(*) Y </a:t>
            </a: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compris, </a:t>
            </a:r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depuis </a:t>
            </a:r>
            <a:r>
              <a:rPr lang="fr-FR" sz="1200" dirty="0">
                <a:solidFill>
                  <a:schemeClr val="bg1">
                    <a:lumMod val="75000"/>
                  </a:schemeClr>
                </a:solidFill>
              </a:rPr>
              <a:t>la réforme de 2011, courtiers organisant des ventes aux </a:t>
            </a:r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enchères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86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8261390"/>
              </p:ext>
            </p:extLst>
          </p:nvPr>
        </p:nvGraphicFramePr>
        <p:xfrm>
          <a:off x="404261" y="1660843"/>
          <a:ext cx="4305300" cy="4676775"/>
        </p:xfrm>
        <a:graphic>
          <a:graphicData uri="http://schemas.openxmlformats.org/presentationml/2006/ole">
            <p:oleObj spid="_x0000_s19631" name="Worksheet" r:id="rId4" imgW="5753100" imgH="62484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électroniques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09928" y="962459"/>
            <a:ext cx="7026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633 millions d’euros </a:t>
            </a:r>
            <a:r>
              <a:rPr lang="fr-FR" dirty="0" smtClean="0">
                <a:solidFill>
                  <a:srgbClr val="898989"/>
                </a:solidFill>
              </a:rPr>
              <a:t>adjugés par voie électronique en 2014</a:t>
            </a:r>
          </a:p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+31% </a:t>
            </a:r>
            <a:r>
              <a:rPr lang="fr-FR" dirty="0" smtClean="0">
                <a:solidFill>
                  <a:srgbClr val="898989"/>
                </a:solidFill>
              </a:rPr>
              <a:t>par rapport à 2013</a:t>
            </a:r>
            <a:endParaRPr lang="fr-FR" dirty="0">
              <a:solidFill>
                <a:srgbClr val="898989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4340"/>
              </p:ext>
            </p:extLst>
          </p:nvPr>
        </p:nvGraphicFramePr>
        <p:xfrm>
          <a:off x="5372200" y="2924277"/>
          <a:ext cx="2867025" cy="2733675"/>
        </p:xfrm>
        <a:graphic>
          <a:graphicData uri="http://schemas.openxmlformats.org/presentationml/2006/ole">
            <p:oleObj spid="_x0000_s19632" name="Worksheet" r:id="rId5" imgW="3835400" imgH="3657600" progId="Excel.Sheet.12">
              <p:link updateAutomatic="1"/>
            </p:oleObj>
          </a:graphicData>
        </a:graphic>
      </p:graphicFrame>
      <p:cxnSp>
        <p:nvCxnSpPr>
          <p:cNvPr id="11" name="Connecteur en angle 10"/>
          <p:cNvCxnSpPr>
            <a:stCxn id="12" idx="6"/>
            <a:endCxn id="15" idx="0"/>
          </p:cNvCxnSpPr>
          <p:nvPr/>
        </p:nvCxnSpPr>
        <p:spPr>
          <a:xfrm>
            <a:off x="4306825" y="1993816"/>
            <a:ext cx="2499718" cy="1068980"/>
          </a:xfrm>
          <a:prstGeom prst="bentConnector2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3822193" y="1866224"/>
            <a:ext cx="484632" cy="255184"/>
          </a:xfrm>
          <a:prstGeom prst="ellipse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727653" y="3062796"/>
            <a:ext cx="157779" cy="1227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916133" y="5790944"/>
            <a:ext cx="1323092" cy="320580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en ligne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6062" y="5796471"/>
            <a:ext cx="1323092" cy="320580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Ventes Live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261" y="2421984"/>
            <a:ext cx="2080145" cy="232858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VO &amp; matériel industriel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4261" y="2691419"/>
            <a:ext cx="2080145" cy="232858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Art &amp; Objets de collection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9497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ventes électroniques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620636"/>
              </p:ext>
            </p:extLst>
          </p:nvPr>
        </p:nvGraphicFramePr>
        <p:xfrm>
          <a:off x="3142456" y="2339061"/>
          <a:ext cx="2867025" cy="2733675"/>
        </p:xfrm>
        <a:graphic>
          <a:graphicData uri="http://schemas.openxmlformats.org/presentationml/2006/ole">
            <p:oleObj spid="_x0000_s21753" name="Worksheet" r:id="rId4" imgW="3835400" imgH="3657600" progId="Excel.Sheet.12">
              <p:link updateAutomatic="1"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6530250" y="2038557"/>
            <a:ext cx="2092982" cy="307777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Ventes Live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9526" y="2038557"/>
            <a:ext cx="2563402" cy="307777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Ventes en ligne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5054520"/>
              </p:ext>
            </p:extLst>
          </p:nvPr>
        </p:nvGraphicFramePr>
        <p:xfrm>
          <a:off x="6500416" y="2810447"/>
          <a:ext cx="2152650" cy="1790700"/>
        </p:xfrm>
        <a:graphic>
          <a:graphicData uri="http://schemas.openxmlformats.org/presentationml/2006/ole">
            <p:oleObj spid="_x0000_s21754" name="Worksheet" r:id="rId5" imgW="2882900" imgH="2400300" progId="Excel.Sheet.12">
              <p:link updateAutomatic="1"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075774"/>
              </p:ext>
            </p:extLst>
          </p:nvPr>
        </p:nvGraphicFramePr>
        <p:xfrm>
          <a:off x="493713" y="2810447"/>
          <a:ext cx="2152650" cy="1790700"/>
        </p:xfrm>
        <a:graphic>
          <a:graphicData uri="http://schemas.openxmlformats.org/presentationml/2006/ole">
            <p:oleObj spid="_x0000_s21755" name="Worksheet" r:id="rId6" imgW="2882900" imgH="2400300" progId="Excel.Sheet.12">
              <p:link updateAutomatic="1"/>
            </p:oleObj>
          </a:graphicData>
        </a:graphic>
      </p:graphicFrame>
      <p:sp>
        <p:nvSpPr>
          <p:cNvPr id="8" name="Forme libre 7"/>
          <p:cNvSpPr/>
          <p:nvPr/>
        </p:nvSpPr>
        <p:spPr>
          <a:xfrm>
            <a:off x="5321808" y="2249424"/>
            <a:ext cx="1234440" cy="566928"/>
          </a:xfrm>
          <a:custGeom>
            <a:avLst/>
            <a:gdLst>
              <a:gd name="connsiteX0" fmla="*/ 0 w 1234440"/>
              <a:gd name="connsiteY0" fmla="*/ 566928 h 566928"/>
              <a:gd name="connsiteX1" fmla="*/ 182880 w 1234440"/>
              <a:gd name="connsiteY1" fmla="*/ 0 h 566928"/>
              <a:gd name="connsiteX2" fmla="*/ 1234440 w 123444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566928">
                <a:moveTo>
                  <a:pt x="0" y="566928"/>
                </a:moveTo>
                <a:lnTo>
                  <a:pt x="182880" y="0"/>
                </a:lnTo>
                <a:lnTo>
                  <a:pt x="1234440" y="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 flipH="1">
            <a:off x="2865927" y="2249424"/>
            <a:ext cx="1234440" cy="566928"/>
          </a:xfrm>
          <a:custGeom>
            <a:avLst/>
            <a:gdLst>
              <a:gd name="connsiteX0" fmla="*/ 0 w 1234440"/>
              <a:gd name="connsiteY0" fmla="*/ 566928 h 566928"/>
              <a:gd name="connsiteX1" fmla="*/ 182880 w 1234440"/>
              <a:gd name="connsiteY1" fmla="*/ 0 h 566928"/>
              <a:gd name="connsiteX2" fmla="*/ 1234440 w 1234440"/>
              <a:gd name="connsiteY2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566928">
                <a:moveTo>
                  <a:pt x="0" y="566928"/>
                </a:moveTo>
                <a:lnTo>
                  <a:pt x="182880" y="0"/>
                </a:lnTo>
                <a:lnTo>
                  <a:pt x="1234440" y="0"/>
                </a:lnTo>
              </a:path>
            </a:pathLst>
          </a:custGeom>
          <a:noFill/>
          <a:ln w="28575">
            <a:solidFill>
              <a:srgbClr val="263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055201" y="4981770"/>
            <a:ext cx="2951587" cy="993958"/>
            <a:chOff x="6055201" y="4981770"/>
            <a:chExt cx="2951587" cy="993958"/>
          </a:xfrm>
        </p:grpSpPr>
        <p:sp>
          <p:nvSpPr>
            <p:cNvPr id="28" name="Rectangle 27"/>
            <p:cNvSpPr/>
            <p:nvPr/>
          </p:nvSpPr>
          <p:spPr>
            <a:xfrm>
              <a:off x="6055201" y="5489170"/>
              <a:ext cx="2080145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VO &amp; matériel industriel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55201" y="4981770"/>
              <a:ext cx="2080145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Art &amp; Objets de collection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55201" y="5235470"/>
              <a:ext cx="2080145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Généralistes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55201" y="5742870"/>
              <a:ext cx="2080145" cy="232858"/>
            </a:xfrm>
            <a:prstGeom prst="rect">
              <a:avLst/>
            </a:prstGeom>
            <a:solidFill>
              <a:srgbClr val="2ABB9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Chevaux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67465" y="5489170"/>
              <a:ext cx="839323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51M€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67465" y="4981770"/>
              <a:ext cx="839323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53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67465" y="5235470"/>
              <a:ext cx="839323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67465" y="5742870"/>
              <a:ext cx="839323" cy="232858"/>
            </a:xfrm>
            <a:prstGeom prst="rect">
              <a:avLst/>
            </a:prstGeom>
            <a:solidFill>
              <a:srgbClr val="2ABB9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15 000 €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51797" y="4981770"/>
            <a:ext cx="2951587" cy="740258"/>
            <a:chOff x="404261" y="4981770"/>
            <a:chExt cx="2951587" cy="740258"/>
          </a:xfrm>
        </p:grpSpPr>
        <p:sp>
          <p:nvSpPr>
            <p:cNvPr id="32" name="Rectangle 31"/>
            <p:cNvSpPr/>
            <p:nvPr/>
          </p:nvSpPr>
          <p:spPr>
            <a:xfrm>
              <a:off x="404261" y="5489170"/>
              <a:ext cx="2080145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Généralistes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261" y="4981770"/>
              <a:ext cx="2080145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Art &amp; Objets de collection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4261" y="5235470"/>
              <a:ext cx="2080145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VO &amp; matériel industriel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6525" y="5489170"/>
              <a:ext cx="839323" cy="232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36000" rIns="36000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200 000 €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16525" y="4981770"/>
              <a:ext cx="839323" cy="232858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15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6525" y="5235470"/>
              <a:ext cx="839323" cy="232858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497 M€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773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5296940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421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0894878"/>
              </p:ext>
            </p:extLst>
          </p:nvPr>
        </p:nvGraphicFramePr>
        <p:xfrm>
          <a:off x="4455922" y="4128049"/>
          <a:ext cx="3211513" cy="1920875"/>
        </p:xfrm>
        <a:graphic>
          <a:graphicData uri="http://schemas.openxmlformats.org/presentationml/2006/ole">
            <p:oleObj spid="_x0000_s22633" name="Worksheet" r:id="rId4" imgW="6108700" imgH="3657600" progId="Excel.Sheet.12">
              <p:link updateAutomatic="1"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154376"/>
              </p:ext>
            </p:extLst>
          </p:nvPr>
        </p:nvGraphicFramePr>
        <p:xfrm>
          <a:off x="4506118" y="2053470"/>
          <a:ext cx="3217863" cy="1920875"/>
        </p:xfrm>
        <a:graphic>
          <a:graphicData uri="http://schemas.openxmlformats.org/presentationml/2006/ole">
            <p:oleObj spid="_x0000_s22634" name="Worksheet" r:id="rId5" imgW="6121400" imgH="365760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Internationalisation des ventes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l'enquête 2014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09928" y="962459"/>
            <a:ext cx="7026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148 OVV </a:t>
            </a:r>
            <a:r>
              <a:rPr lang="fr-FR" dirty="0" smtClean="0">
                <a:solidFill>
                  <a:srgbClr val="898989"/>
                </a:solidFill>
              </a:rPr>
              <a:t>déclarent une activité internationale en 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2195" y="2012541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898989"/>
                </a:solidFill>
              </a:rPr>
              <a:t>(part du montant total adjugé)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5373285" y="1728965"/>
            <a:ext cx="146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Biens achetés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091926" y="3772068"/>
            <a:ext cx="193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Biens mis en vente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68651" y="5982345"/>
            <a:ext cx="1504675" cy="288214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Par des Français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084" y="5981078"/>
            <a:ext cx="1505351" cy="288214"/>
          </a:xfrm>
          <a:prstGeom prst="rect">
            <a:avLst/>
          </a:prstGeom>
          <a:solidFill>
            <a:srgbClr val="BD2C1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Par des étrangers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2153824"/>
              </p:ext>
            </p:extLst>
          </p:nvPr>
        </p:nvGraphicFramePr>
        <p:xfrm>
          <a:off x="568325" y="2554117"/>
          <a:ext cx="3380856" cy="3657126"/>
        </p:xfrm>
        <a:graphic>
          <a:graphicData uri="http://schemas.openxmlformats.org/presentationml/2006/ole">
            <p:oleObj spid="_x0000_s22635" name="Worksheet" r:id="rId6" imgW="5778500" imgH="6248400" progId="Excel.Sheet.12">
              <p:link updateAutomatic="1"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667512" y="1728965"/>
            <a:ext cx="305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898989"/>
                </a:solidFill>
              </a:rPr>
              <a:t>Part </a:t>
            </a:r>
            <a:r>
              <a:rPr lang="fr-FR" dirty="0" smtClean="0">
                <a:solidFill>
                  <a:srgbClr val="898989"/>
                </a:solidFill>
              </a:rPr>
              <a:t>du montant total d’adjudication de </a:t>
            </a:r>
            <a:r>
              <a:rPr lang="fr-FR" dirty="0">
                <a:solidFill>
                  <a:srgbClr val="898989"/>
                </a:solidFill>
              </a:rPr>
              <a:t>ces 148 </a:t>
            </a:r>
            <a:r>
              <a:rPr lang="fr-FR" dirty="0" err="1">
                <a:solidFill>
                  <a:srgbClr val="898989"/>
                </a:solidFill>
              </a:rPr>
              <a:t>Ovv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fr-FR" dirty="0" smtClean="0">
                <a:solidFill>
                  <a:srgbClr val="898989"/>
                </a:solidFill>
              </a:rPr>
              <a:t>parmi le montant total adjugé en France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142195" y="4038804"/>
            <a:ext cx="19287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898989"/>
                </a:solidFill>
              </a:rPr>
              <a:t>(part du montant total adjugé)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5604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l'enquête 2014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67512" y="2177021"/>
            <a:ext cx="8101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Contact :</a:t>
            </a:r>
          </a:p>
          <a:p>
            <a:endParaRPr lang="fr-FR" dirty="0">
              <a:solidFill>
                <a:srgbClr val="898989"/>
              </a:solidFill>
            </a:endParaRPr>
          </a:p>
          <a:p>
            <a:r>
              <a:rPr lang="fr-FR" dirty="0">
                <a:solidFill>
                  <a:srgbClr val="898989"/>
                </a:solidFill>
              </a:rPr>
              <a:t>Ariane </a:t>
            </a:r>
            <a:r>
              <a:rPr lang="fr-FR" dirty="0" smtClean="0">
                <a:solidFill>
                  <a:srgbClr val="898989"/>
                </a:solidFill>
              </a:rPr>
              <a:t>CHAUSSON Information - Presse - Communication </a:t>
            </a:r>
            <a:endParaRPr lang="fr-FR" dirty="0">
              <a:solidFill>
                <a:srgbClr val="898989"/>
              </a:solidFill>
            </a:endParaRPr>
          </a:p>
          <a:p>
            <a:r>
              <a:rPr lang="fr-FR" dirty="0" smtClean="0">
                <a:solidFill>
                  <a:srgbClr val="898989"/>
                </a:solidFill>
              </a:rPr>
              <a:t>Conseil des Ventes</a:t>
            </a:r>
          </a:p>
          <a:p>
            <a:r>
              <a:rPr lang="fr-FR" dirty="0" smtClean="0">
                <a:solidFill>
                  <a:srgbClr val="898989"/>
                </a:solidFill>
              </a:rPr>
              <a:t>19, avenue de l’Opéra</a:t>
            </a:r>
          </a:p>
          <a:p>
            <a:r>
              <a:rPr lang="fr-FR" dirty="0" smtClean="0">
                <a:solidFill>
                  <a:srgbClr val="898989"/>
                </a:solidFill>
              </a:rPr>
              <a:t>75001 Paris</a:t>
            </a:r>
          </a:p>
          <a:p>
            <a:endParaRPr lang="fr-FR" dirty="0">
              <a:solidFill>
                <a:srgbClr val="898989"/>
              </a:solidFill>
            </a:endParaRPr>
          </a:p>
          <a:p>
            <a:r>
              <a:rPr lang="fr-FR" dirty="0" smtClean="0">
                <a:solidFill>
                  <a:srgbClr val="898989"/>
                </a:solidFill>
              </a:rPr>
              <a:t>Tel.: 01.53.45.85.45 – Mobile 06.07.28.52.07 – Fax. 01.53.45.89.20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64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Répartition géographique des opérateurs de ventes volontaires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</a:t>
            </a:r>
            <a:r>
              <a:rPr lang="fr-FR" dirty="0" smtClean="0">
                <a:solidFill>
                  <a:srgbClr val="898989"/>
                </a:solidFill>
              </a:rPr>
              <a:t>l'enquête</a:t>
            </a:r>
            <a:r>
              <a:rPr lang="fr-FR" dirty="0" smtClean="0"/>
              <a:t> 2014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871193" y="1111459"/>
            <a:ext cx="1876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En 2014</a:t>
            </a:r>
            <a:r>
              <a:rPr lang="fr-FR" sz="2800" i="1" dirty="0">
                <a:solidFill>
                  <a:srgbClr val="A30B3B"/>
                </a:solidFill>
              </a:rPr>
              <a:t> </a:t>
            </a:r>
            <a:r>
              <a:rPr lang="fr-FR" sz="2800" i="1" dirty="0" smtClean="0">
                <a:solidFill>
                  <a:srgbClr val="A30B3B"/>
                </a:solidFill>
              </a:rPr>
              <a:t>:</a:t>
            </a: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977428"/>
              </p:ext>
            </p:extLst>
          </p:nvPr>
        </p:nvGraphicFramePr>
        <p:xfrm>
          <a:off x="417513" y="1373069"/>
          <a:ext cx="3952875" cy="4314825"/>
        </p:xfrm>
        <a:graphic>
          <a:graphicData uri="http://schemas.openxmlformats.org/presentationml/2006/ole">
            <p:oleObj spid="_x0000_s2241" name="Worksheet" r:id="rId4" imgW="5283200" imgH="5765800" progId="Excel.Sheet.12">
              <p:link updateAutomatic="1"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608943" y="1049904"/>
            <a:ext cx="357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Répartition géographique des OVV entre 2009 et 2014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3" y="5732924"/>
            <a:ext cx="1135290" cy="360000"/>
          </a:xfrm>
          <a:prstGeom prst="rect">
            <a:avLst/>
          </a:prstGeom>
          <a:solidFill>
            <a:srgbClr val="12304B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Paris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9162" y="5732924"/>
            <a:ext cx="1135290" cy="360000"/>
          </a:xfrm>
          <a:prstGeom prst="rect">
            <a:avLst/>
          </a:prstGeom>
          <a:solidFill>
            <a:srgbClr val="70849D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Ile de France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098" y="5732924"/>
            <a:ext cx="1135290" cy="360000"/>
          </a:xfrm>
          <a:prstGeom prst="rect">
            <a:avLst/>
          </a:prstGeom>
          <a:solidFill>
            <a:srgbClr val="DCE1E9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Régions</a:t>
            </a:r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5006059" y="4627266"/>
            <a:ext cx="1062784" cy="1078206"/>
            <a:chOff x="5006059" y="4627266"/>
            <a:chExt cx="1062784" cy="1078206"/>
          </a:xfrm>
        </p:grpSpPr>
        <p:sp>
          <p:nvSpPr>
            <p:cNvPr id="30" name="Freeform 163"/>
            <p:cNvSpPr>
              <a:spLocks/>
            </p:cNvSpPr>
            <p:nvPr/>
          </p:nvSpPr>
          <p:spPr bwMode="auto">
            <a:xfrm>
              <a:off x="5795069" y="5445230"/>
              <a:ext cx="101431" cy="92431"/>
            </a:xfrm>
            <a:custGeom>
              <a:avLst/>
              <a:gdLst>
                <a:gd name="T0" fmla="*/ 2147483647 w 226"/>
                <a:gd name="T1" fmla="*/ 2147483647 h 206"/>
                <a:gd name="T2" fmla="*/ 2147483647 w 226"/>
                <a:gd name="T3" fmla="*/ 2147483647 h 206"/>
                <a:gd name="T4" fmla="*/ 2147483647 w 226"/>
                <a:gd name="T5" fmla="*/ 2147483647 h 206"/>
                <a:gd name="T6" fmla="*/ 2147483647 w 226"/>
                <a:gd name="T7" fmla="*/ 2147483647 h 206"/>
                <a:gd name="T8" fmla="*/ 2147483647 w 226"/>
                <a:gd name="T9" fmla="*/ 2147483647 h 206"/>
                <a:gd name="T10" fmla="*/ 2147483647 w 226"/>
                <a:gd name="T11" fmla="*/ 2147483647 h 206"/>
                <a:gd name="T12" fmla="*/ 2147483647 w 226"/>
                <a:gd name="T13" fmla="*/ 2147483647 h 206"/>
                <a:gd name="T14" fmla="*/ 2147483647 w 226"/>
                <a:gd name="T15" fmla="*/ 2147483647 h 206"/>
                <a:gd name="T16" fmla="*/ 2147483647 w 226"/>
                <a:gd name="T17" fmla="*/ 2147483647 h 206"/>
                <a:gd name="T18" fmla="*/ 2147483647 w 226"/>
                <a:gd name="T19" fmla="*/ 2147483647 h 206"/>
                <a:gd name="T20" fmla="*/ 2147483647 w 226"/>
                <a:gd name="T21" fmla="*/ 2147483647 h 206"/>
                <a:gd name="T22" fmla="*/ 2147483647 w 226"/>
                <a:gd name="T23" fmla="*/ 2147483647 h 206"/>
                <a:gd name="T24" fmla="*/ 0 w 226"/>
                <a:gd name="T25" fmla="*/ 2147483647 h 206"/>
                <a:gd name="T26" fmla="*/ 2147483647 w 226"/>
                <a:gd name="T27" fmla="*/ 2147483647 h 206"/>
                <a:gd name="T28" fmla="*/ 2147483647 w 226"/>
                <a:gd name="T29" fmla="*/ 2147483647 h 206"/>
                <a:gd name="T30" fmla="*/ 2147483647 w 226"/>
                <a:gd name="T31" fmla="*/ 2147483647 h 206"/>
                <a:gd name="T32" fmla="*/ 2147483647 w 226"/>
                <a:gd name="T33" fmla="*/ 2147483647 h 206"/>
                <a:gd name="T34" fmla="*/ 2147483647 w 226"/>
                <a:gd name="T35" fmla="*/ 0 h 206"/>
                <a:gd name="T36" fmla="*/ 2147483647 w 226"/>
                <a:gd name="T37" fmla="*/ 2147483647 h 206"/>
                <a:gd name="T38" fmla="*/ 2147483647 w 226"/>
                <a:gd name="T39" fmla="*/ 2147483647 h 206"/>
                <a:gd name="T40" fmla="*/ 2147483647 w 226"/>
                <a:gd name="T41" fmla="*/ 2147483647 h 206"/>
                <a:gd name="T42" fmla="*/ 2147483647 w 226"/>
                <a:gd name="T43" fmla="*/ 2147483647 h 206"/>
                <a:gd name="T44" fmla="*/ 2147483647 w 226"/>
                <a:gd name="T45" fmla="*/ 2147483647 h 206"/>
                <a:gd name="T46" fmla="*/ 2147483647 w 226"/>
                <a:gd name="T47" fmla="*/ 2147483647 h 206"/>
                <a:gd name="T48" fmla="*/ 2147483647 w 226"/>
                <a:gd name="T49" fmla="*/ 2147483647 h 206"/>
                <a:gd name="T50" fmla="*/ 2147483647 w 226"/>
                <a:gd name="T51" fmla="*/ 2147483647 h 206"/>
                <a:gd name="T52" fmla="*/ 2147483647 w 226"/>
                <a:gd name="T53" fmla="*/ 2147483647 h 206"/>
                <a:gd name="T54" fmla="*/ 2147483647 w 226"/>
                <a:gd name="T55" fmla="*/ 2147483647 h 206"/>
                <a:gd name="T56" fmla="*/ 2147483647 w 226"/>
                <a:gd name="T57" fmla="*/ 2147483647 h 206"/>
                <a:gd name="T58" fmla="*/ 2147483647 w 226"/>
                <a:gd name="T59" fmla="*/ 2147483647 h 206"/>
                <a:gd name="T60" fmla="*/ 2147483647 w 226"/>
                <a:gd name="T61" fmla="*/ 2147483647 h 206"/>
                <a:gd name="T62" fmla="*/ 2147483647 w 226"/>
                <a:gd name="T63" fmla="*/ 2147483647 h 206"/>
                <a:gd name="T64" fmla="*/ 2147483647 w 226"/>
                <a:gd name="T65" fmla="*/ 2147483647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206"/>
                <a:gd name="T101" fmla="*/ 226 w 226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206">
                  <a:moveTo>
                    <a:pt x="197" y="206"/>
                  </a:moveTo>
                  <a:lnTo>
                    <a:pt x="173" y="206"/>
                  </a:lnTo>
                  <a:lnTo>
                    <a:pt x="127" y="184"/>
                  </a:lnTo>
                  <a:lnTo>
                    <a:pt x="112" y="189"/>
                  </a:lnTo>
                  <a:lnTo>
                    <a:pt x="85" y="174"/>
                  </a:lnTo>
                  <a:lnTo>
                    <a:pt x="82" y="165"/>
                  </a:lnTo>
                  <a:lnTo>
                    <a:pt x="53" y="144"/>
                  </a:lnTo>
                  <a:lnTo>
                    <a:pt x="23" y="141"/>
                  </a:lnTo>
                  <a:lnTo>
                    <a:pt x="44" y="118"/>
                  </a:lnTo>
                  <a:lnTo>
                    <a:pt x="15" y="88"/>
                  </a:lnTo>
                  <a:lnTo>
                    <a:pt x="16" y="70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31" y="32"/>
                  </a:lnTo>
                  <a:lnTo>
                    <a:pt x="34" y="54"/>
                  </a:lnTo>
                  <a:lnTo>
                    <a:pt x="66" y="38"/>
                  </a:lnTo>
                  <a:lnTo>
                    <a:pt x="44" y="22"/>
                  </a:lnTo>
                  <a:lnTo>
                    <a:pt x="61" y="0"/>
                  </a:lnTo>
                  <a:lnTo>
                    <a:pt x="82" y="13"/>
                  </a:lnTo>
                  <a:lnTo>
                    <a:pt x="66" y="38"/>
                  </a:lnTo>
                  <a:lnTo>
                    <a:pt x="101" y="35"/>
                  </a:lnTo>
                  <a:lnTo>
                    <a:pt x="103" y="54"/>
                  </a:lnTo>
                  <a:lnTo>
                    <a:pt x="140" y="57"/>
                  </a:lnTo>
                  <a:lnTo>
                    <a:pt x="170" y="85"/>
                  </a:lnTo>
                  <a:lnTo>
                    <a:pt x="180" y="101"/>
                  </a:lnTo>
                  <a:lnTo>
                    <a:pt x="176" y="126"/>
                  </a:lnTo>
                  <a:lnTo>
                    <a:pt x="192" y="136"/>
                  </a:lnTo>
                  <a:lnTo>
                    <a:pt x="184" y="160"/>
                  </a:lnTo>
                  <a:lnTo>
                    <a:pt x="204" y="160"/>
                  </a:lnTo>
                  <a:lnTo>
                    <a:pt x="226" y="185"/>
                  </a:lnTo>
                  <a:lnTo>
                    <a:pt x="197" y="20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1" name="Freeform 164"/>
            <p:cNvSpPr>
              <a:spLocks/>
            </p:cNvSpPr>
            <p:nvPr/>
          </p:nvSpPr>
          <p:spPr bwMode="auto">
            <a:xfrm>
              <a:off x="5760959" y="5508495"/>
              <a:ext cx="140478" cy="90187"/>
            </a:xfrm>
            <a:custGeom>
              <a:avLst/>
              <a:gdLst>
                <a:gd name="T0" fmla="*/ 2147483647 w 313"/>
                <a:gd name="T1" fmla="*/ 2147483647 h 201"/>
                <a:gd name="T2" fmla="*/ 2147483647 w 313"/>
                <a:gd name="T3" fmla="*/ 2147483647 h 201"/>
                <a:gd name="T4" fmla="*/ 2147483647 w 313"/>
                <a:gd name="T5" fmla="*/ 2147483647 h 201"/>
                <a:gd name="T6" fmla="*/ 2147483647 w 313"/>
                <a:gd name="T7" fmla="*/ 2147483647 h 201"/>
                <a:gd name="T8" fmla="*/ 2147483647 w 313"/>
                <a:gd name="T9" fmla="*/ 2147483647 h 201"/>
                <a:gd name="T10" fmla="*/ 2147483647 w 313"/>
                <a:gd name="T11" fmla="*/ 2147483647 h 201"/>
                <a:gd name="T12" fmla="*/ 2147483647 w 313"/>
                <a:gd name="T13" fmla="*/ 2147483647 h 201"/>
                <a:gd name="T14" fmla="*/ 2147483647 w 313"/>
                <a:gd name="T15" fmla="*/ 2147483647 h 201"/>
                <a:gd name="T16" fmla="*/ 2147483647 w 313"/>
                <a:gd name="T17" fmla="*/ 2147483647 h 201"/>
                <a:gd name="T18" fmla="*/ 2147483647 w 313"/>
                <a:gd name="T19" fmla="*/ 2147483647 h 201"/>
                <a:gd name="T20" fmla="*/ 2147483647 w 313"/>
                <a:gd name="T21" fmla="*/ 2147483647 h 201"/>
                <a:gd name="T22" fmla="*/ 2147483647 w 313"/>
                <a:gd name="T23" fmla="*/ 2147483647 h 201"/>
                <a:gd name="T24" fmla="*/ 2147483647 w 313"/>
                <a:gd name="T25" fmla="*/ 2147483647 h 201"/>
                <a:gd name="T26" fmla="*/ 2147483647 w 313"/>
                <a:gd name="T27" fmla="*/ 2147483647 h 201"/>
                <a:gd name="T28" fmla="*/ 2147483647 w 313"/>
                <a:gd name="T29" fmla="*/ 2147483647 h 201"/>
                <a:gd name="T30" fmla="*/ 2147483647 w 313"/>
                <a:gd name="T31" fmla="*/ 2147483647 h 201"/>
                <a:gd name="T32" fmla="*/ 2147483647 w 313"/>
                <a:gd name="T33" fmla="*/ 2147483647 h 201"/>
                <a:gd name="T34" fmla="*/ 2147483647 w 313"/>
                <a:gd name="T35" fmla="*/ 2147483647 h 201"/>
                <a:gd name="T36" fmla="*/ 2147483647 w 313"/>
                <a:gd name="T37" fmla="*/ 2147483647 h 201"/>
                <a:gd name="T38" fmla="*/ 2147483647 w 313"/>
                <a:gd name="T39" fmla="*/ 2147483647 h 201"/>
                <a:gd name="T40" fmla="*/ 2147483647 w 313"/>
                <a:gd name="T41" fmla="*/ 2147483647 h 201"/>
                <a:gd name="T42" fmla="*/ 2147483647 w 313"/>
                <a:gd name="T43" fmla="*/ 2147483647 h 201"/>
                <a:gd name="T44" fmla="*/ 0 w 313"/>
                <a:gd name="T45" fmla="*/ 2147483647 h 201"/>
                <a:gd name="T46" fmla="*/ 2147483647 w 313"/>
                <a:gd name="T47" fmla="*/ 2147483647 h 201"/>
                <a:gd name="T48" fmla="*/ 2147483647 w 313"/>
                <a:gd name="T49" fmla="*/ 2147483647 h 201"/>
                <a:gd name="T50" fmla="*/ 2147483647 w 313"/>
                <a:gd name="T51" fmla="*/ 2147483647 h 201"/>
                <a:gd name="T52" fmla="*/ 2147483647 w 313"/>
                <a:gd name="T53" fmla="*/ 2147483647 h 201"/>
                <a:gd name="T54" fmla="*/ 2147483647 w 313"/>
                <a:gd name="T55" fmla="*/ 0 h 201"/>
                <a:gd name="T56" fmla="*/ 2147483647 w 313"/>
                <a:gd name="T57" fmla="*/ 2147483647 h 201"/>
                <a:gd name="T58" fmla="*/ 2147483647 w 313"/>
                <a:gd name="T59" fmla="*/ 2147483647 h 201"/>
                <a:gd name="T60" fmla="*/ 2147483647 w 313"/>
                <a:gd name="T61" fmla="*/ 2147483647 h 201"/>
                <a:gd name="T62" fmla="*/ 2147483647 w 313"/>
                <a:gd name="T63" fmla="*/ 2147483647 h 2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3"/>
                <a:gd name="T97" fmla="*/ 0 h 201"/>
                <a:gd name="T98" fmla="*/ 313 w 313"/>
                <a:gd name="T99" fmla="*/ 201 h 2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3" h="201">
                  <a:moveTo>
                    <a:pt x="249" y="65"/>
                  </a:moveTo>
                  <a:lnTo>
                    <a:pt x="273" y="65"/>
                  </a:lnTo>
                  <a:lnTo>
                    <a:pt x="302" y="44"/>
                  </a:lnTo>
                  <a:lnTo>
                    <a:pt x="313" y="57"/>
                  </a:lnTo>
                  <a:lnTo>
                    <a:pt x="289" y="73"/>
                  </a:lnTo>
                  <a:lnTo>
                    <a:pt x="299" y="116"/>
                  </a:lnTo>
                  <a:lnTo>
                    <a:pt x="312" y="132"/>
                  </a:lnTo>
                  <a:lnTo>
                    <a:pt x="292" y="136"/>
                  </a:lnTo>
                  <a:lnTo>
                    <a:pt x="296" y="156"/>
                  </a:lnTo>
                  <a:lnTo>
                    <a:pt x="310" y="171"/>
                  </a:lnTo>
                  <a:lnTo>
                    <a:pt x="294" y="180"/>
                  </a:lnTo>
                  <a:lnTo>
                    <a:pt x="292" y="196"/>
                  </a:lnTo>
                  <a:lnTo>
                    <a:pt x="283" y="195"/>
                  </a:lnTo>
                  <a:lnTo>
                    <a:pt x="278" y="201"/>
                  </a:lnTo>
                  <a:lnTo>
                    <a:pt x="265" y="193"/>
                  </a:lnTo>
                  <a:lnTo>
                    <a:pt x="225" y="190"/>
                  </a:lnTo>
                  <a:lnTo>
                    <a:pt x="230" y="179"/>
                  </a:lnTo>
                  <a:lnTo>
                    <a:pt x="224" y="155"/>
                  </a:lnTo>
                  <a:lnTo>
                    <a:pt x="216" y="150"/>
                  </a:lnTo>
                  <a:lnTo>
                    <a:pt x="201" y="158"/>
                  </a:lnTo>
                  <a:lnTo>
                    <a:pt x="161" y="160"/>
                  </a:lnTo>
                  <a:lnTo>
                    <a:pt x="152" y="142"/>
                  </a:lnTo>
                  <a:lnTo>
                    <a:pt x="168" y="140"/>
                  </a:lnTo>
                  <a:lnTo>
                    <a:pt x="184" y="140"/>
                  </a:lnTo>
                  <a:lnTo>
                    <a:pt x="201" y="123"/>
                  </a:lnTo>
                  <a:lnTo>
                    <a:pt x="196" y="113"/>
                  </a:lnTo>
                  <a:lnTo>
                    <a:pt x="184" y="124"/>
                  </a:lnTo>
                  <a:lnTo>
                    <a:pt x="176" y="105"/>
                  </a:lnTo>
                  <a:lnTo>
                    <a:pt x="155" y="105"/>
                  </a:lnTo>
                  <a:lnTo>
                    <a:pt x="155" y="121"/>
                  </a:lnTo>
                  <a:lnTo>
                    <a:pt x="164" y="123"/>
                  </a:lnTo>
                  <a:lnTo>
                    <a:pt x="168" y="140"/>
                  </a:lnTo>
                  <a:lnTo>
                    <a:pt x="152" y="142"/>
                  </a:lnTo>
                  <a:lnTo>
                    <a:pt x="148" y="134"/>
                  </a:lnTo>
                  <a:lnTo>
                    <a:pt x="137" y="132"/>
                  </a:lnTo>
                  <a:lnTo>
                    <a:pt x="123" y="147"/>
                  </a:lnTo>
                  <a:lnTo>
                    <a:pt x="132" y="155"/>
                  </a:lnTo>
                  <a:lnTo>
                    <a:pt x="124" y="163"/>
                  </a:lnTo>
                  <a:lnTo>
                    <a:pt x="110" y="156"/>
                  </a:lnTo>
                  <a:lnTo>
                    <a:pt x="88" y="158"/>
                  </a:lnTo>
                  <a:lnTo>
                    <a:pt x="72" y="155"/>
                  </a:lnTo>
                  <a:lnTo>
                    <a:pt x="67" y="150"/>
                  </a:lnTo>
                  <a:lnTo>
                    <a:pt x="73" y="142"/>
                  </a:lnTo>
                  <a:lnTo>
                    <a:pt x="70" y="134"/>
                  </a:lnTo>
                  <a:lnTo>
                    <a:pt x="60" y="129"/>
                  </a:lnTo>
                  <a:lnTo>
                    <a:pt x="0" y="129"/>
                  </a:lnTo>
                  <a:lnTo>
                    <a:pt x="1" y="120"/>
                  </a:lnTo>
                  <a:lnTo>
                    <a:pt x="48" y="91"/>
                  </a:lnTo>
                  <a:lnTo>
                    <a:pt x="38" y="83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78" y="65"/>
                  </a:lnTo>
                  <a:lnTo>
                    <a:pt x="73" y="54"/>
                  </a:lnTo>
                  <a:lnTo>
                    <a:pt x="83" y="35"/>
                  </a:lnTo>
                  <a:lnTo>
                    <a:pt x="81" y="14"/>
                  </a:lnTo>
                  <a:lnTo>
                    <a:pt x="99" y="0"/>
                  </a:lnTo>
                  <a:lnTo>
                    <a:pt x="129" y="3"/>
                  </a:lnTo>
                  <a:lnTo>
                    <a:pt x="158" y="24"/>
                  </a:lnTo>
                  <a:lnTo>
                    <a:pt x="161" y="33"/>
                  </a:lnTo>
                  <a:lnTo>
                    <a:pt x="188" y="48"/>
                  </a:lnTo>
                  <a:lnTo>
                    <a:pt x="203" y="43"/>
                  </a:lnTo>
                  <a:lnTo>
                    <a:pt x="249" y="6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2" name="Freeform 165"/>
            <p:cNvSpPr>
              <a:spLocks/>
            </p:cNvSpPr>
            <p:nvPr/>
          </p:nvSpPr>
          <p:spPr bwMode="auto">
            <a:xfrm>
              <a:off x="5795069" y="5332609"/>
              <a:ext cx="100534" cy="150760"/>
            </a:xfrm>
            <a:custGeom>
              <a:avLst/>
              <a:gdLst>
                <a:gd name="T0" fmla="*/ 2147483647 w 224"/>
                <a:gd name="T1" fmla="*/ 2147483647 h 336"/>
                <a:gd name="T2" fmla="*/ 2147483647 w 224"/>
                <a:gd name="T3" fmla="*/ 2147483647 h 336"/>
                <a:gd name="T4" fmla="*/ 2147483647 w 224"/>
                <a:gd name="T5" fmla="*/ 2147483647 h 336"/>
                <a:gd name="T6" fmla="*/ 2147483647 w 224"/>
                <a:gd name="T7" fmla="*/ 2147483647 h 336"/>
                <a:gd name="T8" fmla="*/ 2147483647 w 224"/>
                <a:gd name="T9" fmla="*/ 2147483647 h 336"/>
                <a:gd name="T10" fmla="*/ 0 w 224"/>
                <a:gd name="T11" fmla="*/ 2147483647 h 336"/>
                <a:gd name="T12" fmla="*/ 2147483647 w 224"/>
                <a:gd name="T13" fmla="*/ 2147483647 h 336"/>
                <a:gd name="T14" fmla="*/ 2147483647 w 224"/>
                <a:gd name="T15" fmla="*/ 2147483647 h 336"/>
                <a:gd name="T16" fmla="*/ 2147483647 w 224"/>
                <a:gd name="T17" fmla="*/ 2147483647 h 336"/>
                <a:gd name="T18" fmla="*/ 2147483647 w 224"/>
                <a:gd name="T19" fmla="*/ 2147483647 h 336"/>
                <a:gd name="T20" fmla="*/ 2147483647 w 224"/>
                <a:gd name="T21" fmla="*/ 2147483647 h 336"/>
                <a:gd name="T22" fmla="*/ 2147483647 w 224"/>
                <a:gd name="T23" fmla="*/ 2147483647 h 336"/>
                <a:gd name="T24" fmla="*/ 2147483647 w 224"/>
                <a:gd name="T25" fmla="*/ 2147483647 h 336"/>
                <a:gd name="T26" fmla="*/ 2147483647 w 224"/>
                <a:gd name="T27" fmla="*/ 2147483647 h 336"/>
                <a:gd name="T28" fmla="*/ 2147483647 w 224"/>
                <a:gd name="T29" fmla="*/ 2147483647 h 336"/>
                <a:gd name="T30" fmla="*/ 2147483647 w 224"/>
                <a:gd name="T31" fmla="*/ 2147483647 h 336"/>
                <a:gd name="T32" fmla="*/ 2147483647 w 224"/>
                <a:gd name="T33" fmla="*/ 2147483647 h 336"/>
                <a:gd name="T34" fmla="*/ 2147483647 w 224"/>
                <a:gd name="T35" fmla="*/ 2147483647 h 336"/>
                <a:gd name="T36" fmla="*/ 2147483647 w 224"/>
                <a:gd name="T37" fmla="*/ 2147483647 h 336"/>
                <a:gd name="T38" fmla="*/ 2147483647 w 224"/>
                <a:gd name="T39" fmla="*/ 2147483647 h 336"/>
                <a:gd name="T40" fmla="*/ 2147483647 w 224"/>
                <a:gd name="T41" fmla="*/ 2147483647 h 336"/>
                <a:gd name="T42" fmla="*/ 2147483647 w 224"/>
                <a:gd name="T43" fmla="*/ 2147483647 h 336"/>
                <a:gd name="T44" fmla="*/ 2147483647 w 224"/>
                <a:gd name="T45" fmla="*/ 2147483647 h 336"/>
                <a:gd name="T46" fmla="*/ 2147483647 w 224"/>
                <a:gd name="T47" fmla="*/ 2147483647 h 336"/>
                <a:gd name="T48" fmla="*/ 2147483647 w 224"/>
                <a:gd name="T49" fmla="*/ 2147483647 h 336"/>
                <a:gd name="T50" fmla="*/ 2147483647 w 224"/>
                <a:gd name="T51" fmla="*/ 2147483647 h 336"/>
                <a:gd name="T52" fmla="*/ 2147483647 w 224"/>
                <a:gd name="T53" fmla="*/ 2147483647 h 336"/>
                <a:gd name="T54" fmla="*/ 2147483647 w 224"/>
                <a:gd name="T55" fmla="*/ 2147483647 h 336"/>
                <a:gd name="T56" fmla="*/ 2147483647 w 224"/>
                <a:gd name="T57" fmla="*/ 2147483647 h 336"/>
                <a:gd name="T58" fmla="*/ 2147483647 w 224"/>
                <a:gd name="T59" fmla="*/ 2147483647 h 336"/>
                <a:gd name="T60" fmla="*/ 2147483647 w 224"/>
                <a:gd name="T61" fmla="*/ 2147483647 h 336"/>
                <a:gd name="T62" fmla="*/ 2147483647 w 224"/>
                <a:gd name="T63" fmla="*/ 2147483647 h 336"/>
                <a:gd name="T64" fmla="*/ 2147483647 w 224"/>
                <a:gd name="T65" fmla="*/ 2147483647 h 336"/>
                <a:gd name="T66" fmla="*/ 2147483647 w 224"/>
                <a:gd name="T67" fmla="*/ 0 h 336"/>
                <a:gd name="T68" fmla="*/ 2147483647 w 224"/>
                <a:gd name="T69" fmla="*/ 2147483647 h 336"/>
                <a:gd name="T70" fmla="*/ 2147483647 w 224"/>
                <a:gd name="T71" fmla="*/ 2147483647 h 336"/>
                <a:gd name="T72" fmla="*/ 2147483647 w 224"/>
                <a:gd name="T73" fmla="*/ 2147483647 h 336"/>
                <a:gd name="T74" fmla="*/ 2147483647 w 224"/>
                <a:gd name="T75" fmla="*/ 2147483647 h 336"/>
                <a:gd name="T76" fmla="*/ 2147483647 w 224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336"/>
                <a:gd name="T119" fmla="*/ 224 w 224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336">
                  <a:moveTo>
                    <a:pt x="26" y="62"/>
                  </a:moveTo>
                  <a:lnTo>
                    <a:pt x="40" y="115"/>
                  </a:lnTo>
                  <a:lnTo>
                    <a:pt x="20" y="160"/>
                  </a:lnTo>
                  <a:lnTo>
                    <a:pt x="24" y="189"/>
                  </a:lnTo>
                  <a:lnTo>
                    <a:pt x="8" y="217"/>
                  </a:lnTo>
                  <a:lnTo>
                    <a:pt x="0" y="280"/>
                  </a:lnTo>
                  <a:lnTo>
                    <a:pt x="31" y="283"/>
                  </a:lnTo>
                  <a:lnTo>
                    <a:pt x="34" y="305"/>
                  </a:lnTo>
                  <a:lnTo>
                    <a:pt x="66" y="289"/>
                  </a:lnTo>
                  <a:lnTo>
                    <a:pt x="44" y="273"/>
                  </a:lnTo>
                  <a:lnTo>
                    <a:pt x="61" y="251"/>
                  </a:lnTo>
                  <a:lnTo>
                    <a:pt x="82" y="264"/>
                  </a:lnTo>
                  <a:lnTo>
                    <a:pt x="66" y="289"/>
                  </a:lnTo>
                  <a:lnTo>
                    <a:pt x="101" y="286"/>
                  </a:lnTo>
                  <a:lnTo>
                    <a:pt x="103" y="305"/>
                  </a:lnTo>
                  <a:lnTo>
                    <a:pt x="140" y="308"/>
                  </a:lnTo>
                  <a:lnTo>
                    <a:pt x="170" y="336"/>
                  </a:lnTo>
                  <a:lnTo>
                    <a:pt x="189" y="313"/>
                  </a:lnTo>
                  <a:lnTo>
                    <a:pt x="208" y="310"/>
                  </a:lnTo>
                  <a:lnTo>
                    <a:pt x="194" y="276"/>
                  </a:lnTo>
                  <a:lnTo>
                    <a:pt x="154" y="264"/>
                  </a:lnTo>
                  <a:lnTo>
                    <a:pt x="162" y="229"/>
                  </a:lnTo>
                  <a:lnTo>
                    <a:pt x="189" y="235"/>
                  </a:lnTo>
                  <a:lnTo>
                    <a:pt x="197" y="224"/>
                  </a:lnTo>
                  <a:lnTo>
                    <a:pt x="186" y="214"/>
                  </a:lnTo>
                  <a:lnTo>
                    <a:pt x="196" y="185"/>
                  </a:lnTo>
                  <a:lnTo>
                    <a:pt x="212" y="187"/>
                  </a:lnTo>
                  <a:lnTo>
                    <a:pt x="224" y="171"/>
                  </a:lnTo>
                  <a:lnTo>
                    <a:pt x="157" y="147"/>
                  </a:lnTo>
                  <a:lnTo>
                    <a:pt x="156" y="65"/>
                  </a:lnTo>
                  <a:lnTo>
                    <a:pt x="140" y="80"/>
                  </a:lnTo>
                  <a:lnTo>
                    <a:pt x="96" y="70"/>
                  </a:lnTo>
                  <a:lnTo>
                    <a:pt x="96" y="29"/>
                  </a:lnTo>
                  <a:lnTo>
                    <a:pt x="61" y="0"/>
                  </a:lnTo>
                  <a:lnTo>
                    <a:pt x="23" y="14"/>
                  </a:lnTo>
                  <a:lnTo>
                    <a:pt x="26" y="6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3" name="Freeform 166"/>
            <p:cNvSpPr>
              <a:spLocks/>
            </p:cNvSpPr>
            <p:nvPr/>
          </p:nvSpPr>
          <p:spPr bwMode="auto">
            <a:xfrm>
              <a:off x="5705306" y="5218641"/>
              <a:ext cx="95597" cy="128775"/>
            </a:xfrm>
            <a:custGeom>
              <a:avLst/>
              <a:gdLst>
                <a:gd name="T0" fmla="*/ 2147483647 w 213"/>
                <a:gd name="T1" fmla="*/ 2147483647 h 287"/>
                <a:gd name="T2" fmla="*/ 2147483647 w 213"/>
                <a:gd name="T3" fmla="*/ 2147483647 h 287"/>
                <a:gd name="T4" fmla="*/ 2147483647 w 213"/>
                <a:gd name="T5" fmla="*/ 2147483647 h 287"/>
                <a:gd name="T6" fmla="*/ 2147483647 w 213"/>
                <a:gd name="T7" fmla="*/ 2147483647 h 287"/>
                <a:gd name="T8" fmla="*/ 2147483647 w 213"/>
                <a:gd name="T9" fmla="*/ 2147483647 h 287"/>
                <a:gd name="T10" fmla="*/ 2147483647 w 213"/>
                <a:gd name="T11" fmla="*/ 2147483647 h 287"/>
                <a:gd name="T12" fmla="*/ 2147483647 w 213"/>
                <a:gd name="T13" fmla="*/ 2147483647 h 287"/>
                <a:gd name="T14" fmla="*/ 2147483647 w 213"/>
                <a:gd name="T15" fmla="*/ 2147483647 h 287"/>
                <a:gd name="T16" fmla="*/ 0 w 213"/>
                <a:gd name="T17" fmla="*/ 2147483647 h 287"/>
                <a:gd name="T18" fmla="*/ 2147483647 w 213"/>
                <a:gd name="T19" fmla="*/ 2147483647 h 287"/>
                <a:gd name="T20" fmla="*/ 2147483647 w 213"/>
                <a:gd name="T21" fmla="*/ 2147483647 h 287"/>
                <a:gd name="T22" fmla="*/ 2147483647 w 213"/>
                <a:gd name="T23" fmla="*/ 0 h 287"/>
                <a:gd name="T24" fmla="*/ 2147483647 w 213"/>
                <a:gd name="T25" fmla="*/ 2147483647 h 287"/>
                <a:gd name="T26" fmla="*/ 2147483647 w 213"/>
                <a:gd name="T27" fmla="*/ 2147483647 h 287"/>
                <a:gd name="T28" fmla="*/ 2147483647 w 213"/>
                <a:gd name="T29" fmla="*/ 2147483647 h 287"/>
                <a:gd name="T30" fmla="*/ 2147483647 w 213"/>
                <a:gd name="T31" fmla="*/ 2147483647 h 287"/>
                <a:gd name="T32" fmla="*/ 2147483647 w 213"/>
                <a:gd name="T33" fmla="*/ 2147483647 h 287"/>
                <a:gd name="T34" fmla="*/ 2147483647 w 213"/>
                <a:gd name="T35" fmla="*/ 2147483647 h 287"/>
                <a:gd name="T36" fmla="*/ 2147483647 w 213"/>
                <a:gd name="T37" fmla="*/ 2147483647 h 287"/>
                <a:gd name="T38" fmla="*/ 2147483647 w 213"/>
                <a:gd name="T39" fmla="*/ 2147483647 h 287"/>
                <a:gd name="T40" fmla="*/ 2147483647 w 213"/>
                <a:gd name="T41" fmla="*/ 2147483647 h 287"/>
                <a:gd name="T42" fmla="*/ 2147483647 w 213"/>
                <a:gd name="T43" fmla="*/ 2147483647 h 287"/>
                <a:gd name="T44" fmla="*/ 2147483647 w 213"/>
                <a:gd name="T45" fmla="*/ 2147483647 h 287"/>
                <a:gd name="T46" fmla="*/ 2147483647 w 213"/>
                <a:gd name="T47" fmla="*/ 2147483647 h 287"/>
                <a:gd name="T48" fmla="*/ 2147483647 w 213"/>
                <a:gd name="T49" fmla="*/ 2147483647 h 287"/>
                <a:gd name="T50" fmla="*/ 2147483647 w 213"/>
                <a:gd name="T51" fmla="*/ 2147483647 h 287"/>
                <a:gd name="T52" fmla="*/ 2147483647 w 213"/>
                <a:gd name="T53" fmla="*/ 2147483647 h 287"/>
                <a:gd name="T54" fmla="*/ 2147483647 w 213"/>
                <a:gd name="T55" fmla="*/ 2147483647 h 2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3"/>
                <a:gd name="T85" fmla="*/ 0 h 287"/>
                <a:gd name="T86" fmla="*/ 213 w 213"/>
                <a:gd name="T87" fmla="*/ 287 h 2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3" h="287">
                  <a:moveTo>
                    <a:pt x="138" y="275"/>
                  </a:moveTo>
                  <a:lnTo>
                    <a:pt x="135" y="254"/>
                  </a:lnTo>
                  <a:lnTo>
                    <a:pt x="104" y="246"/>
                  </a:lnTo>
                  <a:lnTo>
                    <a:pt x="76" y="257"/>
                  </a:lnTo>
                  <a:lnTo>
                    <a:pt x="44" y="252"/>
                  </a:lnTo>
                  <a:lnTo>
                    <a:pt x="63" y="215"/>
                  </a:lnTo>
                  <a:lnTo>
                    <a:pt x="7" y="139"/>
                  </a:lnTo>
                  <a:lnTo>
                    <a:pt x="15" y="108"/>
                  </a:lnTo>
                  <a:lnTo>
                    <a:pt x="0" y="91"/>
                  </a:lnTo>
                  <a:lnTo>
                    <a:pt x="28" y="84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5" y="27"/>
                  </a:lnTo>
                  <a:lnTo>
                    <a:pt x="136" y="25"/>
                  </a:lnTo>
                  <a:lnTo>
                    <a:pt x="114" y="68"/>
                  </a:lnTo>
                  <a:lnTo>
                    <a:pt x="136" y="119"/>
                  </a:lnTo>
                  <a:lnTo>
                    <a:pt x="136" y="167"/>
                  </a:lnTo>
                  <a:lnTo>
                    <a:pt x="159" y="190"/>
                  </a:lnTo>
                  <a:lnTo>
                    <a:pt x="192" y="195"/>
                  </a:lnTo>
                  <a:lnTo>
                    <a:pt x="192" y="214"/>
                  </a:lnTo>
                  <a:lnTo>
                    <a:pt x="213" y="222"/>
                  </a:lnTo>
                  <a:lnTo>
                    <a:pt x="213" y="249"/>
                  </a:lnTo>
                  <a:lnTo>
                    <a:pt x="189" y="260"/>
                  </a:lnTo>
                  <a:lnTo>
                    <a:pt x="183" y="279"/>
                  </a:lnTo>
                  <a:lnTo>
                    <a:pt x="167" y="287"/>
                  </a:lnTo>
                  <a:lnTo>
                    <a:pt x="138" y="27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4" name="Freeform 167"/>
            <p:cNvSpPr>
              <a:spLocks/>
            </p:cNvSpPr>
            <p:nvPr/>
          </p:nvSpPr>
          <p:spPr bwMode="auto">
            <a:xfrm>
              <a:off x="5572010" y="4627266"/>
              <a:ext cx="168753" cy="135505"/>
            </a:xfrm>
            <a:custGeom>
              <a:avLst/>
              <a:gdLst>
                <a:gd name="T0" fmla="*/ 2147483647 w 376"/>
                <a:gd name="T1" fmla="*/ 2147483647 h 302"/>
                <a:gd name="T2" fmla="*/ 2147483647 w 376"/>
                <a:gd name="T3" fmla="*/ 2147483647 h 302"/>
                <a:gd name="T4" fmla="*/ 2147483647 w 376"/>
                <a:gd name="T5" fmla="*/ 2147483647 h 302"/>
                <a:gd name="T6" fmla="*/ 2147483647 w 376"/>
                <a:gd name="T7" fmla="*/ 2147483647 h 302"/>
                <a:gd name="T8" fmla="*/ 2147483647 w 376"/>
                <a:gd name="T9" fmla="*/ 2147483647 h 302"/>
                <a:gd name="T10" fmla="*/ 2147483647 w 376"/>
                <a:gd name="T11" fmla="*/ 2147483647 h 302"/>
                <a:gd name="T12" fmla="*/ 0 w 376"/>
                <a:gd name="T13" fmla="*/ 2147483647 h 302"/>
                <a:gd name="T14" fmla="*/ 2147483647 w 376"/>
                <a:gd name="T15" fmla="*/ 0 h 302"/>
                <a:gd name="T16" fmla="*/ 2147483647 w 376"/>
                <a:gd name="T17" fmla="*/ 2147483647 h 302"/>
                <a:gd name="T18" fmla="*/ 2147483647 w 376"/>
                <a:gd name="T19" fmla="*/ 2147483647 h 302"/>
                <a:gd name="T20" fmla="*/ 2147483647 w 376"/>
                <a:gd name="T21" fmla="*/ 2147483647 h 302"/>
                <a:gd name="T22" fmla="*/ 2147483647 w 376"/>
                <a:gd name="T23" fmla="*/ 2147483647 h 302"/>
                <a:gd name="T24" fmla="*/ 2147483647 w 376"/>
                <a:gd name="T25" fmla="*/ 2147483647 h 302"/>
                <a:gd name="T26" fmla="*/ 2147483647 w 376"/>
                <a:gd name="T27" fmla="*/ 2147483647 h 302"/>
                <a:gd name="T28" fmla="*/ 2147483647 w 376"/>
                <a:gd name="T29" fmla="*/ 2147483647 h 302"/>
                <a:gd name="T30" fmla="*/ 2147483647 w 376"/>
                <a:gd name="T31" fmla="*/ 2147483647 h 302"/>
                <a:gd name="T32" fmla="*/ 2147483647 w 376"/>
                <a:gd name="T33" fmla="*/ 2147483647 h 302"/>
                <a:gd name="T34" fmla="*/ 2147483647 w 376"/>
                <a:gd name="T35" fmla="*/ 2147483647 h 302"/>
                <a:gd name="T36" fmla="*/ 2147483647 w 376"/>
                <a:gd name="T37" fmla="*/ 2147483647 h 302"/>
                <a:gd name="T38" fmla="*/ 2147483647 w 376"/>
                <a:gd name="T39" fmla="*/ 2147483647 h 302"/>
                <a:gd name="T40" fmla="*/ 2147483647 w 376"/>
                <a:gd name="T41" fmla="*/ 2147483647 h 302"/>
                <a:gd name="T42" fmla="*/ 2147483647 w 376"/>
                <a:gd name="T43" fmla="*/ 2147483647 h 302"/>
                <a:gd name="T44" fmla="*/ 2147483647 w 376"/>
                <a:gd name="T45" fmla="*/ 2147483647 h 302"/>
                <a:gd name="T46" fmla="*/ 2147483647 w 376"/>
                <a:gd name="T47" fmla="*/ 2147483647 h 302"/>
                <a:gd name="T48" fmla="*/ 2147483647 w 376"/>
                <a:gd name="T49" fmla="*/ 2147483647 h 302"/>
                <a:gd name="T50" fmla="*/ 2147483647 w 376"/>
                <a:gd name="T51" fmla="*/ 2147483647 h 302"/>
                <a:gd name="T52" fmla="*/ 2147483647 w 376"/>
                <a:gd name="T53" fmla="*/ 2147483647 h 302"/>
                <a:gd name="T54" fmla="*/ 2147483647 w 376"/>
                <a:gd name="T55" fmla="*/ 2147483647 h 302"/>
                <a:gd name="T56" fmla="*/ 2147483647 w 376"/>
                <a:gd name="T57" fmla="*/ 2147483647 h 302"/>
                <a:gd name="T58" fmla="*/ 2147483647 w 376"/>
                <a:gd name="T59" fmla="*/ 2147483647 h 302"/>
                <a:gd name="T60" fmla="*/ 2147483647 w 376"/>
                <a:gd name="T61" fmla="*/ 2147483647 h 302"/>
                <a:gd name="T62" fmla="*/ 2147483647 w 376"/>
                <a:gd name="T63" fmla="*/ 2147483647 h 302"/>
                <a:gd name="T64" fmla="*/ 2147483647 w 376"/>
                <a:gd name="T65" fmla="*/ 2147483647 h 302"/>
                <a:gd name="T66" fmla="*/ 2147483647 w 376"/>
                <a:gd name="T67" fmla="*/ 2147483647 h 302"/>
                <a:gd name="T68" fmla="*/ 2147483647 w 376"/>
                <a:gd name="T69" fmla="*/ 2147483647 h 302"/>
                <a:gd name="T70" fmla="*/ 2147483647 w 376"/>
                <a:gd name="T71" fmla="*/ 2147483647 h 302"/>
                <a:gd name="T72" fmla="*/ 2147483647 w 376"/>
                <a:gd name="T73" fmla="*/ 2147483647 h 302"/>
                <a:gd name="T74" fmla="*/ 2147483647 w 376"/>
                <a:gd name="T75" fmla="*/ 2147483647 h 302"/>
                <a:gd name="T76" fmla="*/ 2147483647 w 376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302"/>
                <a:gd name="T119" fmla="*/ 376 w 376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302">
                  <a:moveTo>
                    <a:pt x="118" y="115"/>
                  </a:moveTo>
                  <a:lnTo>
                    <a:pt x="113" y="128"/>
                  </a:lnTo>
                  <a:lnTo>
                    <a:pt x="64" y="124"/>
                  </a:lnTo>
                  <a:lnTo>
                    <a:pt x="40" y="97"/>
                  </a:lnTo>
                  <a:lnTo>
                    <a:pt x="54" y="86"/>
                  </a:lnTo>
                  <a:lnTo>
                    <a:pt x="24" y="80"/>
                  </a:lnTo>
                  <a:lnTo>
                    <a:pt x="0" y="19"/>
                  </a:lnTo>
                  <a:lnTo>
                    <a:pt x="78" y="0"/>
                  </a:lnTo>
                  <a:lnTo>
                    <a:pt x="88" y="35"/>
                  </a:lnTo>
                  <a:lnTo>
                    <a:pt x="91" y="73"/>
                  </a:lnTo>
                  <a:lnTo>
                    <a:pt x="109" y="75"/>
                  </a:lnTo>
                  <a:lnTo>
                    <a:pt x="120" y="97"/>
                  </a:lnTo>
                  <a:lnTo>
                    <a:pt x="141" y="105"/>
                  </a:lnTo>
                  <a:lnTo>
                    <a:pt x="149" y="92"/>
                  </a:lnTo>
                  <a:lnTo>
                    <a:pt x="182" y="78"/>
                  </a:lnTo>
                  <a:lnTo>
                    <a:pt x="201" y="108"/>
                  </a:lnTo>
                  <a:lnTo>
                    <a:pt x="208" y="153"/>
                  </a:lnTo>
                  <a:lnTo>
                    <a:pt x="224" y="161"/>
                  </a:lnTo>
                  <a:lnTo>
                    <a:pt x="243" y="153"/>
                  </a:lnTo>
                  <a:lnTo>
                    <a:pt x="273" y="168"/>
                  </a:lnTo>
                  <a:lnTo>
                    <a:pt x="278" y="204"/>
                  </a:lnTo>
                  <a:lnTo>
                    <a:pt x="336" y="198"/>
                  </a:lnTo>
                  <a:lnTo>
                    <a:pt x="373" y="225"/>
                  </a:lnTo>
                  <a:lnTo>
                    <a:pt x="361" y="252"/>
                  </a:lnTo>
                  <a:lnTo>
                    <a:pt x="376" y="275"/>
                  </a:lnTo>
                  <a:lnTo>
                    <a:pt x="365" y="288"/>
                  </a:lnTo>
                  <a:lnTo>
                    <a:pt x="361" y="302"/>
                  </a:lnTo>
                  <a:lnTo>
                    <a:pt x="289" y="281"/>
                  </a:lnTo>
                  <a:lnTo>
                    <a:pt x="192" y="294"/>
                  </a:lnTo>
                  <a:lnTo>
                    <a:pt x="176" y="286"/>
                  </a:lnTo>
                  <a:lnTo>
                    <a:pt x="184" y="233"/>
                  </a:lnTo>
                  <a:lnTo>
                    <a:pt x="155" y="190"/>
                  </a:lnTo>
                  <a:lnTo>
                    <a:pt x="169" y="179"/>
                  </a:lnTo>
                  <a:lnTo>
                    <a:pt x="157" y="160"/>
                  </a:lnTo>
                  <a:lnTo>
                    <a:pt x="120" y="150"/>
                  </a:lnTo>
                  <a:lnTo>
                    <a:pt x="134" y="120"/>
                  </a:lnTo>
                  <a:lnTo>
                    <a:pt x="118" y="11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5" name="Freeform 168"/>
            <p:cNvSpPr>
              <a:spLocks/>
            </p:cNvSpPr>
            <p:nvPr/>
          </p:nvSpPr>
          <p:spPr bwMode="auto">
            <a:xfrm>
              <a:off x="5304967" y="4830074"/>
              <a:ext cx="131950" cy="78970"/>
            </a:xfrm>
            <a:custGeom>
              <a:avLst/>
              <a:gdLst>
                <a:gd name="T0" fmla="*/ 2147483647 w 294"/>
                <a:gd name="T1" fmla="*/ 2147483647 h 176"/>
                <a:gd name="T2" fmla="*/ 2147483647 w 294"/>
                <a:gd name="T3" fmla="*/ 2147483647 h 176"/>
                <a:gd name="T4" fmla="*/ 2147483647 w 294"/>
                <a:gd name="T5" fmla="*/ 2147483647 h 176"/>
                <a:gd name="T6" fmla="*/ 2147483647 w 294"/>
                <a:gd name="T7" fmla="*/ 2147483647 h 176"/>
                <a:gd name="T8" fmla="*/ 2147483647 w 294"/>
                <a:gd name="T9" fmla="*/ 2147483647 h 176"/>
                <a:gd name="T10" fmla="*/ 2147483647 w 294"/>
                <a:gd name="T11" fmla="*/ 0 h 176"/>
                <a:gd name="T12" fmla="*/ 2147483647 w 294"/>
                <a:gd name="T13" fmla="*/ 2147483647 h 176"/>
                <a:gd name="T14" fmla="*/ 2147483647 w 294"/>
                <a:gd name="T15" fmla="*/ 2147483647 h 176"/>
                <a:gd name="T16" fmla="*/ 2147483647 w 294"/>
                <a:gd name="T17" fmla="*/ 2147483647 h 176"/>
                <a:gd name="T18" fmla="*/ 2147483647 w 294"/>
                <a:gd name="T19" fmla="*/ 2147483647 h 176"/>
                <a:gd name="T20" fmla="*/ 2147483647 w 294"/>
                <a:gd name="T21" fmla="*/ 2147483647 h 176"/>
                <a:gd name="T22" fmla="*/ 0 w 294"/>
                <a:gd name="T23" fmla="*/ 2147483647 h 176"/>
                <a:gd name="T24" fmla="*/ 2147483647 w 294"/>
                <a:gd name="T25" fmla="*/ 2147483647 h 176"/>
                <a:gd name="T26" fmla="*/ 2147483647 w 294"/>
                <a:gd name="T27" fmla="*/ 2147483647 h 176"/>
                <a:gd name="T28" fmla="*/ 2147483647 w 294"/>
                <a:gd name="T29" fmla="*/ 2147483647 h 176"/>
                <a:gd name="T30" fmla="*/ 2147483647 w 294"/>
                <a:gd name="T31" fmla="*/ 2147483647 h 176"/>
                <a:gd name="T32" fmla="*/ 2147483647 w 294"/>
                <a:gd name="T33" fmla="*/ 2147483647 h 176"/>
                <a:gd name="T34" fmla="*/ 2147483647 w 294"/>
                <a:gd name="T35" fmla="*/ 2147483647 h 176"/>
                <a:gd name="T36" fmla="*/ 2147483647 w 294"/>
                <a:gd name="T37" fmla="*/ 2147483647 h 176"/>
                <a:gd name="T38" fmla="*/ 2147483647 w 294"/>
                <a:gd name="T39" fmla="*/ 2147483647 h 176"/>
                <a:gd name="T40" fmla="*/ 2147483647 w 294"/>
                <a:gd name="T41" fmla="*/ 2147483647 h 176"/>
                <a:gd name="T42" fmla="*/ 2147483647 w 294"/>
                <a:gd name="T43" fmla="*/ 0 h 176"/>
                <a:gd name="T44" fmla="*/ 2147483647 w 294"/>
                <a:gd name="T45" fmla="*/ 0 h 176"/>
                <a:gd name="T46" fmla="*/ 2147483647 w 294"/>
                <a:gd name="T47" fmla="*/ 2147483647 h 176"/>
                <a:gd name="T48" fmla="*/ 2147483647 w 294"/>
                <a:gd name="T49" fmla="*/ 2147483647 h 176"/>
                <a:gd name="T50" fmla="*/ 2147483647 w 294"/>
                <a:gd name="T51" fmla="*/ 2147483647 h 176"/>
                <a:gd name="T52" fmla="*/ 2147483647 w 294"/>
                <a:gd name="T53" fmla="*/ 2147483647 h 1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4"/>
                <a:gd name="T82" fmla="*/ 0 h 176"/>
                <a:gd name="T83" fmla="*/ 294 w 294"/>
                <a:gd name="T84" fmla="*/ 176 h 1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4" h="176">
                  <a:moveTo>
                    <a:pt x="219" y="26"/>
                  </a:moveTo>
                  <a:lnTo>
                    <a:pt x="185" y="37"/>
                  </a:lnTo>
                  <a:lnTo>
                    <a:pt x="165" y="34"/>
                  </a:lnTo>
                  <a:lnTo>
                    <a:pt x="145" y="23"/>
                  </a:lnTo>
                  <a:lnTo>
                    <a:pt x="65" y="13"/>
                  </a:lnTo>
                  <a:lnTo>
                    <a:pt x="48" y="0"/>
                  </a:lnTo>
                  <a:lnTo>
                    <a:pt x="22" y="2"/>
                  </a:lnTo>
                  <a:lnTo>
                    <a:pt x="16" y="12"/>
                  </a:lnTo>
                  <a:lnTo>
                    <a:pt x="9" y="32"/>
                  </a:lnTo>
                  <a:lnTo>
                    <a:pt x="53" y="66"/>
                  </a:lnTo>
                  <a:lnTo>
                    <a:pt x="54" y="103"/>
                  </a:lnTo>
                  <a:lnTo>
                    <a:pt x="0" y="155"/>
                  </a:lnTo>
                  <a:lnTo>
                    <a:pt x="16" y="168"/>
                  </a:lnTo>
                  <a:lnTo>
                    <a:pt x="53" y="176"/>
                  </a:lnTo>
                  <a:lnTo>
                    <a:pt x="128" y="149"/>
                  </a:lnTo>
                  <a:lnTo>
                    <a:pt x="190" y="163"/>
                  </a:lnTo>
                  <a:lnTo>
                    <a:pt x="232" y="133"/>
                  </a:lnTo>
                  <a:lnTo>
                    <a:pt x="289" y="130"/>
                  </a:lnTo>
                  <a:lnTo>
                    <a:pt x="294" y="112"/>
                  </a:lnTo>
                  <a:lnTo>
                    <a:pt x="281" y="107"/>
                  </a:lnTo>
                  <a:lnTo>
                    <a:pt x="288" y="87"/>
                  </a:lnTo>
                  <a:lnTo>
                    <a:pt x="268" y="0"/>
                  </a:lnTo>
                  <a:lnTo>
                    <a:pt x="257" y="0"/>
                  </a:lnTo>
                  <a:lnTo>
                    <a:pt x="240" y="5"/>
                  </a:lnTo>
                  <a:lnTo>
                    <a:pt x="219" y="2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6" name="Freeform 169"/>
            <p:cNvSpPr>
              <a:spLocks/>
            </p:cNvSpPr>
            <p:nvPr/>
          </p:nvSpPr>
          <p:spPr bwMode="auto">
            <a:xfrm>
              <a:off x="5533861" y="5635476"/>
              <a:ext cx="133746" cy="69996"/>
            </a:xfrm>
            <a:custGeom>
              <a:avLst/>
              <a:gdLst>
                <a:gd name="T0" fmla="*/ 2147483647 w 298"/>
                <a:gd name="T1" fmla="*/ 2147483647 h 156"/>
                <a:gd name="T2" fmla="*/ 2147483647 w 298"/>
                <a:gd name="T3" fmla="*/ 2147483647 h 156"/>
                <a:gd name="T4" fmla="*/ 2147483647 w 298"/>
                <a:gd name="T5" fmla="*/ 2147483647 h 156"/>
                <a:gd name="T6" fmla="*/ 2147483647 w 298"/>
                <a:gd name="T7" fmla="*/ 2147483647 h 156"/>
                <a:gd name="T8" fmla="*/ 2147483647 w 298"/>
                <a:gd name="T9" fmla="*/ 2147483647 h 156"/>
                <a:gd name="T10" fmla="*/ 2147483647 w 298"/>
                <a:gd name="T11" fmla="*/ 2147483647 h 156"/>
                <a:gd name="T12" fmla="*/ 2147483647 w 298"/>
                <a:gd name="T13" fmla="*/ 2147483647 h 156"/>
                <a:gd name="T14" fmla="*/ 2147483647 w 298"/>
                <a:gd name="T15" fmla="*/ 2147483647 h 156"/>
                <a:gd name="T16" fmla="*/ 2147483647 w 298"/>
                <a:gd name="T17" fmla="*/ 2147483647 h 156"/>
                <a:gd name="T18" fmla="*/ 2147483647 w 298"/>
                <a:gd name="T19" fmla="*/ 2147483647 h 156"/>
                <a:gd name="T20" fmla="*/ 2147483647 w 298"/>
                <a:gd name="T21" fmla="*/ 2147483647 h 156"/>
                <a:gd name="T22" fmla="*/ 2147483647 w 298"/>
                <a:gd name="T23" fmla="*/ 2147483647 h 156"/>
                <a:gd name="T24" fmla="*/ 0 w 298"/>
                <a:gd name="T25" fmla="*/ 2147483647 h 156"/>
                <a:gd name="T26" fmla="*/ 2147483647 w 298"/>
                <a:gd name="T27" fmla="*/ 2147483647 h 156"/>
                <a:gd name="T28" fmla="*/ 2147483647 w 298"/>
                <a:gd name="T29" fmla="*/ 2147483647 h 156"/>
                <a:gd name="T30" fmla="*/ 2147483647 w 298"/>
                <a:gd name="T31" fmla="*/ 2147483647 h 156"/>
                <a:gd name="T32" fmla="*/ 2147483647 w 298"/>
                <a:gd name="T33" fmla="*/ 2147483647 h 156"/>
                <a:gd name="T34" fmla="*/ 2147483647 w 298"/>
                <a:gd name="T35" fmla="*/ 2147483647 h 156"/>
                <a:gd name="T36" fmla="*/ 2147483647 w 298"/>
                <a:gd name="T37" fmla="*/ 0 h 156"/>
                <a:gd name="T38" fmla="*/ 2147483647 w 298"/>
                <a:gd name="T39" fmla="*/ 2147483647 h 156"/>
                <a:gd name="T40" fmla="*/ 2147483647 w 298"/>
                <a:gd name="T41" fmla="*/ 2147483647 h 156"/>
                <a:gd name="T42" fmla="*/ 2147483647 w 298"/>
                <a:gd name="T43" fmla="*/ 2147483647 h 1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8"/>
                <a:gd name="T67" fmla="*/ 0 h 156"/>
                <a:gd name="T68" fmla="*/ 298 w 298"/>
                <a:gd name="T69" fmla="*/ 156 h 1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8" h="156">
                  <a:moveTo>
                    <a:pt x="269" y="19"/>
                  </a:moveTo>
                  <a:lnTo>
                    <a:pt x="272" y="102"/>
                  </a:lnTo>
                  <a:lnTo>
                    <a:pt x="286" y="108"/>
                  </a:lnTo>
                  <a:lnTo>
                    <a:pt x="298" y="131"/>
                  </a:lnTo>
                  <a:lnTo>
                    <a:pt x="277" y="134"/>
                  </a:lnTo>
                  <a:lnTo>
                    <a:pt x="266" y="120"/>
                  </a:lnTo>
                  <a:lnTo>
                    <a:pt x="192" y="142"/>
                  </a:lnTo>
                  <a:lnTo>
                    <a:pt x="194" y="156"/>
                  </a:lnTo>
                  <a:lnTo>
                    <a:pt x="165" y="156"/>
                  </a:lnTo>
                  <a:lnTo>
                    <a:pt x="109" y="132"/>
                  </a:lnTo>
                  <a:lnTo>
                    <a:pt x="58" y="156"/>
                  </a:lnTo>
                  <a:lnTo>
                    <a:pt x="43" y="131"/>
                  </a:lnTo>
                  <a:lnTo>
                    <a:pt x="0" y="113"/>
                  </a:lnTo>
                  <a:lnTo>
                    <a:pt x="10" y="94"/>
                  </a:lnTo>
                  <a:lnTo>
                    <a:pt x="93" y="67"/>
                  </a:lnTo>
                  <a:lnTo>
                    <a:pt x="130" y="52"/>
                  </a:lnTo>
                  <a:lnTo>
                    <a:pt x="125" y="20"/>
                  </a:lnTo>
                  <a:lnTo>
                    <a:pt x="205" y="22"/>
                  </a:lnTo>
                  <a:lnTo>
                    <a:pt x="227" y="0"/>
                  </a:lnTo>
                  <a:lnTo>
                    <a:pt x="269" y="1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7" name="Freeform 170"/>
            <p:cNvSpPr>
              <a:spLocks/>
            </p:cNvSpPr>
            <p:nvPr/>
          </p:nvSpPr>
          <p:spPr bwMode="auto">
            <a:xfrm>
              <a:off x="5453523" y="5585222"/>
              <a:ext cx="122077" cy="92431"/>
            </a:xfrm>
            <a:custGeom>
              <a:avLst/>
              <a:gdLst>
                <a:gd name="T0" fmla="*/ 2147483647 w 272"/>
                <a:gd name="T1" fmla="*/ 2147483647 h 206"/>
                <a:gd name="T2" fmla="*/ 2147483647 w 272"/>
                <a:gd name="T3" fmla="*/ 2147483647 h 206"/>
                <a:gd name="T4" fmla="*/ 2147483647 w 272"/>
                <a:gd name="T5" fmla="*/ 2147483647 h 206"/>
                <a:gd name="T6" fmla="*/ 2147483647 w 272"/>
                <a:gd name="T7" fmla="*/ 2147483647 h 206"/>
                <a:gd name="T8" fmla="*/ 2147483647 w 272"/>
                <a:gd name="T9" fmla="*/ 2147483647 h 206"/>
                <a:gd name="T10" fmla="*/ 2147483647 w 272"/>
                <a:gd name="T11" fmla="*/ 0 h 206"/>
                <a:gd name="T12" fmla="*/ 2147483647 w 272"/>
                <a:gd name="T13" fmla="*/ 2147483647 h 206"/>
                <a:gd name="T14" fmla="*/ 2147483647 w 272"/>
                <a:gd name="T15" fmla="*/ 2147483647 h 206"/>
                <a:gd name="T16" fmla="*/ 2147483647 w 272"/>
                <a:gd name="T17" fmla="*/ 2147483647 h 206"/>
                <a:gd name="T18" fmla="*/ 2147483647 w 272"/>
                <a:gd name="T19" fmla="*/ 2147483647 h 206"/>
                <a:gd name="T20" fmla="*/ 2147483647 w 272"/>
                <a:gd name="T21" fmla="*/ 2147483647 h 206"/>
                <a:gd name="T22" fmla="*/ 2147483647 w 272"/>
                <a:gd name="T23" fmla="*/ 2147483647 h 206"/>
                <a:gd name="T24" fmla="*/ 2147483647 w 272"/>
                <a:gd name="T25" fmla="*/ 2147483647 h 206"/>
                <a:gd name="T26" fmla="*/ 2147483647 w 272"/>
                <a:gd name="T27" fmla="*/ 2147483647 h 206"/>
                <a:gd name="T28" fmla="*/ 2147483647 w 272"/>
                <a:gd name="T29" fmla="*/ 2147483647 h 206"/>
                <a:gd name="T30" fmla="*/ 2147483647 w 272"/>
                <a:gd name="T31" fmla="*/ 2147483647 h 206"/>
                <a:gd name="T32" fmla="*/ 2147483647 w 272"/>
                <a:gd name="T33" fmla="*/ 2147483647 h 206"/>
                <a:gd name="T34" fmla="*/ 2147483647 w 272"/>
                <a:gd name="T35" fmla="*/ 2147483647 h 206"/>
                <a:gd name="T36" fmla="*/ 2147483647 w 272"/>
                <a:gd name="T37" fmla="*/ 2147483647 h 206"/>
                <a:gd name="T38" fmla="*/ 2147483647 w 272"/>
                <a:gd name="T39" fmla="*/ 2147483647 h 206"/>
                <a:gd name="T40" fmla="*/ 2147483647 w 272"/>
                <a:gd name="T41" fmla="*/ 2147483647 h 206"/>
                <a:gd name="T42" fmla="*/ 2147483647 w 272"/>
                <a:gd name="T43" fmla="*/ 2147483647 h 206"/>
                <a:gd name="T44" fmla="*/ 2147483647 w 272"/>
                <a:gd name="T45" fmla="*/ 2147483647 h 206"/>
                <a:gd name="T46" fmla="*/ 0 w 272"/>
                <a:gd name="T47" fmla="*/ 2147483647 h 206"/>
                <a:gd name="T48" fmla="*/ 2147483647 w 272"/>
                <a:gd name="T49" fmla="*/ 2147483647 h 206"/>
                <a:gd name="T50" fmla="*/ 2147483647 w 272"/>
                <a:gd name="T51" fmla="*/ 2147483647 h 206"/>
                <a:gd name="T52" fmla="*/ 2147483647 w 272"/>
                <a:gd name="T53" fmla="*/ 2147483647 h 206"/>
                <a:gd name="T54" fmla="*/ 2147483647 w 272"/>
                <a:gd name="T55" fmla="*/ 2147483647 h 206"/>
                <a:gd name="T56" fmla="*/ 2147483647 w 272"/>
                <a:gd name="T57" fmla="*/ 2147483647 h 206"/>
                <a:gd name="T58" fmla="*/ 2147483647 w 272"/>
                <a:gd name="T59" fmla="*/ 2147483647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2"/>
                <a:gd name="T91" fmla="*/ 0 h 206"/>
                <a:gd name="T92" fmla="*/ 272 w 272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2" h="206">
                  <a:moveTo>
                    <a:pt x="86" y="64"/>
                  </a:moveTo>
                  <a:lnTo>
                    <a:pt x="94" y="53"/>
                  </a:lnTo>
                  <a:lnTo>
                    <a:pt x="80" y="40"/>
                  </a:lnTo>
                  <a:lnTo>
                    <a:pt x="115" y="27"/>
                  </a:lnTo>
                  <a:lnTo>
                    <a:pt x="93" y="11"/>
                  </a:lnTo>
                  <a:lnTo>
                    <a:pt x="107" y="0"/>
                  </a:lnTo>
                  <a:lnTo>
                    <a:pt x="131" y="32"/>
                  </a:lnTo>
                  <a:lnTo>
                    <a:pt x="137" y="13"/>
                  </a:lnTo>
                  <a:lnTo>
                    <a:pt x="176" y="16"/>
                  </a:lnTo>
                  <a:lnTo>
                    <a:pt x="182" y="38"/>
                  </a:lnTo>
                  <a:lnTo>
                    <a:pt x="227" y="57"/>
                  </a:lnTo>
                  <a:lnTo>
                    <a:pt x="235" y="124"/>
                  </a:lnTo>
                  <a:lnTo>
                    <a:pt x="208" y="132"/>
                  </a:lnTo>
                  <a:lnTo>
                    <a:pt x="229" y="163"/>
                  </a:lnTo>
                  <a:lnTo>
                    <a:pt x="254" y="156"/>
                  </a:lnTo>
                  <a:lnTo>
                    <a:pt x="272" y="179"/>
                  </a:lnTo>
                  <a:lnTo>
                    <a:pt x="189" y="206"/>
                  </a:lnTo>
                  <a:lnTo>
                    <a:pt x="141" y="184"/>
                  </a:lnTo>
                  <a:lnTo>
                    <a:pt x="125" y="196"/>
                  </a:lnTo>
                  <a:lnTo>
                    <a:pt x="104" y="166"/>
                  </a:lnTo>
                  <a:lnTo>
                    <a:pt x="65" y="166"/>
                  </a:lnTo>
                  <a:lnTo>
                    <a:pt x="54" y="148"/>
                  </a:lnTo>
                  <a:lnTo>
                    <a:pt x="6" y="136"/>
                  </a:lnTo>
                  <a:lnTo>
                    <a:pt x="0" y="108"/>
                  </a:lnTo>
                  <a:lnTo>
                    <a:pt x="37" y="88"/>
                  </a:lnTo>
                  <a:lnTo>
                    <a:pt x="32" y="62"/>
                  </a:lnTo>
                  <a:lnTo>
                    <a:pt x="61" y="45"/>
                  </a:lnTo>
                  <a:lnTo>
                    <a:pt x="86" y="6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8" name="Freeform 171"/>
            <p:cNvSpPr>
              <a:spLocks/>
            </p:cNvSpPr>
            <p:nvPr/>
          </p:nvSpPr>
          <p:spPr bwMode="auto">
            <a:xfrm>
              <a:off x="5350297" y="5546186"/>
              <a:ext cx="87967" cy="114417"/>
            </a:xfrm>
            <a:custGeom>
              <a:avLst/>
              <a:gdLst>
                <a:gd name="T0" fmla="*/ 2147483647 w 196"/>
                <a:gd name="T1" fmla="*/ 2147483647 h 255"/>
                <a:gd name="T2" fmla="*/ 2147483647 w 196"/>
                <a:gd name="T3" fmla="*/ 0 h 255"/>
                <a:gd name="T4" fmla="*/ 2147483647 w 196"/>
                <a:gd name="T5" fmla="*/ 2147483647 h 255"/>
                <a:gd name="T6" fmla="*/ 2147483647 w 196"/>
                <a:gd name="T7" fmla="*/ 2147483647 h 255"/>
                <a:gd name="T8" fmla="*/ 2147483647 w 196"/>
                <a:gd name="T9" fmla="*/ 2147483647 h 255"/>
                <a:gd name="T10" fmla="*/ 2147483647 w 196"/>
                <a:gd name="T11" fmla="*/ 2147483647 h 255"/>
                <a:gd name="T12" fmla="*/ 2147483647 w 196"/>
                <a:gd name="T13" fmla="*/ 2147483647 h 255"/>
                <a:gd name="T14" fmla="*/ 2147483647 w 196"/>
                <a:gd name="T15" fmla="*/ 2147483647 h 255"/>
                <a:gd name="T16" fmla="*/ 2147483647 w 196"/>
                <a:gd name="T17" fmla="*/ 2147483647 h 255"/>
                <a:gd name="T18" fmla="*/ 2147483647 w 196"/>
                <a:gd name="T19" fmla="*/ 2147483647 h 255"/>
                <a:gd name="T20" fmla="*/ 2147483647 w 196"/>
                <a:gd name="T21" fmla="*/ 2147483647 h 255"/>
                <a:gd name="T22" fmla="*/ 2147483647 w 196"/>
                <a:gd name="T23" fmla="*/ 2147483647 h 255"/>
                <a:gd name="T24" fmla="*/ 0 w 196"/>
                <a:gd name="T25" fmla="*/ 2147483647 h 255"/>
                <a:gd name="T26" fmla="*/ 2147483647 w 196"/>
                <a:gd name="T27" fmla="*/ 2147483647 h 255"/>
                <a:gd name="T28" fmla="*/ 2147483647 w 196"/>
                <a:gd name="T29" fmla="*/ 2147483647 h 255"/>
                <a:gd name="T30" fmla="*/ 2147483647 w 196"/>
                <a:gd name="T31" fmla="*/ 2147483647 h 255"/>
                <a:gd name="T32" fmla="*/ 2147483647 w 196"/>
                <a:gd name="T33" fmla="*/ 2147483647 h 255"/>
                <a:gd name="T34" fmla="*/ 2147483647 w 196"/>
                <a:gd name="T35" fmla="*/ 2147483647 h 255"/>
                <a:gd name="T36" fmla="*/ 2147483647 w 196"/>
                <a:gd name="T37" fmla="*/ 2147483647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"/>
                <a:gd name="T58" fmla="*/ 0 h 255"/>
                <a:gd name="T59" fmla="*/ 196 w 196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" h="255">
                  <a:moveTo>
                    <a:pt x="49" y="7"/>
                  </a:moveTo>
                  <a:lnTo>
                    <a:pt x="59" y="0"/>
                  </a:lnTo>
                  <a:lnTo>
                    <a:pt x="92" y="34"/>
                  </a:lnTo>
                  <a:lnTo>
                    <a:pt x="102" y="64"/>
                  </a:lnTo>
                  <a:lnTo>
                    <a:pt x="196" y="87"/>
                  </a:lnTo>
                  <a:lnTo>
                    <a:pt x="155" y="135"/>
                  </a:lnTo>
                  <a:lnTo>
                    <a:pt x="191" y="180"/>
                  </a:lnTo>
                  <a:lnTo>
                    <a:pt x="175" y="210"/>
                  </a:lnTo>
                  <a:lnTo>
                    <a:pt x="156" y="205"/>
                  </a:lnTo>
                  <a:lnTo>
                    <a:pt x="155" y="255"/>
                  </a:lnTo>
                  <a:lnTo>
                    <a:pt x="92" y="247"/>
                  </a:lnTo>
                  <a:lnTo>
                    <a:pt x="54" y="255"/>
                  </a:lnTo>
                  <a:lnTo>
                    <a:pt x="0" y="210"/>
                  </a:lnTo>
                  <a:lnTo>
                    <a:pt x="4" y="170"/>
                  </a:lnTo>
                  <a:lnTo>
                    <a:pt x="49" y="116"/>
                  </a:lnTo>
                  <a:lnTo>
                    <a:pt x="65" y="68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9" name="Freeform 172"/>
            <p:cNvSpPr>
              <a:spLocks/>
            </p:cNvSpPr>
            <p:nvPr/>
          </p:nvSpPr>
          <p:spPr bwMode="auto">
            <a:xfrm>
              <a:off x="5218796" y="5548429"/>
              <a:ext cx="160674" cy="98263"/>
            </a:xfrm>
            <a:custGeom>
              <a:avLst/>
              <a:gdLst>
                <a:gd name="T0" fmla="*/ 2147483647 w 358"/>
                <a:gd name="T1" fmla="*/ 2147483647 h 219"/>
                <a:gd name="T2" fmla="*/ 2147483647 w 358"/>
                <a:gd name="T3" fmla="*/ 2147483647 h 219"/>
                <a:gd name="T4" fmla="*/ 2147483647 w 358"/>
                <a:gd name="T5" fmla="*/ 2147483647 h 219"/>
                <a:gd name="T6" fmla="*/ 2147483647 w 358"/>
                <a:gd name="T7" fmla="*/ 2147483647 h 219"/>
                <a:gd name="T8" fmla="*/ 2147483647 w 358"/>
                <a:gd name="T9" fmla="*/ 2147483647 h 219"/>
                <a:gd name="T10" fmla="*/ 2147483647 w 358"/>
                <a:gd name="T11" fmla="*/ 2147483647 h 219"/>
                <a:gd name="T12" fmla="*/ 2147483647 w 358"/>
                <a:gd name="T13" fmla="*/ 2147483647 h 219"/>
                <a:gd name="T14" fmla="*/ 2147483647 w 358"/>
                <a:gd name="T15" fmla="*/ 0 h 219"/>
                <a:gd name="T16" fmla="*/ 2147483647 w 358"/>
                <a:gd name="T17" fmla="*/ 2147483647 h 219"/>
                <a:gd name="T18" fmla="*/ 2147483647 w 358"/>
                <a:gd name="T19" fmla="*/ 2147483647 h 219"/>
                <a:gd name="T20" fmla="*/ 2147483647 w 358"/>
                <a:gd name="T21" fmla="*/ 2147483647 h 219"/>
                <a:gd name="T22" fmla="*/ 2147483647 w 358"/>
                <a:gd name="T23" fmla="*/ 2147483647 h 219"/>
                <a:gd name="T24" fmla="*/ 2147483647 w 358"/>
                <a:gd name="T25" fmla="*/ 2147483647 h 219"/>
                <a:gd name="T26" fmla="*/ 2147483647 w 358"/>
                <a:gd name="T27" fmla="*/ 2147483647 h 219"/>
                <a:gd name="T28" fmla="*/ 2147483647 w 358"/>
                <a:gd name="T29" fmla="*/ 2147483647 h 219"/>
                <a:gd name="T30" fmla="*/ 2147483647 w 358"/>
                <a:gd name="T31" fmla="*/ 2147483647 h 219"/>
                <a:gd name="T32" fmla="*/ 2147483647 w 358"/>
                <a:gd name="T33" fmla="*/ 2147483647 h 219"/>
                <a:gd name="T34" fmla="*/ 2147483647 w 358"/>
                <a:gd name="T35" fmla="*/ 2147483647 h 219"/>
                <a:gd name="T36" fmla="*/ 2147483647 w 358"/>
                <a:gd name="T37" fmla="*/ 2147483647 h 219"/>
                <a:gd name="T38" fmla="*/ 2147483647 w 358"/>
                <a:gd name="T39" fmla="*/ 2147483647 h 219"/>
                <a:gd name="T40" fmla="*/ 2147483647 w 358"/>
                <a:gd name="T41" fmla="*/ 2147483647 h 219"/>
                <a:gd name="T42" fmla="*/ 0 w 358"/>
                <a:gd name="T43" fmla="*/ 2147483647 h 219"/>
                <a:gd name="T44" fmla="*/ 2147483647 w 358"/>
                <a:gd name="T45" fmla="*/ 2147483647 h 219"/>
                <a:gd name="T46" fmla="*/ 2147483647 w 358"/>
                <a:gd name="T47" fmla="*/ 2147483647 h 219"/>
                <a:gd name="T48" fmla="*/ 2147483647 w 358"/>
                <a:gd name="T49" fmla="*/ 2147483647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8"/>
                <a:gd name="T76" fmla="*/ 0 h 219"/>
                <a:gd name="T77" fmla="*/ 358 w 358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8" h="219">
                  <a:moveTo>
                    <a:pt x="35" y="35"/>
                  </a:moveTo>
                  <a:lnTo>
                    <a:pt x="57" y="5"/>
                  </a:lnTo>
                  <a:lnTo>
                    <a:pt x="85" y="18"/>
                  </a:lnTo>
                  <a:lnTo>
                    <a:pt x="126" y="7"/>
                  </a:lnTo>
                  <a:lnTo>
                    <a:pt x="139" y="16"/>
                  </a:lnTo>
                  <a:lnTo>
                    <a:pt x="205" y="3"/>
                  </a:lnTo>
                  <a:lnTo>
                    <a:pt x="296" y="8"/>
                  </a:lnTo>
                  <a:lnTo>
                    <a:pt x="309" y="0"/>
                  </a:lnTo>
                  <a:lnTo>
                    <a:pt x="342" y="2"/>
                  </a:lnTo>
                  <a:lnTo>
                    <a:pt x="358" y="63"/>
                  </a:lnTo>
                  <a:lnTo>
                    <a:pt x="342" y="111"/>
                  </a:lnTo>
                  <a:lnTo>
                    <a:pt x="297" y="165"/>
                  </a:lnTo>
                  <a:lnTo>
                    <a:pt x="293" y="205"/>
                  </a:lnTo>
                  <a:lnTo>
                    <a:pt x="241" y="219"/>
                  </a:lnTo>
                  <a:lnTo>
                    <a:pt x="203" y="178"/>
                  </a:lnTo>
                  <a:lnTo>
                    <a:pt x="88" y="133"/>
                  </a:lnTo>
                  <a:lnTo>
                    <a:pt x="83" y="147"/>
                  </a:lnTo>
                  <a:lnTo>
                    <a:pt x="61" y="135"/>
                  </a:lnTo>
                  <a:lnTo>
                    <a:pt x="81" y="87"/>
                  </a:lnTo>
                  <a:lnTo>
                    <a:pt x="49" y="69"/>
                  </a:lnTo>
                  <a:lnTo>
                    <a:pt x="40" y="82"/>
                  </a:lnTo>
                  <a:lnTo>
                    <a:pt x="0" y="4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0" name="Freeform 173"/>
            <p:cNvSpPr>
              <a:spLocks/>
            </p:cNvSpPr>
            <p:nvPr/>
          </p:nvSpPr>
          <p:spPr bwMode="auto">
            <a:xfrm>
              <a:off x="5532514" y="5569967"/>
              <a:ext cx="139132" cy="95571"/>
            </a:xfrm>
            <a:custGeom>
              <a:avLst/>
              <a:gdLst>
                <a:gd name="T0" fmla="*/ 2147483647 w 310"/>
                <a:gd name="T1" fmla="*/ 2147483647 h 213"/>
                <a:gd name="T2" fmla="*/ 2147483647 w 310"/>
                <a:gd name="T3" fmla="*/ 2147483647 h 213"/>
                <a:gd name="T4" fmla="*/ 2147483647 w 310"/>
                <a:gd name="T5" fmla="*/ 2147483647 h 213"/>
                <a:gd name="T6" fmla="*/ 2147483647 w 310"/>
                <a:gd name="T7" fmla="*/ 2147483647 h 213"/>
                <a:gd name="T8" fmla="*/ 2147483647 w 310"/>
                <a:gd name="T9" fmla="*/ 2147483647 h 213"/>
                <a:gd name="T10" fmla="*/ 2147483647 w 310"/>
                <a:gd name="T11" fmla="*/ 2147483647 h 213"/>
                <a:gd name="T12" fmla="*/ 2147483647 w 310"/>
                <a:gd name="T13" fmla="*/ 2147483647 h 213"/>
                <a:gd name="T14" fmla="*/ 2147483647 w 310"/>
                <a:gd name="T15" fmla="*/ 0 h 213"/>
                <a:gd name="T16" fmla="*/ 2147483647 w 310"/>
                <a:gd name="T17" fmla="*/ 2147483647 h 213"/>
                <a:gd name="T18" fmla="*/ 2147483647 w 310"/>
                <a:gd name="T19" fmla="*/ 2147483647 h 213"/>
                <a:gd name="T20" fmla="*/ 2147483647 w 310"/>
                <a:gd name="T21" fmla="*/ 2147483647 h 213"/>
                <a:gd name="T22" fmla="*/ 0 w 310"/>
                <a:gd name="T23" fmla="*/ 2147483647 h 213"/>
                <a:gd name="T24" fmla="*/ 2147483647 w 310"/>
                <a:gd name="T25" fmla="*/ 2147483647 h 213"/>
                <a:gd name="T26" fmla="*/ 2147483647 w 310"/>
                <a:gd name="T27" fmla="*/ 2147483647 h 213"/>
                <a:gd name="T28" fmla="*/ 2147483647 w 310"/>
                <a:gd name="T29" fmla="*/ 2147483647 h 213"/>
                <a:gd name="T30" fmla="*/ 2147483647 w 310"/>
                <a:gd name="T31" fmla="*/ 2147483647 h 213"/>
                <a:gd name="T32" fmla="*/ 2147483647 w 310"/>
                <a:gd name="T33" fmla="*/ 2147483647 h 213"/>
                <a:gd name="T34" fmla="*/ 2147483647 w 310"/>
                <a:gd name="T35" fmla="*/ 2147483647 h 213"/>
                <a:gd name="T36" fmla="*/ 2147483647 w 310"/>
                <a:gd name="T37" fmla="*/ 2147483647 h 213"/>
                <a:gd name="T38" fmla="*/ 2147483647 w 310"/>
                <a:gd name="T39" fmla="*/ 2147483647 h 213"/>
                <a:gd name="T40" fmla="*/ 2147483647 w 310"/>
                <a:gd name="T41" fmla="*/ 2147483647 h 213"/>
                <a:gd name="T42" fmla="*/ 2147483647 w 310"/>
                <a:gd name="T43" fmla="*/ 2147483647 h 213"/>
                <a:gd name="T44" fmla="*/ 2147483647 w 310"/>
                <a:gd name="T45" fmla="*/ 2147483647 h 213"/>
                <a:gd name="T46" fmla="*/ 2147483647 w 310"/>
                <a:gd name="T47" fmla="*/ 2147483647 h 213"/>
                <a:gd name="T48" fmla="*/ 2147483647 w 310"/>
                <a:gd name="T49" fmla="*/ 2147483647 h 213"/>
                <a:gd name="T50" fmla="*/ 2147483647 w 310"/>
                <a:gd name="T51" fmla="*/ 2147483647 h 213"/>
                <a:gd name="T52" fmla="*/ 2147483647 w 310"/>
                <a:gd name="T53" fmla="*/ 2147483647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0"/>
                <a:gd name="T82" fmla="*/ 0 h 213"/>
                <a:gd name="T83" fmla="*/ 310 w 310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0" h="213">
                  <a:moveTo>
                    <a:pt x="275" y="123"/>
                  </a:moveTo>
                  <a:lnTo>
                    <a:pt x="289" y="91"/>
                  </a:lnTo>
                  <a:lnTo>
                    <a:pt x="310" y="63"/>
                  </a:lnTo>
                  <a:lnTo>
                    <a:pt x="233" y="27"/>
                  </a:lnTo>
                  <a:lnTo>
                    <a:pt x="216" y="51"/>
                  </a:lnTo>
                  <a:lnTo>
                    <a:pt x="169" y="31"/>
                  </a:lnTo>
                  <a:lnTo>
                    <a:pt x="177" y="8"/>
                  </a:lnTo>
                  <a:lnTo>
                    <a:pt x="109" y="0"/>
                  </a:lnTo>
                  <a:lnTo>
                    <a:pt x="105" y="15"/>
                  </a:lnTo>
                  <a:lnTo>
                    <a:pt x="67" y="8"/>
                  </a:lnTo>
                  <a:lnTo>
                    <a:pt x="32" y="5"/>
                  </a:lnTo>
                  <a:lnTo>
                    <a:pt x="0" y="50"/>
                  </a:lnTo>
                  <a:lnTo>
                    <a:pt x="6" y="72"/>
                  </a:lnTo>
                  <a:lnTo>
                    <a:pt x="51" y="91"/>
                  </a:lnTo>
                  <a:lnTo>
                    <a:pt x="59" y="158"/>
                  </a:lnTo>
                  <a:lnTo>
                    <a:pt x="32" y="166"/>
                  </a:lnTo>
                  <a:lnTo>
                    <a:pt x="53" y="197"/>
                  </a:lnTo>
                  <a:lnTo>
                    <a:pt x="78" y="190"/>
                  </a:lnTo>
                  <a:lnTo>
                    <a:pt x="96" y="213"/>
                  </a:lnTo>
                  <a:lnTo>
                    <a:pt x="133" y="198"/>
                  </a:lnTo>
                  <a:lnTo>
                    <a:pt x="128" y="166"/>
                  </a:lnTo>
                  <a:lnTo>
                    <a:pt x="208" y="168"/>
                  </a:lnTo>
                  <a:lnTo>
                    <a:pt x="230" y="146"/>
                  </a:lnTo>
                  <a:lnTo>
                    <a:pt x="272" y="165"/>
                  </a:lnTo>
                  <a:lnTo>
                    <a:pt x="275" y="12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1" name="Freeform 174"/>
            <p:cNvSpPr>
              <a:spLocks/>
            </p:cNvSpPr>
            <p:nvPr/>
          </p:nvSpPr>
          <p:spPr bwMode="auto">
            <a:xfrm>
              <a:off x="5244378" y="5430872"/>
              <a:ext cx="149005" cy="125633"/>
            </a:xfrm>
            <a:custGeom>
              <a:avLst/>
              <a:gdLst>
                <a:gd name="T0" fmla="*/ 2147483647 w 332"/>
                <a:gd name="T1" fmla="*/ 2147483647 h 280"/>
                <a:gd name="T2" fmla="*/ 2147483647 w 332"/>
                <a:gd name="T3" fmla="*/ 2147483647 h 280"/>
                <a:gd name="T4" fmla="*/ 2147483647 w 332"/>
                <a:gd name="T5" fmla="*/ 2147483647 h 280"/>
                <a:gd name="T6" fmla="*/ 2147483647 w 332"/>
                <a:gd name="T7" fmla="*/ 0 h 280"/>
                <a:gd name="T8" fmla="*/ 2147483647 w 332"/>
                <a:gd name="T9" fmla="*/ 2147483647 h 280"/>
                <a:gd name="T10" fmla="*/ 2147483647 w 332"/>
                <a:gd name="T11" fmla="*/ 2147483647 h 280"/>
                <a:gd name="T12" fmla="*/ 2147483647 w 332"/>
                <a:gd name="T13" fmla="*/ 2147483647 h 280"/>
                <a:gd name="T14" fmla="*/ 2147483647 w 332"/>
                <a:gd name="T15" fmla="*/ 2147483647 h 280"/>
                <a:gd name="T16" fmla="*/ 2147483647 w 332"/>
                <a:gd name="T17" fmla="*/ 2147483647 h 280"/>
                <a:gd name="T18" fmla="*/ 2147483647 w 332"/>
                <a:gd name="T19" fmla="*/ 2147483647 h 280"/>
                <a:gd name="T20" fmla="*/ 2147483647 w 332"/>
                <a:gd name="T21" fmla="*/ 2147483647 h 280"/>
                <a:gd name="T22" fmla="*/ 2147483647 w 332"/>
                <a:gd name="T23" fmla="*/ 2147483647 h 280"/>
                <a:gd name="T24" fmla="*/ 2147483647 w 332"/>
                <a:gd name="T25" fmla="*/ 2147483647 h 280"/>
                <a:gd name="T26" fmla="*/ 2147483647 w 332"/>
                <a:gd name="T27" fmla="*/ 2147483647 h 280"/>
                <a:gd name="T28" fmla="*/ 2147483647 w 332"/>
                <a:gd name="T29" fmla="*/ 2147483647 h 280"/>
                <a:gd name="T30" fmla="*/ 2147483647 w 332"/>
                <a:gd name="T31" fmla="*/ 2147483647 h 280"/>
                <a:gd name="T32" fmla="*/ 2147483647 w 332"/>
                <a:gd name="T33" fmla="*/ 2147483647 h 280"/>
                <a:gd name="T34" fmla="*/ 2147483647 w 332"/>
                <a:gd name="T35" fmla="*/ 2147483647 h 280"/>
                <a:gd name="T36" fmla="*/ 2147483647 w 332"/>
                <a:gd name="T37" fmla="*/ 2147483647 h 280"/>
                <a:gd name="T38" fmla="*/ 2147483647 w 332"/>
                <a:gd name="T39" fmla="*/ 2147483647 h 280"/>
                <a:gd name="T40" fmla="*/ 2147483647 w 332"/>
                <a:gd name="T41" fmla="*/ 2147483647 h 280"/>
                <a:gd name="T42" fmla="*/ 2147483647 w 332"/>
                <a:gd name="T43" fmla="*/ 2147483647 h 280"/>
                <a:gd name="T44" fmla="*/ 2147483647 w 332"/>
                <a:gd name="T45" fmla="*/ 2147483647 h 280"/>
                <a:gd name="T46" fmla="*/ 0 w 332"/>
                <a:gd name="T47" fmla="*/ 2147483647 h 280"/>
                <a:gd name="T48" fmla="*/ 2147483647 w 332"/>
                <a:gd name="T49" fmla="*/ 2147483647 h 280"/>
                <a:gd name="T50" fmla="*/ 2147483647 w 332"/>
                <a:gd name="T51" fmla="*/ 2147483647 h 280"/>
                <a:gd name="T52" fmla="*/ 2147483647 w 332"/>
                <a:gd name="T53" fmla="*/ 2147483647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2"/>
                <a:gd name="T82" fmla="*/ 0 h 280"/>
                <a:gd name="T83" fmla="*/ 332 w 332"/>
                <a:gd name="T84" fmla="*/ 280 h 2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2" h="280">
                  <a:moveTo>
                    <a:pt x="13" y="238"/>
                  </a:moveTo>
                  <a:lnTo>
                    <a:pt x="47" y="113"/>
                  </a:lnTo>
                  <a:lnTo>
                    <a:pt x="64" y="14"/>
                  </a:lnTo>
                  <a:lnTo>
                    <a:pt x="116" y="0"/>
                  </a:lnTo>
                  <a:lnTo>
                    <a:pt x="112" y="27"/>
                  </a:lnTo>
                  <a:lnTo>
                    <a:pt x="180" y="25"/>
                  </a:lnTo>
                  <a:lnTo>
                    <a:pt x="234" y="72"/>
                  </a:lnTo>
                  <a:lnTo>
                    <a:pt x="231" y="91"/>
                  </a:lnTo>
                  <a:lnTo>
                    <a:pt x="263" y="96"/>
                  </a:lnTo>
                  <a:lnTo>
                    <a:pt x="266" y="75"/>
                  </a:lnTo>
                  <a:lnTo>
                    <a:pt x="284" y="89"/>
                  </a:lnTo>
                  <a:lnTo>
                    <a:pt x="284" y="107"/>
                  </a:lnTo>
                  <a:lnTo>
                    <a:pt x="332" y="118"/>
                  </a:lnTo>
                  <a:lnTo>
                    <a:pt x="320" y="157"/>
                  </a:lnTo>
                  <a:lnTo>
                    <a:pt x="319" y="181"/>
                  </a:lnTo>
                  <a:lnTo>
                    <a:pt x="298" y="160"/>
                  </a:lnTo>
                  <a:lnTo>
                    <a:pt x="268" y="169"/>
                  </a:lnTo>
                  <a:lnTo>
                    <a:pt x="252" y="262"/>
                  </a:lnTo>
                  <a:lnTo>
                    <a:pt x="239" y="270"/>
                  </a:lnTo>
                  <a:lnTo>
                    <a:pt x="148" y="265"/>
                  </a:lnTo>
                  <a:lnTo>
                    <a:pt x="82" y="278"/>
                  </a:lnTo>
                  <a:lnTo>
                    <a:pt x="69" y="269"/>
                  </a:lnTo>
                  <a:lnTo>
                    <a:pt x="28" y="280"/>
                  </a:lnTo>
                  <a:lnTo>
                    <a:pt x="0" y="267"/>
                  </a:lnTo>
                  <a:lnTo>
                    <a:pt x="13" y="23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2" name="Freeform 175"/>
            <p:cNvSpPr>
              <a:spLocks/>
            </p:cNvSpPr>
            <p:nvPr/>
          </p:nvSpPr>
          <p:spPr bwMode="auto">
            <a:xfrm>
              <a:off x="5608364" y="5503112"/>
              <a:ext cx="149005" cy="95122"/>
            </a:xfrm>
            <a:custGeom>
              <a:avLst/>
              <a:gdLst>
                <a:gd name="T0" fmla="*/ 2147483647 w 332"/>
                <a:gd name="T1" fmla="*/ 2147483647 h 212"/>
                <a:gd name="T2" fmla="*/ 2147483647 w 332"/>
                <a:gd name="T3" fmla="*/ 2147483647 h 212"/>
                <a:gd name="T4" fmla="*/ 2147483647 w 332"/>
                <a:gd name="T5" fmla="*/ 2147483647 h 212"/>
                <a:gd name="T6" fmla="*/ 2147483647 w 332"/>
                <a:gd name="T7" fmla="*/ 2147483647 h 212"/>
                <a:gd name="T8" fmla="*/ 2147483647 w 332"/>
                <a:gd name="T9" fmla="*/ 2147483647 h 212"/>
                <a:gd name="T10" fmla="*/ 2147483647 w 332"/>
                <a:gd name="T11" fmla="*/ 2147483647 h 212"/>
                <a:gd name="T12" fmla="*/ 2147483647 w 332"/>
                <a:gd name="T13" fmla="*/ 2147483647 h 212"/>
                <a:gd name="T14" fmla="*/ 2147483647 w 332"/>
                <a:gd name="T15" fmla="*/ 2147483647 h 212"/>
                <a:gd name="T16" fmla="*/ 2147483647 w 332"/>
                <a:gd name="T17" fmla="*/ 2147483647 h 212"/>
                <a:gd name="T18" fmla="*/ 0 w 332"/>
                <a:gd name="T19" fmla="*/ 2147483647 h 212"/>
                <a:gd name="T20" fmla="*/ 2147483647 w 332"/>
                <a:gd name="T21" fmla="*/ 2147483647 h 212"/>
                <a:gd name="T22" fmla="*/ 2147483647 w 332"/>
                <a:gd name="T23" fmla="*/ 2147483647 h 212"/>
                <a:gd name="T24" fmla="*/ 2147483647 w 332"/>
                <a:gd name="T25" fmla="*/ 2147483647 h 212"/>
                <a:gd name="T26" fmla="*/ 2147483647 w 332"/>
                <a:gd name="T27" fmla="*/ 2147483647 h 212"/>
                <a:gd name="T28" fmla="*/ 2147483647 w 332"/>
                <a:gd name="T29" fmla="*/ 2147483647 h 212"/>
                <a:gd name="T30" fmla="*/ 2147483647 w 332"/>
                <a:gd name="T31" fmla="*/ 2147483647 h 212"/>
                <a:gd name="T32" fmla="*/ 2147483647 w 332"/>
                <a:gd name="T33" fmla="*/ 2147483647 h 212"/>
                <a:gd name="T34" fmla="*/ 2147483647 w 332"/>
                <a:gd name="T35" fmla="*/ 2147483647 h 212"/>
                <a:gd name="T36" fmla="*/ 2147483647 w 332"/>
                <a:gd name="T37" fmla="*/ 2147483647 h 212"/>
                <a:gd name="T38" fmla="*/ 2147483647 w 332"/>
                <a:gd name="T39" fmla="*/ 2147483647 h 212"/>
                <a:gd name="T40" fmla="*/ 2147483647 w 332"/>
                <a:gd name="T41" fmla="*/ 0 h 212"/>
                <a:gd name="T42" fmla="*/ 2147483647 w 332"/>
                <a:gd name="T43" fmla="*/ 2147483647 h 212"/>
                <a:gd name="T44" fmla="*/ 2147483647 w 332"/>
                <a:gd name="T45" fmla="*/ 2147483647 h 212"/>
                <a:gd name="T46" fmla="*/ 2147483647 w 332"/>
                <a:gd name="T47" fmla="*/ 2147483647 h 212"/>
                <a:gd name="T48" fmla="*/ 2147483647 w 332"/>
                <a:gd name="T49" fmla="*/ 2147483647 h 212"/>
                <a:gd name="T50" fmla="*/ 2147483647 w 332"/>
                <a:gd name="T51" fmla="*/ 2147483647 h 212"/>
                <a:gd name="T52" fmla="*/ 2147483647 w 332"/>
                <a:gd name="T53" fmla="*/ 2147483647 h 212"/>
                <a:gd name="T54" fmla="*/ 2147483647 w 332"/>
                <a:gd name="T55" fmla="*/ 2147483647 h 212"/>
                <a:gd name="T56" fmla="*/ 2147483647 w 332"/>
                <a:gd name="T57" fmla="*/ 2147483647 h 212"/>
                <a:gd name="T58" fmla="*/ 2147483647 w 332"/>
                <a:gd name="T59" fmla="*/ 2147483647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212"/>
                <a:gd name="T92" fmla="*/ 332 w 332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212">
                  <a:moveTo>
                    <a:pt x="293" y="116"/>
                  </a:moveTo>
                  <a:lnTo>
                    <a:pt x="266" y="132"/>
                  </a:lnTo>
                  <a:lnTo>
                    <a:pt x="252" y="149"/>
                  </a:lnTo>
                  <a:lnTo>
                    <a:pt x="220" y="167"/>
                  </a:lnTo>
                  <a:lnTo>
                    <a:pt x="196" y="196"/>
                  </a:lnTo>
                  <a:lnTo>
                    <a:pt x="173" y="191"/>
                  </a:lnTo>
                  <a:lnTo>
                    <a:pt x="141" y="212"/>
                  </a:lnTo>
                  <a:lnTo>
                    <a:pt x="64" y="176"/>
                  </a:lnTo>
                  <a:lnTo>
                    <a:pt x="47" y="200"/>
                  </a:lnTo>
                  <a:lnTo>
                    <a:pt x="0" y="180"/>
                  </a:lnTo>
                  <a:lnTo>
                    <a:pt x="8" y="157"/>
                  </a:lnTo>
                  <a:lnTo>
                    <a:pt x="24" y="143"/>
                  </a:lnTo>
                  <a:lnTo>
                    <a:pt x="18" y="93"/>
                  </a:lnTo>
                  <a:lnTo>
                    <a:pt x="52" y="101"/>
                  </a:lnTo>
                  <a:lnTo>
                    <a:pt x="80" y="84"/>
                  </a:lnTo>
                  <a:lnTo>
                    <a:pt x="104" y="77"/>
                  </a:lnTo>
                  <a:lnTo>
                    <a:pt x="104" y="44"/>
                  </a:lnTo>
                  <a:lnTo>
                    <a:pt x="133" y="47"/>
                  </a:lnTo>
                  <a:lnTo>
                    <a:pt x="159" y="16"/>
                  </a:lnTo>
                  <a:lnTo>
                    <a:pt x="202" y="34"/>
                  </a:lnTo>
                  <a:lnTo>
                    <a:pt x="240" y="0"/>
                  </a:lnTo>
                  <a:lnTo>
                    <a:pt x="258" y="12"/>
                  </a:lnTo>
                  <a:lnTo>
                    <a:pt x="250" y="28"/>
                  </a:lnTo>
                  <a:lnTo>
                    <a:pt x="274" y="28"/>
                  </a:lnTo>
                  <a:lnTo>
                    <a:pt x="322" y="69"/>
                  </a:lnTo>
                  <a:lnTo>
                    <a:pt x="332" y="92"/>
                  </a:lnTo>
                  <a:lnTo>
                    <a:pt x="311" y="116"/>
                  </a:lnTo>
                  <a:lnTo>
                    <a:pt x="293" y="11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3" name="Freeform 176"/>
            <p:cNvSpPr>
              <a:spLocks/>
            </p:cNvSpPr>
            <p:nvPr/>
          </p:nvSpPr>
          <p:spPr bwMode="auto">
            <a:xfrm>
              <a:off x="5646513" y="5380619"/>
              <a:ext cx="92007" cy="105443"/>
            </a:xfrm>
            <a:custGeom>
              <a:avLst/>
              <a:gdLst>
                <a:gd name="T0" fmla="*/ 2147483647 w 205"/>
                <a:gd name="T1" fmla="*/ 2147483647 h 235"/>
                <a:gd name="T2" fmla="*/ 2147483647 w 205"/>
                <a:gd name="T3" fmla="*/ 0 h 235"/>
                <a:gd name="T4" fmla="*/ 2147483647 w 205"/>
                <a:gd name="T5" fmla="*/ 2147483647 h 235"/>
                <a:gd name="T6" fmla="*/ 2147483647 w 205"/>
                <a:gd name="T7" fmla="*/ 2147483647 h 235"/>
                <a:gd name="T8" fmla="*/ 2147483647 w 205"/>
                <a:gd name="T9" fmla="*/ 2147483647 h 235"/>
                <a:gd name="T10" fmla="*/ 2147483647 w 205"/>
                <a:gd name="T11" fmla="*/ 2147483647 h 235"/>
                <a:gd name="T12" fmla="*/ 2147483647 w 205"/>
                <a:gd name="T13" fmla="*/ 2147483647 h 235"/>
                <a:gd name="T14" fmla="*/ 2147483647 w 205"/>
                <a:gd name="T15" fmla="*/ 2147483647 h 235"/>
                <a:gd name="T16" fmla="*/ 2147483647 w 205"/>
                <a:gd name="T17" fmla="*/ 2147483647 h 235"/>
                <a:gd name="T18" fmla="*/ 2147483647 w 205"/>
                <a:gd name="T19" fmla="*/ 2147483647 h 235"/>
                <a:gd name="T20" fmla="*/ 2147483647 w 205"/>
                <a:gd name="T21" fmla="*/ 2147483647 h 235"/>
                <a:gd name="T22" fmla="*/ 2147483647 w 205"/>
                <a:gd name="T23" fmla="*/ 2147483647 h 235"/>
                <a:gd name="T24" fmla="*/ 2147483647 w 205"/>
                <a:gd name="T25" fmla="*/ 2147483647 h 235"/>
                <a:gd name="T26" fmla="*/ 2147483647 w 205"/>
                <a:gd name="T27" fmla="*/ 2147483647 h 235"/>
                <a:gd name="T28" fmla="*/ 2147483647 w 205"/>
                <a:gd name="T29" fmla="*/ 2147483647 h 235"/>
                <a:gd name="T30" fmla="*/ 0 w 205"/>
                <a:gd name="T31" fmla="*/ 2147483647 h 235"/>
                <a:gd name="T32" fmla="*/ 2147483647 w 205"/>
                <a:gd name="T33" fmla="*/ 2147483647 h 235"/>
                <a:gd name="T34" fmla="*/ 2147483647 w 205"/>
                <a:gd name="T35" fmla="*/ 2147483647 h 235"/>
                <a:gd name="T36" fmla="*/ 2147483647 w 205"/>
                <a:gd name="T37" fmla="*/ 2147483647 h 235"/>
                <a:gd name="T38" fmla="*/ 2147483647 w 205"/>
                <a:gd name="T39" fmla="*/ 2147483647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5"/>
                <a:gd name="T61" fmla="*/ 0 h 235"/>
                <a:gd name="T62" fmla="*/ 205 w 205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5" h="235">
                  <a:moveTo>
                    <a:pt x="40" y="32"/>
                  </a:moveTo>
                  <a:lnTo>
                    <a:pt x="75" y="0"/>
                  </a:lnTo>
                  <a:lnTo>
                    <a:pt x="99" y="46"/>
                  </a:lnTo>
                  <a:lnTo>
                    <a:pt x="131" y="26"/>
                  </a:lnTo>
                  <a:lnTo>
                    <a:pt x="173" y="64"/>
                  </a:lnTo>
                  <a:lnTo>
                    <a:pt x="205" y="141"/>
                  </a:lnTo>
                  <a:lnTo>
                    <a:pt x="184" y="160"/>
                  </a:lnTo>
                  <a:lnTo>
                    <a:pt x="195" y="203"/>
                  </a:lnTo>
                  <a:lnTo>
                    <a:pt x="179" y="233"/>
                  </a:lnTo>
                  <a:lnTo>
                    <a:pt x="135" y="217"/>
                  </a:lnTo>
                  <a:lnTo>
                    <a:pt x="130" y="235"/>
                  </a:lnTo>
                  <a:lnTo>
                    <a:pt x="98" y="232"/>
                  </a:lnTo>
                  <a:lnTo>
                    <a:pt x="79" y="219"/>
                  </a:lnTo>
                  <a:lnTo>
                    <a:pt x="35" y="200"/>
                  </a:lnTo>
                  <a:lnTo>
                    <a:pt x="29" y="129"/>
                  </a:lnTo>
                  <a:lnTo>
                    <a:pt x="0" y="93"/>
                  </a:lnTo>
                  <a:lnTo>
                    <a:pt x="29" y="19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4" name="Freeform 177"/>
            <p:cNvSpPr>
              <a:spLocks/>
            </p:cNvSpPr>
            <p:nvPr/>
          </p:nvSpPr>
          <p:spPr bwMode="auto">
            <a:xfrm>
              <a:off x="5383060" y="5289535"/>
              <a:ext cx="128360" cy="139094"/>
            </a:xfrm>
            <a:custGeom>
              <a:avLst/>
              <a:gdLst>
                <a:gd name="T0" fmla="*/ 2147483647 w 286"/>
                <a:gd name="T1" fmla="*/ 2147483647 h 310"/>
                <a:gd name="T2" fmla="*/ 2147483647 w 286"/>
                <a:gd name="T3" fmla="*/ 2147483647 h 310"/>
                <a:gd name="T4" fmla="*/ 2147483647 w 286"/>
                <a:gd name="T5" fmla="*/ 2147483647 h 310"/>
                <a:gd name="T6" fmla="*/ 2147483647 w 286"/>
                <a:gd name="T7" fmla="*/ 2147483647 h 310"/>
                <a:gd name="T8" fmla="*/ 2147483647 w 286"/>
                <a:gd name="T9" fmla="*/ 2147483647 h 310"/>
                <a:gd name="T10" fmla="*/ 2147483647 w 286"/>
                <a:gd name="T11" fmla="*/ 2147483647 h 310"/>
                <a:gd name="T12" fmla="*/ 2147483647 w 286"/>
                <a:gd name="T13" fmla="*/ 2147483647 h 310"/>
                <a:gd name="T14" fmla="*/ 2147483647 w 286"/>
                <a:gd name="T15" fmla="*/ 2147483647 h 310"/>
                <a:gd name="T16" fmla="*/ 2147483647 w 286"/>
                <a:gd name="T17" fmla="*/ 2147483647 h 310"/>
                <a:gd name="T18" fmla="*/ 2147483647 w 286"/>
                <a:gd name="T19" fmla="*/ 2147483647 h 310"/>
                <a:gd name="T20" fmla="*/ 2147483647 w 286"/>
                <a:gd name="T21" fmla="*/ 2147483647 h 310"/>
                <a:gd name="T22" fmla="*/ 2147483647 w 286"/>
                <a:gd name="T23" fmla="*/ 2147483647 h 310"/>
                <a:gd name="T24" fmla="*/ 2147483647 w 286"/>
                <a:gd name="T25" fmla="*/ 2147483647 h 310"/>
                <a:gd name="T26" fmla="*/ 2147483647 w 286"/>
                <a:gd name="T27" fmla="*/ 2147483647 h 310"/>
                <a:gd name="T28" fmla="*/ 2147483647 w 286"/>
                <a:gd name="T29" fmla="*/ 2147483647 h 310"/>
                <a:gd name="T30" fmla="*/ 2147483647 w 286"/>
                <a:gd name="T31" fmla="*/ 2147483647 h 310"/>
                <a:gd name="T32" fmla="*/ 2147483647 w 286"/>
                <a:gd name="T33" fmla="*/ 2147483647 h 310"/>
                <a:gd name="T34" fmla="*/ 2147483647 w 286"/>
                <a:gd name="T35" fmla="*/ 2147483647 h 310"/>
                <a:gd name="T36" fmla="*/ 2147483647 w 286"/>
                <a:gd name="T37" fmla="*/ 2147483647 h 310"/>
                <a:gd name="T38" fmla="*/ 2147483647 w 286"/>
                <a:gd name="T39" fmla="*/ 2147483647 h 310"/>
                <a:gd name="T40" fmla="*/ 0 w 286"/>
                <a:gd name="T41" fmla="*/ 2147483647 h 310"/>
                <a:gd name="T42" fmla="*/ 2147483647 w 286"/>
                <a:gd name="T43" fmla="*/ 2147483647 h 310"/>
                <a:gd name="T44" fmla="*/ 2147483647 w 286"/>
                <a:gd name="T45" fmla="*/ 2147483647 h 310"/>
                <a:gd name="T46" fmla="*/ 2147483647 w 286"/>
                <a:gd name="T47" fmla="*/ 2147483647 h 310"/>
                <a:gd name="T48" fmla="*/ 2147483647 w 286"/>
                <a:gd name="T49" fmla="*/ 2147483647 h 310"/>
                <a:gd name="T50" fmla="*/ 2147483647 w 286"/>
                <a:gd name="T51" fmla="*/ 2147483647 h 310"/>
                <a:gd name="T52" fmla="*/ 2147483647 w 286"/>
                <a:gd name="T53" fmla="*/ 0 h 310"/>
                <a:gd name="T54" fmla="*/ 2147483647 w 286"/>
                <a:gd name="T55" fmla="*/ 2147483647 h 310"/>
                <a:gd name="T56" fmla="*/ 2147483647 w 286"/>
                <a:gd name="T57" fmla="*/ 2147483647 h 310"/>
                <a:gd name="T58" fmla="*/ 2147483647 w 286"/>
                <a:gd name="T59" fmla="*/ 2147483647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6"/>
                <a:gd name="T91" fmla="*/ 0 h 310"/>
                <a:gd name="T92" fmla="*/ 286 w 286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6" h="310">
                  <a:moveTo>
                    <a:pt x="160" y="9"/>
                  </a:moveTo>
                  <a:lnTo>
                    <a:pt x="160" y="33"/>
                  </a:lnTo>
                  <a:lnTo>
                    <a:pt x="202" y="27"/>
                  </a:lnTo>
                  <a:lnTo>
                    <a:pt x="251" y="73"/>
                  </a:lnTo>
                  <a:lnTo>
                    <a:pt x="262" y="94"/>
                  </a:lnTo>
                  <a:lnTo>
                    <a:pt x="248" y="115"/>
                  </a:lnTo>
                  <a:lnTo>
                    <a:pt x="251" y="152"/>
                  </a:lnTo>
                  <a:lnTo>
                    <a:pt x="275" y="161"/>
                  </a:lnTo>
                  <a:lnTo>
                    <a:pt x="283" y="190"/>
                  </a:lnTo>
                  <a:lnTo>
                    <a:pt x="286" y="229"/>
                  </a:lnTo>
                  <a:lnTo>
                    <a:pt x="219" y="310"/>
                  </a:lnTo>
                  <a:lnTo>
                    <a:pt x="195" y="294"/>
                  </a:lnTo>
                  <a:lnTo>
                    <a:pt x="168" y="305"/>
                  </a:lnTo>
                  <a:lnTo>
                    <a:pt x="165" y="280"/>
                  </a:lnTo>
                  <a:lnTo>
                    <a:pt x="78" y="288"/>
                  </a:lnTo>
                  <a:lnTo>
                    <a:pt x="62" y="257"/>
                  </a:lnTo>
                  <a:lnTo>
                    <a:pt x="59" y="225"/>
                  </a:lnTo>
                  <a:lnTo>
                    <a:pt x="40" y="241"/>
                  </a:lnTo>
                  <a:lnTo>
                    <a:pt x="3" y="235"/>
                  </a:lnTo>
                  <a:lnTo>
                    <a:pt x="21" y="163"/>
                  </a:lnTo>
                  <a:lnTo>
                    <a:pt x="0" y="158"/>
                  </a:lnTo>
                  <a:lnTo>
                    <a:pt x="11" y="133"/>
                  </a:lnTo>
                  <a:lnTo>
                    <a:pt x="34" y="133"/>
                  </a:lnTo>
                  <a:lnTo>
                    <a:pt x="59" y="109"/>
                  </a:lnTo>
                  <a:lnTo>
                    <a:pt x="58" y="81"/>
                  </a:lnTo>
                  <a:lnTo>
                    <a:pt x="98" y="51"/>
                  </a:lnTo>
                  <a:lnTo>
                    <a:pt x="133" y="0"/>
                  </a:lnTo>
                  <a:lnTo>
                    <a:pt x="160" y="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5" name="Freeform 178"/>
            <p:cNvSpPr>
              <a:spLocks/>
            </p:cNvSpPr>
            <p:nvPr/>
          </p:nvSpPr>
          <p:spPr bwMode="auto">
            <a:xfrm>
              <a:off x="5566175" y="5320494"/>
              <a:ext cx="113998" cy="101853"/>
            </a:xfrm>
            <a:custGeom>
              <a:avLst/>
              <a:gdLst>
                <a:gd name="T0" fmla="*/ 2147483647 w 254"/>
                <a:gd name="T1" fmla="*/ 2147483647 h 227"/>
                <a:gd name="T2" fmla="*/ 2147483647 w 254"/>
                <a:gd name="T3" fmla="*/ 2147483647 h 227"/>
                <a:gd name="T4" fmla="*/ 2147483647 w 254"/>
                <a:gd name="T5" fmla="*/ 2147483647 h 227"/>
                <a:gd name="T6" fmla="*/ 2147483647 w 254"/>
                <a:gd name="T7" fmla="*/ 2147483647 h 227"/>
                <a:gd name="T8" fmla="*/ 0 w 254"/>
                <a:gd name="T9" fmla="*/ 2147483647 h 227"/>
                <a:gd name="T10" fmla="*/ 2147483647 w 254"/>
                <a:gd name="T11" fmla="*/ 2147483647 h 227"/>
                <a:gd name="T12" fmla="*/ 2147483647 w 254"/>
                <a:gd name="T13" fmla="*/ 2147483647 h 227"/>
                <a:gd name="T14" fmla="*/ 2147483647 w 254"/>
                <a:gd name="T15" fmla="*/ 2147483647 h 227"/>
                <a:gd name="T16" fmla="*/ 2147483647 w 254"/>
                <a:gd name="T17" fmla="*/ 2147483647 h 227"/>
                <a:gd name="T18" fmla="*/ 2147483647 w 254"/>
                <a:gd name="T19" fmla="*/ 2147483647 h 227"/>
                <a:gd name="T20" fmla="*/ 2147483647 w 254"/>
                <a:gd name="T21" fmla="*/ 2147483647 h 227"/>
                <a:gd name="T22" fmla="*/ 2147483647 w 254"/>
                <a:gd name="T23" fmla="*/ 2147483647 h 227"/>
                <a:gd name="T24" fmla="*/ 2147483647 w 254"/>
                <a:gd name="T25" fmla="*/ 2147483647 h 227"/>
                <a:gd name="T26" fmla="*/ 2147483647 w 254"/>
                <a:gd name="T27" fmla="*/ 2147483647 h 227"/>
                <a:gd name="T28" fmla="*/ 2147483647 w 254"/>
                <a:gd name="T29" fmla="*/ 2147483647 h 227"/>
                <a:gd name="T30" fmla="*/ 2147483647 w 254"/>
                <a:gd name="T31" fmla="*/ 2147483647 h 227"/>
                <a:gd name="T32" fmla="*/ 2147483647 w 254"/>
                <a:gd name="T33" fmla="*/ 2147483647 h 227"/>
                <a:gd name="T34" fmla="*/ 2147483647 w 254"/>
                <a:gd name="T35" fmla="*/ 2147483647 h 227"/>
                <a:gd name="T36" fmla="*/ 2147483647 w 254"/>
                <a:gd name="T37" fmla="*/ 2147483647 h 227"/>
                <a:gd name="T38" fmla="*/ 2147483647 w 254"/>
                <a:gd name="T39" fmla="*/ 2147483647 h 227"/>
                <a:gd name="T40" fmla="*/ 2147483647 w 254"/>
                <a:gd name="T41" fmla="*/ 2147483647 h 227"/>
                <a:gd name="T42" fmla="*/ 2147483647 w 254"/>
                <a:gd name="T43" fmla="*/ 0 h 227"/>
                <a:gd name="T44" fmla="*/ 2147483647 w 254"/>
                <a:gd name="T45" fmla="*/ 2147483647 h 227"/>
                <a:gd name="T46" fmla="*/ 2147483647 w 254"/>
                <a:gd name="T47" fmla="*/ 2147483647 h 227"/>
                <a:gd name="T48" fmla="*/ 2147483647 w 254"/>
                <a:gd name="T49" fmla="*/ 2147483647 h 227"/>
                <a:gd name="T50" fmla="*/ 2147483647 w 254"/>
                <a:gd name="T51" fmla="*/ 2147483647 h 227"/>
                <a:gd name="T52" fmla="*/ 2147483647 w 254"/>
                <a:gd name="T53" fmla="*/ 2147483647 h 2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4"/>
                <a:gd name="T82" fmla="*/ 0 h 227"/>
                <a:gd name="T83" fmla="*/ 254 w 254"/>
                <a:gd name="T84" fmla="*/ 227 h 2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4" h="227">
                  <a:moveTo>
                    <a:pt x="26" y="72"/>
                  </a:moveTo>
                  <a:lnTo>
                    <a:pt x="32" y="84"/>
                  </a:lnTo>
                  <a:lnTo>
                    <a:pt x="8" y="116"/>
                  </a:lnTo>
                  <a:lnTo>
                    <a:pt x="18" y="132"/>
                  </a:lnTo>
                  <a:lnTo>
                    <a:pt x="0" y="134"/>
                  </a:lnTo>
                  <a:lnTo>
                    <a:pt x="19" y="188"/>
                  </a:lnTo>
                  <a:lnTo>
                    <a:pt x="16" y="209"/>
                  </a:lnTo>
                  <a:lnTo>
                    <a:pt x="24" y="225"/>
                  </a:lnTo>
                  <a:lnTo>
                    <a:pt x="82" y="225"/>
                  </a:lnTo>
                  <a:lnTo>
                    <a:pt x="110" y="168"/>
                  </a:lnTo>
                  <a:lnTo>
                    <a:pt x="134" y="144"/>
                  </a:lnTo>
                  <a:lnTo>
                    <a:pt x="141" y="166"/>
                  </a:lnTo>
                  <a:lnTo>
                    <a:pt x="155" y="164"/>
                  </a:lnTo>
                  <a:lnTo>
                    <a:pt x="179" y="227"/>
                  </a:lnTo>
                  <a:lnTo>
                    <a:pt x="208" y="153"/>
                  </a:lnTo>
                  <a:lnTo>
                    <a:pt x="219" y="166"/>
                  </a:lnTo>
                  <a:lnTo>
                    <a:pt x="254" y="134"/>
                  </a:lnTo>
                  <a:lnTo>
                    <a:pt x="224" y="52"/>
                  </a:lnTo>
                  <a:lnTo>
                    <a:pt x="197" y="48"/>
                  </a:lnTo>
                  <a:lnTo>
                    <a:pt x="171" y="44"/>
                  </a:lnTo>
                  <a:lnTo>
                    <a:pt x="166" y="28"/>
                  </a:lnTo>
                  <a:lnTo>
                    <a:pt x="86" y="0"/>
                  </a:lnTo>
                  <a:lnTo>
                    <a:pt x="86" y="25"/>
                  </a:lnTo>
                  <a:lnTo>
                    <a:pt x="64" y="2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6" name="Freeform 179"/>
            <p:cNvSpPr>
              <a:spLocks/>
            </p:cNvSpPr>
            <p:nvPr/>
          </p:nvSpPr>
          <p:spPr bwMode="auto">
            <a:xfrm>
              <a:off x="5442752" y="5206078"/>
              <a:ext cx="108163" cy="116211"/>
            </a:xfrm>
            <a:custGeom>
              <a:avLst/>
              <a:gdLst>
                <a:gd name="T0" fmla="*/ 2147483647 w 241"/>
                <a:gd name="T1" fmla="*/ 2147483647 h 259"/>
                <a:gd name="T2" fmla="*/ 2147483647 w 241"/>
                <a:gd name="T3" fmla="*/ 2147483647 h 259"/>
                <a:gd name="T4" fmla="*/ 2147483647 w 241"/>
                <a:gd name="T5" fmla="*/ 2147483647 h 259"/>
                <a:gd name="T6" fmla="*/ 2147483647 w 241"/>
                <a:gd name="T7" fmla="*/ 2147483647 h 259"/>
                <a:gd name="T8" fmla="*/ 2147483647 w 241"/>
                <a:gd name="T9" fmla="*/ 2147483647 h 259"/>
                <a:gd name="T10" fmla="*/ 0 w 241"/>
                <a:gd name="T11" fmla="*/ 2147483647 h 259"/>
                <a:gd name="T12" fmla="*/ 2147483647 w 241"/>
                <a:gd name="T13" fmla="*/ 2147483647 h 259"/>
                <a:gd name="T14" fmla="*/ 2147483647 w 241"/>
                <a:gd name="T15" fmla="*/ 2147483647 h 259"/>
                <a:gd name="T16" fmla="*/ 2147483647 w 241"/>
                <a:gd name="T17" fmla="*/ 2147483647 h 259"/>
                <a:gd name="T18" fmla="*/ 2147483647 w 241"/>
                <a:gd name="T19" fmla="*/ 2147483647 h 259"/>
                <a:gd name="T20" fmla="*/ 2147483647 w 241"/>
                <a:gd name="T21" fmla="*/ 2147483647 h 259"/>
                <a:gd name="T22" fmla="*/ 2147483647 w 241"/>
                <a:gd name="T23" fmla="*/ 2147483647 h 259"/>
                <a:gd name="T24" fmla="*/ 2147483647 w 241"/>
                <a:gd name="T25" fmla="*/ 2147483647 h 259"/>
                <a:gd name="T26" fmla="*/ 2147483647 w 241"/>
                <a:gd name="T27" fmla="*/ 2147483647 h 259"/>
                <a:gd name="T28" fmla="*/ 2147483647 w 241"/>
                <a:gd name="T29" fmla="*/ 0 h 259"/>
                <a:gd name="T30" fmla="*/ 2147483647 w 241"/>
                <a:gd name="T31" fmla="*/ 2147483647 h 259"/>
                <a:gd name="T32" fmla="*/ 2147483647 w 241"/>
                <a:gd name="T33" fmla="*/ 2147483647 h 259"/>
                <a:gd name="T34" fmla="*/ 2147483647 w 241"/>
                <a:gd name="T35" fmla="*/ 2147483647 h 259"/>
                <a:gd name="T36" fmla="*/ 2147483647 w 241"/>
                <a:gd name="T37" fmla="*/ 2147483647 h 259"/>
                <a:gd name="T38" fmla="*/ 2147483647 w 241"/>
                <a:gd name="T39" fmla="*/ 2147483647 h 259"/>
                <a:gd name="T40" fmla="*/ 2147483647 w 241"/>
                <a:gd name="T41" fmla="*/ 2147483647 h 259"/>
                <a:gd name="T42" fmla="*/ 2147483647 w 241"/>
                <a:gd name="T43" fmla="*/ 2147483647 h 259"/>
                <a:gd name="T44" fmla="*/ 2147483647 w 241"/>
                <a:gd name="T45" fmla="*/ 2147483647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1"/>
                <a:gd name="T70" fmla="*/ 0 h 259"/>
                <a:gd name="T71" fmla="*/ 241 w 241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1" h="259">
                  <a:moveTo>
                    <a:pt x="241" y="194"/>
                  </a:moveTo>
                  <a:lnTo>
                    <a:pt x="118" y="259"/>
                  </a:lnTo>
                  <a:lnTo>
                    <a:pt x="69" y="213"/>
                  </a:lnTo>
                  <a:lnTo>
                    <a:pt x="27" y="219"/>
                  </a:lnTo>
                  <a:lnTo>
                    <a:pt x="27" y="195"/>
                  </a:lnTo>
                  <a:lnTo>
                    <a:pt x="0" y="186"/>
                  </a:lnTo>
                  <a:lnTo>
                    <a:pt x="35" y="149"/>
                  </a:lnTo>
                  <a:lnTo>
                    <a:pt x="38" y="127"/>
                  </a:lnTo>
                  <a:lnTo>
                    <a:pt x="54" y="127"/>
                  </a:lnTo>
                  <a:lnTo>
                    <a:pt x="62" y="109"/>
                  </a:lnTo>
                  <a:lnTo>
                    <a:pt x="40" y="93"/>
                  </a:lnTo>
                  <a:lnTo>
                    <a:pt x="41" y="64"/>
                  </a:lnTo>
                  <a:lnTo>
                    <a:pt x="35" y="45"/>
                  </a:lnTo>
                  <a:lnTo>
                    <a:pt x="109" y="2"/>
                  </a:lnTo>
                  <a:lnTo>
                    <a:pt x="144" y="0"/>
                  </a:lnTo>
                  <a:lnTo>
                    <a:pt x="158" y="13"/>
                  </a:lnTo>
                  <a:lnTo>
                    <a:pt x="149" y="53"/>
                  </a:lnTo>
                  <a:lnTo>
                    <a:pt x="168" y="72"/>
                  </a:lnTo>
                  <a:lnTo>
                    <a:pt x="189" y="147"/>
                  </a:lnTo>
                  <a:lnTo>
                    <a:pt x="241" y="162"/>
                  </a:lnTo>
                  <a:lnTo>
                    <a:pt x="241" y="19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7" name="Freeform 180"/>
            <p:cNvSpPr>
              <a:spLocks/>
            </p:cNvSpPr>
            <p:nvPr/>
          </p:nvSpPr>
          <p:spPr bwMode="auto">
            <a:xfrm>
              <a:off x="5383957" y="5107815"/>
              <a:ext cx="107714" cy="139094"/>
            </a:xfrm>
            <a:custGeom>
              <a:avLst/>
              <a:gdLst>
                <a:gd name="T0" fmla="*/ 0 w 240"/>
                <a:gd name="T1" fmla="*/ 2147483647 h 310"/>
                <a:gd name="T2" fmla="*/ 2147483647 w 240"/>
                <a:gd name="T3" fmla="*/ 0 h 310"/>
                <a:gd name="T4" fmla="*/ 2147483647 w 240"/>
                <a:gd name="T5" fmla="*/ 2147483647 h 310"/>
                <a:gd name="T6" fmla="*/ 2147483647 w 240"/>
                <a:gd name="T7" fmla="*/ 2147483647 h 310"/>
                <a:gd name="T8" fmla="*/ 2147483647 w 240"/>
                <a:gd name="T9" fmla="*/ 2147483647 h 310"/>
                <a:gd name="T10" fmla="*/ 2147483647 w 240"/>
                <a:gd name="T11" fmla="*/ 2147483647 h 310"/>
                <a:gd name="T12" fmla="*/ 2147483647 w 240"/>
                <a:gd name="T13" fmla="*/ 2147483647 h 310"/>
                <a:gd name="T14" fmla="*/ 2147483647 w 240"/>
                <a:gd name="T15" fmla="*/ 2147483647 h 310"/>
                <a:gd name="T16" fmla="*/ 2147483647 w 240"/>
                <a:gd name="T17" fmla="*/ 2147483647 h 310"/>
                <a:gd name="T18" fmla="*/ 2147483647 w 240"/>
                <a:gd name="T19" fmla="*/ 2147483647 h 310"/>
                <a:gd name="T20" fmla="*/ 2147483647 w 240"/>
                <a:gd name="T21" fmla="*/ 2147483647 h 310"/>
                <a:gd name="T22" fmla="*/ 2147483647 w 240"/>
                <a:gd name="T23" fmla="*/ 2147483647 h 310"/>
                <a:gd name="T24" fmla="*/ 2147483647 w 240"/>
                <a:gd name="T25" fmla="*/ 2147483647 h 310"/>
                <a:gd name="T26" fmla="*/ 2147483647 w 240"/>
                <a:gd name="T27" fmla="*/ 2147483647 h 310"/>
                <a:gd name="T28" fmla="*/ 2147483647 w 240"/>
                <a:gd name="T29" fmla="*/ 2147483647 h 310"/>
                <a:gd name="T30" fmla="*/ 2147483647 w 240"/>
                <a:gd name="T31" fmla="*/ 2147483647 h 310"/>
                <a:gd name="T32" fmla="*/ 2147483647 w 240"/>
                <a:gd name="T33" fmla="*/ 2147483647 h 310"/>
                <a:gd name="T34" fmla="*/ 2147483647 w 240"/>
                <a:gd name="T35" fmla="*/ 2147483647 h 310"/>
                <a:gd name="T36" fmla="*/ 2147483647 w 240"/>
                <a:gd name="T37" fmla="*/ 2147483647 h 310"/>
                <a:gd name="T38" fmla="*/ 2147483647 w 240"/>
                <a:gd name="T39" fmla="*/ 2147483647 h 310"/>
                <a:gd name="T40" fmla="*/ 2147483647 w 240"/>
                <a:gd name="T41" fmla="*/ 2147483647 h 310"/>
                <a:gd name="T42" fmla="*/ 2147483647 w 240"/>
                <a:gd name="T43" fmla="*/ 2147483647 h 310"/>
                <a:gd name="T44" fmla="*/ 2147483647 w 240"/>
                <a:gd name="T45" fmla="*/ 2147483647 h 310"/>
                <a:gd name="T46" fmla="*/ 2147483647 w 240"/>
                <a:gd name="T47" fmla="*/ 2147483647 h 310"/>
                <a:gd name="T48" fmla="*/ 0 w 240"/>
                <a:gd name="T49" fmla="*/ 2147483647 h 310"/>
                <a:gd name="T50" fmla="*/ 0 w 240"/>
                <a:gd name="T51" fmla="*/ 2147483647 h 310"/>
                <a:gd name="T52" fmla="*/ 0 w 240"/>
                <a:gd name="T53" fmla="*/ 2147483647 h 3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0"/>
                <a:gd name="T82" fmla="*/ 0 h 310"/>
                <a:gd name="T83" fmla="*/ 240 w 240"/>
                <a:gd name="T84" fmla="*/ 310 h 3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0" h="310">
                  <a:moveTo>
                    <a:pt x="0" y="27"/>
                  </a:moveTo>
                  <a:lnTo>
                    <a:pt x="30" y="0"/>
                  </a:lnTo>
                  <a:lnTo>
                    <a:pt x="78" y="40"/>
                  </a:lnTo>
                  <a:lnTo>
                    <a:pt x="80" y="66"/>
                  </a:lnTo>
                  <a:lnTo>
                    <a:pt x="144" y="56"/>
                  </a:lnTo>
                  <a:lnTo>
                    <a:pt x="187" y="123"/>
                  </a:lnTo>
                  <a:lnTo>
                    <a:pt x="188" y="160"/>
                  </a:lnTo>
                  <a:lnTo>
                    <a:pt x="233" y="187"/>
                  </a:lnTo>
                  <a:lnTo>
                    <a:pt x="240" y="221"/>
                  </a:lnTo>
                  <a:lnTo>
                    <a:pt x="166" y="264"/>
                  </a:lnTo>
                  <a:lnTo>
                    <a:pt x="172" y="283"/>
                  </a:lnTo>
                  <a:lnTo>
                    <a:pt x="126" y="302"/>
                  </a:lnTo>
                  <a:lnTo>
                    <a:pt x="105" y="287"/>
                  </a:lnTo>
                  <a:lnTo>
                    <a:pt x="99" y="310"/>
                  </a:lnTo>
                  <a:lnTo>
                    <a:pt x="49" y="299"/>
                  </a:lnTo>
                  <a:lnTo>
                    <a:pt x="54" y="283"/>
                  </a:lnTo>
                  <a:lnTo>
                    <a:pt x="35" y="271"/>
                  </a:lnTo>
                  <a:lnTo>
                    <a:pt x="48" y="227"/>
                  </a:lnTo>
                  <a:lnTo>
                    <a:pt x="24" y="235"/>
                  </a:lnTo>
                  <a:lnTo>
                    <a:pt x="9" y="189"/>
                  </a:lnTo>
                  <a:lnTo>
                    <a:pt x="21" y="157"/>
                  </a:lnTo>
                  <a:lnTo>
                    <a:pt x="8" y="146"/>
                  </a:lnTo>
                  <a:lnTo>
                    <a:pt x="19" y="125"/>
                  </a:lnTo>
                  <a:lnTo>
                    <a:pt x="16" y="6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8" name="Freeform 181"/>
            <p:cNvSpPr>
              <a:spLocks/>
            </p:cNvSpPr>
            <p:nvPr/>
          </p:nvSpPr>
          <p:spPr bwMode="auto">
            <a:xfrm>
              <a:off x="5698125" y="5110955"/>
              <a:ext cx="156187" cy="119801"/>
            </a:xfrm>
            <a:custGeom>
              <a:avLst/>
              <a:gdLst>
                <a:gd name="T0" fmla="*/ 2147483647 w 348"/>
                <a:gd name="T1" fmla="*/ 2147483647 h 267"/>
                <a:gd name="T2" fmla="*/ 0 w 348"/>
                <a:gd name="T3" fmla="*/ 2147483647 h 267"/>
                <a:gd name="T4" fmla="*/ 2147483647 w 348"/>
                <a:gd name="T5" fmla="*/ 2147483647 h 267"/>
                <a:gd name="T6" fmla="*/ 2147483647 w 348"/>
                <a:gd name="T7" fmla="*/ 2147483647 h 267"/>
                <a:gd name="T8" fmla="*/ 2147483647 w 348"/>
                <a:gd name="T9" fmla="*/ 2147483647 h 267"/>
                <a:gd name="T10" fmla="*/ 2147483647 w 348"/>
                <a:gd name="T11" fmla="*/ 2147483647 h 267"/>
                <a:gd name="T12" fmla="*/ 2147483647 w 348"/>
                <a:gd name="T13" fmla="*/ 0 h 267"/>
                <a:gd name="T14" fmla="*/ 2147483647 w 348"/>
                <a:gd name="T15" fmla="*/ 2147483647 h 267"/>
                <a:gd name="T16" fmla="*/ 2147483647 w 348"/>
                <a:gd name="T17" fmla="*/ 2147483647 h 267"/>
                <a:gd name="T18" fmla="*/ 2147483647 w 348"/>
                <a:gd name="T19" fmla="*/ 2147483647 h 267"/>
                <a:gd name="T20" fmla="*/ 2147483647 w 348"/>
                <a:gd name="T21" fmla="*/ 2147483647 h 267"/>
                <a:gd name="T22" fmla="*/ 2147483647 w 348"/>
                <a:gd name="T23" fmla="*/ 2147483647 h 267"/>
                <a:gd name="T24" fmla="*/ 2147483647 w 348"/>
                <a:gd name="T25" fmla="*/ 2147483647 h 267"/>
                <a:gd name="T26" fmla="*/ 2147483647 w 348"/>
                <a:gd name="T27" fmla="*/ 2147483647 h 267"/>
                <a:gd name="T28" fmla="*/ 2147483647 w 348"/>
                <a:gd name="T29" fmla="*/ 2147483647 h 267"/>
                <a:gd name="T30" fmla="*/ 2147483647 w 348"/>
                <a:gd name="T31" fmla="*/ 2147483647 h 267"/>
                <a:gd name="T32" fmla="*/ 2147483647 w 348"/>
                <a:gd name="T33" fmla="*/ 2147483647 h 267"/>
                <a:gd name="T34" fmla="*/ 2147483647 w 348"/>
                <a:gd name="T35" fmla="*/ 2147483647 h 267"/>
                <a:gd name="T36" fmla="*/ 2147483647 w 348"/>
                <a:gd name="T37" fmla="*/ 2147483647 h 267"/>
                <a:gd name="T38" fmla="*/ 2147483647 w 348"/>
                <a:gd name="T39" fmla="*/ 2147483647 h 267"/>
                <a:gd name="T40" fmla="*/ 2147483647 w 348"/>
                <a:gd name="T41" fmla="*/ 2147483647 h 267"/>
                <a:gd name="T42" fmla="*/ 2147483647 w 348"/>
                <a:gd name="T43" fmla="*/ 2147483647 h 267"/>
                <a:gd name="T44" fmla="*/ 2147483647 w 348"/>
                <a:gd name="T45" fmla="*/ 2147483647 h 267"/>
                <a:gd name="T46" fmla="*/ 2147483647 w 348"/>
                <a:gd name="T47" fmla="*/ 2147483647 h 267"/>
                <a:gd name="T48" fmla="*/ 2147483647 w 348"/>
                <a:gd name="T49" fmla="*/ 2147483647 h 267"/>
                <a:gd name="T50" fmla="*/ 2147483647 w 348"/>
                <a:gd name="T51" fmla="*/ 2147483647 h 267"/>
                <a:gd name="T52" fmla="*/ 2147483647 w 348"/>
                <a:gd name="T53" fmla="*/ 2147483647 h 267"/>
                <a:gd name="T54" fmla="*/ 2147483647 w 348"/>
                <a:gd name="T55" fmla="*/ 2147483647 h 267"/>
                <a:gd name="T56" fmla="*/ 2147483647 w 348"/>
                <a:gd name="T57" fmla="*/ 2147483647 h 267"/>
                <a:gd name="T58" fmla="*/ 2147483647 w 348"/>
                <a:gd name="T59" fmla="*/ 2147483647 h 267"/>
                <a:gd name="T60" fmla="*/ 2147483647 w 348"/>
                <a:gd name="T61" fmla="*/ 2147483647 h 267"/>
                <a:gd name="T62" fmla="*/ 2147483647 w 348"/>
                <a:gd name="T63" fmla="*/ 2147483647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267"/>
                <a:gd name="T98" fmla="*/ 348 w 348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267">
                  <a:moveTo>
                    <a:pt x="24" y="152"/>
                  </a:moveTo>
                  <a:lnTo>
                    <a:pt x="0" y="113"/>
                  </a:lnTo>
                  <a:lnTo>
                    <a:pt x="28" y="113"/>
                  </a:lnTo>
                  <a:lnTo>
                    <a:pt x="39" y="124"/>
                  </a:lnTo>
                  <a:lnTo>
                    <a:pt x="87" y="99"/>
                  </a:lnTo>
                  <a:lnTo>
                    <a:pt x="82" y="11"/>
                  </a:lnTo>
                  <a:lnTo>
                    <a:pt x="114" y="0"/>
                  </a:lnTo>
                  <a:lnTo>
                    <a:pt x="207" y="64"/>
                  </a:lnTo>
                  <a:lnTo>
                    <a:pt x="247" y="49"/>
                  </a:lnTo>
                  <a:lnTo>
                    <a:pt x="306" y="44"/>
                  </a:lnTo>
                  <a:lnTo>
                    <a:pt x="348" y="81"/>
                  </a:lnTo>
                  <a:lnTo>
                    <a:pt x="325" y="84"/>
                  </a:lnTo>
                  <a:lnTo>
                    <a:pt x="346" y="136"/>
                  </a:lnTo>
                  <a:lnTo>
                    <a:pt x="330" y="164"/>
                  </a:lnTo>
                  <a:lnTo>
                    <a:pt x="348" y="177"/>
                  </a:lnTo>
                  <a:lnTo>
                    <a:pt x="319" y="188"/>
                  </a:lnTo>
                  <a:lnTo>
                    <a:pt x="298" y="171"/>
                  </a:lnTo>
                  <a:lnTo>
                    <a:pt x="277" y="177"/>
                  </a:lnTo>
                  <a:lnTo>
                    <a:pt x="253" y="171"/>
                  </a:lnTo>
                  <a:lnTo>
                    <a:pt x="226" y="267"/>
                  </a:lnTo>
                  <a:lnTo>
                    <a:pt x="216" y="265"/>
                  </a:lnTo>
                  <a:lnTo>
                    <a:pt x="210" y="235"/>
                  </a:lnTo>
                  <a:lnTo>
                    <a:pt x="154" y="238"/>
                  </a:lnTo>
                  <a:lnTo>
                    <a:pt x="152" y="265"/>
                  </a:lnTo>
                  <a:lnTo>
                    <a:pt x="61" y="267"/>
                  </a:lnTo>
                  <a:lnTo>
                    <a:pt x="58" y="240"/>
                  </a:lnTo>
                  <a:lnTo>
                    <a:pt x="74" y="230"/>
                  </a:lnTo>
                  <a:lnTo>
                    <a:pt x="74" y="188"/>
                  </a:lnTo>
                  <a:lnTo>
                    <a:pt x="26" y="169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9" name="Freeform 182"/>
            <p:cNvSpPr>
              <a:spLocks/>
            </p:cNvSpPr>
            <p:nvPr/>
          </p:nvSpPr>
          <p:spPr bwMode="auto">
            <a:xfrm>
              <a:off x="5835462" y="5090765"/>
              <a:ext cx="82581" cy="126980"/>
            </a:xfrm>
            <a:custGeom>
              <a:avLst/>
              <a:gdLst>
                <a:gd name="T0" fmla="*/ 0 w 184"/>
                <a:gd name="T1" fmla="*/ 2147483647 h 283"/>
                <a:gd name="T2" fmla="*/ 2147483647 w 184"/>
                <a:gd name="T3" fmla="*/ 2147483647 h 283"/>
                <a:gd name="T4" fmla="*/ 2147483647 w 184"/>
                <a:gd name="T5" fmla="*/ 0 h 283"/>
                <a:gd name="T6" fmla="*/ 2147483647 w 184"/>
                <a:gd name="T7" fmla="*/ 2147483647 h 283"/>
                <a:gd name="T8" fmla="*/ 2147483647 w 184"/>
                <a:gd name="T9" fmla="*/ 2147483647 h 283"/>
                <a:gd name="T10" fmla="*/ 2147483647 w 184"/>
                <a:gd name="T11" fmla="*/ 2147483647 h 283"/>
                <a:gd name="T12" fmla="*/ 2147483647 w 184"/>
                <a:gd name="T13" fmla="*/ 2147483647 h 283"/>
                <a:gd name="T14" fmla="*/ 2147483647 w 184"/>
                <a:gd name="T15" fmla="*/ 2147483647 h 283"/>
                <a:gd name="T16" fmla="*/ 2147483647 w 184"/>
                <a:gd name="T17" fmla="*/ 2147483647 h 283"/>
                <a:gd name="T18" fmla="*/ 2147483647 w 184"/>
                <a:gd name="T19" fmla="*/ 2147483647 h 283"/>
                <a:gd name="T20" fmla="*/ 2147483647 w 184"/>
                <a:gd name="T21" fmla="*/ 2147483647 h 283"/>
                <a:gd name="T22" fmla="*/ 2147483647 w 184"/>
                <a:gd name="T23" fmla="*/ 2147483647 h 283"/>
                <a:gd name="T24" fmla="*/ 2147483647 w 184"/>
                <a:gd name="T25" fmla="*/ 2147483647 h 283"/>
                <a:gd name="T26" fmla="*/ 2147483647 w 184"/>
                <a:gd name="T27" fmla="*/ 2147483647 h 283"/>
                <a:gd name="T28" fmla="*/ 2147483647 w 184"/>
                <a:gd name="T29" fmla="*/ 2147483647 h 283"/>
                <a:gd name="T30" fmla="*/ 2147483647 w 184"/>
                <a:gd name="T31" fmla="*/ 2147483647 h 283"/>
                <a:gd name="T32" fmla="*/ 2147483647 w 184"/>
                <a:gd name="T33" fmla="*/ 2147483647 h 283"/>
                <a:gd name="T34" fmla="*/ 2147483647 w 184"/>
                <a:gd name="T35" fmla="*/ 2147483647 h 283"/>
                <a:gd name="T36" fmla="*/ 2147483647 w 184"/>
                <a:gd name="T37" fmla="*/ 2147483647 h 283"/>
                <a:gd name="T38" fmla="*/ 2147483647 w 184"/>
                <a:gd name="T39" fmla="*/ 2147483647 h 283"/>
                <a:gd name="T40" fmla="*/ 2147483647 w 184"/>
                <a:gd name="T41" fmla="*/ 2147483647 h 283"/>
                <a:gd name="T42" fmla="*/ 2147483647 w 184"/>
                <a:gd name="T43" fmla="*/ 2147483647 h 283"/>
                <a:gd name="T44" fmla="*/ 2147483647 w 184"/>
                <a:gd name="T45" fmla="*/ 2147483647 h 283"/>
                <a:gd name="T46" fmla="*/ 0 w 184"/>
                <a:gd name="T47" fmla="*/ 2147483647 h 283"/>
                <a:gd name="T48" fmla="*/ 0 w 184"/>
                <a:gd name="T49" fmla="*/ 2147483647 h 283"/>
                <a:gd name="T50" fmla="*/ 0 w 184"/>
                <a:gd name="T51" fmla="*/ 2147483647 h 2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4"/>
                <a:gd name="T79" fmla="*/ 0 h 283"/>
                <a:gd name="T80" fmla="*/ 184 w 184"/>
                <a:gd name="T81" fmla="*/ 283 h 2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4" h="283">
                  <a:moveTo>
                    <a:pt x="0" y="89"/>
                  </a:moveTo>
                  <a:lnTo>
                    <a:pt x="37" y="38"/>
                  </a:lnTo>
                  <a:lnTo>
                    <a:pt x="46" y="0"/>
                  </a:lnTo>
                  <a:lnTo>
                    <a:pt x="83" y="8"/>
                  </a:lnTo>
                  <a:lnTo>
                    <a:pt x="106" y="35"/>
                  </a:lnTo>
                  <a:lnTo>
                    <a:pt x="96" y="69"/>
                  </a:lnTo>
                  <a:lnTo>
                    <a:pt x="138" y="81"/>
                  </a:lnTo>
                  <a:lnTo>
                    <a:pt x="144" y="107"/>
                  </a:lnTo>
                  <a:lnTo>
                    <a:pt x="184" y="133"/>
                  </a:lnTo>
                  <a:lnTo>
                    <a:pt x="157" y="182"/>
                  </a:lnTo>
                  <a:lnTo>
                    <a:pt x="168" y="190"/>
                  </a:lnTo>
                  <a:lnTo>
                    <a:pt x="178" y="198"/>
                  </a:lnTo>
                  <a:lnTo>
                    <a:pt x="163" y="233"/>
                  </a:lnTo>
                  <a:lnTo>
                    <a:pt x="126" y="280"/>
                  </a:lnTo>
                  <a:lnTo>
                    <a:pt x="102" y="278"/>
                  </a:lnTo>
                  <a:lnTo>
                    <a:pt x="85" y="261"/>
                  </a:lnTo>
                  <a:lnTo>
                    <a:pt x="56" y="283"/>
                  </a:lnTo>
                  <a:lnTo>
                    <a:pt x="13" y="233"/>
                  </a:lnTo>
                  <a:lnTo>
                    <a:pt x="42" y="222"/>
                  </a:lnTo>
                  <a:lnTo>
                    <a:pt x="24" y="209"/>
                  </a:lnTo>
                  <a:lnTo>
                    <a:pt x="40" y="181"/>
                  </a:lnTo>
                  <a:lnTo>
                    <a:pt x="19" y="129"/>
                  </a:lnTo>
                  <a:lnTo>
                    <a:pt x="42" y="12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0" name="Freeform 183"/>
            <p:cNvSpPr>
              <a:spLocks/>
            </p:cNvSpPr>
            <p:nvPr/>
          </p:nvSpPr>
          <p:spPr bwMode="auto">
            <a:xfrm>
              <a:off x="5467885" y="5096597"/>
              <a:ext cx="109061" cy="115314"/>
            </a:xfrm>
            <a:custGeom>
              <a:avLst/>
              <a:gdLst>
                <a:gd name="T0" fmla="*/ 2147483647 w 243"/>
                <a:gd name="T1" fmla="*/ 2147483647 h 257"/>
                <a:gd name="T2" fmla="*/ 2147483647 w 243"/>
                <a:gd name="T3" fmla="*/ 2147483647 h 257"/>
                <a:gd name="T4" fmla="*/ 2147483647 w 243"/>
                <a:gd name="T5" fmla="*/ 2147483647 h 257"/>
                <a:gd name="T6" fmla="*/ 2147483647 w 243"/>
                <a:gd name="T7" fmla="*/ 2147483647 h 257"/>
                <a:gd name="T8" fmla="*/ 2147483647 w 243"/>
                <a:gd name="T9" fmla="*/ 2147483647 h 257"/>
                <a:gd name="T10" fmla="*/ 2147483647 w 243"/>
                <a:gd name="T11" fmla="*/ 2147483647 h 257"/>
                <a:gd name="T12" fmla="*/ 2147483647 w 243"/>
                <a:gd name="T13" fmla="*/ 2147483647 h 257"/>
                <a:gd name="T14" fmla="*/ 2147483647 w 243"/>
                <a:gd name="T15" fmla="*/ 2147483647 h 257"/>
                <a:gd name="T16" fmla="*/ 2147483647 w 243"/>
                <a:gd name="T17" fmla="*/ 2147483647 h 257"/>
                <a:gd name="T18" fmla="*/ 2147483647 w 243"/>
                <a:gd name="T19" fmla="*/ 2147483647 h 257"/>
                <a:gd name="T20" fmla="*/ 2147483647 w 243"/>
                <a:gd name="T21" fmla="*/ 2147483647 h 257"/>
                <a:gd name="T22" fmla="*/ 2147483647 w 243"/>
                <a:gd name="T23" fmla="*/ 2147483647 h 257"/>
                <a:gd name="T24" fmla="*/ 2147483647 w 243"/>
                <a:gd name="T25" fmla="*/ 2147483647 h 257"/>
                <a:gd name="T26" fmla="*/ 2147483647 w 243"/>
                <a:gd name="T27" fmla="*/ 2147483647 h 257"/>
                <a:gd name="T28" fmla="*/ 2147483647 w 243"/>
                <a:gd name="T29" fmla="*/ 2147483647 h 257"/>
                <a:gd name="T30" fmla="*/ 2147483647 w 243"/>
                <a:gd name="T31" fmla="*/ 2147483647 h 257"/>
                <a:gd name="T32" fmla="*/ 0 w 243"/>
                <a:gd name="T33" fmla="*/ 2147483647 h 257"/>
                <a:gd name="T34" fmla="*/ 2147483647 w 243"/>
                <a:gd name="T35" fmla="*/ 2147483647 h 257"/>
                <a:gd name="T36" fmla="*/ 2147483647 w 243"/>
                <a:gd name="T37" fmla="*/ 2147483647 h 257"/>
                <a:gd name="T38" fmla="*/ 2147483647 w 243"/>
                <a:gd name="T39" fmla="*/ 2147483647 h 257"/>
                <a:gd name="T40" fmla="*/ 2147483647 w 243"/>
                <a:gd name="T41" fmla="*/ 2147483647 h 257"/>
                <a:gd name="T42" fmla="*/ 2147483647 w 243"/>
                <a:gd name="T43" fmla="*/ 2147483647 h 257"/>
                <a:gd name="T44" fmla="*/ 2147483647 w 243"/>
                <a:gd name="T45" fmla="*/ 0 h 257"/>
                <a:gd name="T46" fmla="*/ 2147483647 w 243"/>
                <a:gd name="T47" fmla="*/ 2147483647 h 257"/>
                <a:gd name="T48" fmla="*/ 2147483647 w 243"/>
                <a:gd name="T49" fmla="*/ 2147483647 h 257"/>
                <a:gd name="T50" fmla="*/ 2147483647 w 243"/>
                <a:gd name="T51" fmla="*/ 2147483647 h 257"/>
                <a:gd name="T52" fmla="*/ 2147483647 w 243"/>
                <a:gd name="T53" fmla="*/ 2147483647 h 257"/>
                <a:gd name="T54" fmla="*/ 2147483647 w 243"/>
                <a:gd name="T55" fmla="*/ 2147483647 h 257"/>
                <a:gd name="T56" fmla="*/ 2147483647 w 243"/>
                <a:gd name="T57" fmla="*/ 2147483647 h 257"/>
                <a:gd name="T58" fmla="*/ 2147483647 w 243"/>
                <a:gd name="T59" fmla="*/ 2147483647 h 2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3"/>
                <a:gd name="T91" fmla="*/ 0 h 257"/>
                <a:gd name="T92" fmla="*/ 243 w 243"/>
                <a:gd name="T93" fmla="*/ 257 h 2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3" h="257">
                  <a:moveTo>
                    <a:pt x="229" y="80"/>
                  </a:moveTo>
                  <a:lnTo>
                    <a:pt x="222" y="97"/>
                  </a:lnTo>
                  <a:lnTo>
                    <a:pt x="238" y="104"/>
                  </a:lnTo>
                  <a:lnTo>
                    <a:pt x="221" y="126"/>
                  </a:lnTo>
                  <a:lnTo>
                    <a:pt x="232" y="139"/>
                  </a:lnTo>
                  <a:lnTo>
                    <a:pt x="224" y="150"/>
                  </a:lnTo>
                  <a:lnTo>
                    <a:pt x="243" y="177"/>
                  </a:lnTo>
                  <a:lnTo>
                    <a:pt x="241" y="236"/>
                  </a:lnTo>
                  <a:lnTo>
                    <a:pt x="163" y="230"/>
                  </a:lnTo>
                  <a:lnTo>
                    <a:pt x="160" y="244"/>
                  </a:lnTo>
                  <a:lnTo>
                    <a:pt x="115" y="240"/>
                  </a:lnTo>
                  <a:lnTo>
                    <a:pt x="102" y="257"/>
                  </a:lnTo>
                  <a:lnTo>
                    <a:pt x="88" y="244"/>
                  </a:lnTo>
                  <a:lnTo>
                    <a:pt x="53" y="246"/>
                  </a:lnTo>
                  <a:lnTo>
                    <a:pt x="46" y="212"/>
                  </a:lnTo>
                  <a:lnTo>
                    <a:pt x="1" y="185"/>
                  </a:lnTo>
                  <a:lnTo>
                    <a:pt x="0" y="148"/>
                  </a:lnTo>
                  <a:lnTo>
                    <a:pt x="17" y="142"/>
                  </a:lnTo>
                  <a:lnTo>
                    <a:pt x="37" y="70"/>
                  </a:lnTo>
                  <a:lnTo>
                    <a:pt x="70" y="68"/>
                  </a:lnTo>
                  <a:lnTo>
                    <a:pt x="91" y="41"/>
                  </a:lnTo>
                  <a:lnTo>
                    <a:pt x="85" y="25"/>
                  </a:lnTo>
                  <a:lnTo>
                    <a:pt x="142" y="0"/>
                  </a:lnTo>
                  <a:lnTo>
                    <a:pt x="184" y="20"/>
                  </a:lnTo>
                  <a:lnTo>
                    <a:pt x="169" y="43"/>
                  </a:lnTo>
                  <a:lnTo>
                    <a:pt x="190" y="51"/>
                  </a:lnTo>
                  <a:lnTo>
                    <a:pt x="208" y="43"/>
                  </a:lnTo>
                  <a:lnTo>
                    <a:pt x="229" y="8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1" name="Freeform 184"/>
            <p:cNvSpPr>
              <a:spLocks/>
            </p:cNvSpPr>
            <p:nvPr/>
          </p:nvSpPr>
          <p:spPr bwMode="auto">
            <a:xfrm>
              <a:off x="5735826" y="5002372"/>
              <a:ext cx="120281" cy="137299"/>
            </a:xfrm>
            <a:custGeom>
              <a:avLst/>
              <a:gdLst>
                <a:gd name="T0" fmla="*/ 2147483647 w 268"/>
                <a:gd name="T1" fmla="*/ 2147483647 h 306"/>
                <a:gd name="T2" fmla="*/ 2147483647 w 268"/>
                <a:gd name="T3" fmla="*/ 2147483647 h 306"/>
                <a:gd name="T4" fmla="*/ 2147483647 w 268"/>
                <a:gd name="T5" fmla="*/ 2147483647 h 306"/>
                <a:gd name="T6" fmla="*/ 2147483647 w 268"/>
                <a:gd name="T7" fmla="*/ 2147483647 h 306"/>
                <a:gd name="T8" fmla="*/ 2147483647 w 268"/>
                <a:gd name="T9" fmla="*/ 2147483647 h 306"/>
                <a:gd name="T10" fmla="*/ 2147483647 w 268"/>
                <a:gd name="T11" fmla="*/ 2147483647 h 306"/>
                <a:gd name="T12" fmla="*/ 2147483647 w 268"/>
                <a:gd name="T13" fmla="*/ 2147483647 h 306"/>
                <a:gd name="T14" fmla="*/ 2147483647 w 268"/>
                <a:gd name="T15" fmla="*/ 2147483647 h 306"/>
                <a:gd name="T16" fmla="*/ 2147483647 w 268"/>
                <a:gd name="T17" fmla="*/ 2147483647 h 306"/>
                <a:gd name="T18" fmla="*/ 2147483647 w 268"/>
                <a:gd name="T19" fmla="*/ 2147483647 h 306"/>
                <a:gd name="T20" fmla="*/ 0 w 268"/>
                <a:gd name="T21" fmla="*/ 2147483647 h 306"/>
                <a:gd name="T22" fmla="*/ 2147483647 w 268"/>
                <a:gd name="T23" fmla="*/ 2147483647 h 306"/>
                <a:gd name="T24" fmla="*/ 2147483647 w 268"/>
                <a:gd name="T25" fmla="*/ 2147483647 h 306"/>
                <a:gd name="T26" fmla="*/ 2147483647 w 268"/>
                <a:gd name="T27" fmla="*/ 2147483647 h 306"/>
                <a:gd name="T28" fmla="*/ 2147483647 w 268"/>
                <a:gd name="T29" fmla="*/ 0 h 306"/>
                <a:gd name="T30" fmla="*/ 2147483647 w 268"/>
                <a:gd name="T31" fmla="*/ 2147483647 h 306"/>
                <a:gd name="T32" fmla="*/ 2147483647 w 268"/>
                <a:gd name="T33" fmla="*/ 2147483647 h 306"/>
                <a:gd name="T34" fmla="*/ 2147483647 w 268"/>
                <a:gd name="T35" fmla="*/ 2147483647 h 306"/>
                <a:gd name="T36" fmla="*/ 2147483647 w 268"/>
                <a:gd name="T37" fmla="*/ 2147483647 h 306"/>
                <a:gd name="T38" fmla="*/ 2147483647 w 268"/>
                <a:gd name="T39" fmla="*/ 2147483647 h 306"/>
                <a:gd name="T40" fmla="*/ 2147483647 w 268"/>
                <a:gd name="T41" fmla="*/ 2147483647 h 306"/>
                <a:gd name="T42" fmla="*/ 2147483647 w 268"/>
                <a:gd name="T43" fmla="*/ 2147483647 h 306"/>
                <a:gd name="T44" fmla="*/ 2147483647 w 268"/>
                <a:gd name="T45" fmla="*/ 2147483647 h 306"/>
                <a:gd name="T46" fmla="*/ 2147483647 w 268"/>
                <a:gd name="T47" fmla="*/ 2147483647 h 306"/>
                <a:gd name="T48" fmla="*/ 2147483647 w 268"/>
                <a:gd name="T49" fmla="*/ 2147483647 h 3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8"/>
                <a:gd name="T76" fmla="*/ 0 h 306"/>
                <a:gd name="T77" fmla="*/ 268 w 268"/>
                <a:gd name="T78" fmla="*/ 306 h 3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8" h="306">
                  <a:moveTo>
                    <a:pt x="259" y="107"/>
                  </a:moveTo>
                  <a:lnTo>
                    <a:pt x="264" y="130"/>
                  </a:lnTo>
                  <a:lnTo>
                    <a:pt x="248" y="146"/>
                  </a:lnTo>
                  <a:lnTo>
                    <a:pt x="268" y="197"/>
                  </a:lnTo>
                  <a:lnTo>
                    <a:pt x="259" y="235"/>
                  </a:lnTo>
                  <a:lnTo>
                    <a:pt x="222" y="286"/>
                  </a:lnTo>
                  <a:lnTo>
                    <a:pt x="163" y="291"/>
                  </a:lnTo>
                  <a:lnTo>
                    <a:pt x="123" y="306"/>
                  </a:lnTo>
                  <a:lnTo>
                    <a:pt x="30" y="242"/>
                  </a:lnTo>
                  <a:lnTo>
                    <a:pt x="8" y="192"/>
                  </a:lnTo>
                  <a:lnTo>
                    <a:pt x="0" y="171"/>
                  </a:lnTo>
                  <a:lnTo>
                    <a:pt x="44" y="67"/>
                  </a:lnTo>
                  <a:lnTo>
                    <a:pt x="33" y="24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13" y="2"/>
                  </a:lnTo>
                  <a:lnTo>
                    <a:pt x="128" y="8"/>
                  </a:lnTo>
                  <a:lnTo>
                    <a:pt x="169" y="56"/>
                  </a:lnTo>
                  <a:lnTo>
                    <a:pt x="158" y="67"/>
                  </a:lnTo>
                  <a:lnTo>
                    <a:pt x="166" y="87"/>
                  </a:lnTo>
                  <a:lnTo>
                    <a:pt x="222" y="112"/>
                  </a:lnTo>
                  <a:lnTo>
                    <a:pt x="241" y="112"/>
                  </a:lnTo>
                  <a:lnTo>
                    <a:pt x="259" y="10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2" name="Freeform 185"/>
            <p:cNvSpPr>
              <a:spLocks/>
            </p:cNvSpPr>
            <p:nvPr/>
          </p:nvSpPr>
          <p:spPr bwMode="auto">
            <a:xfrm>
              <a:off x="5633048" y="4960194"/>
              <a:ext cx="122525" cy="131018"/>
            </a:xfrm>
            <a:custGeom>
              <a:avLst/>
              <a:gdLst>
                <a:gd name="T0" fmla="*/ 2147483647 w 273"/>
                <a:gd name="T1" fmla="*/ 2147483647 h 292"/>
                <a:gd name="T2" fmla="*/ 2147483647 w 273"/>
                <a:gd name="T3" fmla="*/ 2147483647 h 292"/>
                <a:gd name="T4" fmla="*/ 2147483647 w 273"/>
                <a:gd name="T5" fmla="*/ 0 h 292"/>
                <a:gd name="T6" fmla="*/ 2147483647 w 273"/>
                <a:gd name="T7" fmla="*/ 2147483647 h 292"/>
                <a:gd name="T8" fmla="*/ 2147483647 w 273"/>
                <a:gd name="T9" fmla="*/ 2147483647 h 292"/>
                <a:gd name="T10" fmla="*/ 2147483647 w 273"/>
                <a:gd name="T11" fmla="*/ 2147483647 h 292"/>
                <a:gd name="T12" fmla="*/ 2147483647 w 273"/>
                <a:gd name="T13" fmla="*/ 2147483647 h 292"/>
                <a:gd name="T14" fmla="*/ 2147483647 w 273"/>
                <a:gd name="T15" fmla="*/ 2147483647 h 292"/>
                <a:gd name="T16" fmla="*/ 2147483647 w 273"/>
                <a:gd name="T17" fmla="*/ 2147483647 h 292"/>
                <a:gd name="T18" fmla="*/ 2147483647 w 273"/>
                <a:gd name="T19" fmla="*/ 2147483647 h 292"/>
                <a:gd name="T20" fmla="*/ 2147483647 w 273"/>
                <a:gd name="T21" fmla="*/ 2147483647 h 292"/>
                <a:gd name="T22" fmla="*/ 2147483647 w 273"/>
                <a:gd name="T23" fmla="*/ 2147483647 h 292"/>
                <a:gd name="T24" fmla="*/ 2147483647 w 273"/>
                <a:gd name="T25" fmla="*/ 2147483647 h 292"/>
                <a:gd name="T26" fmla="*/ 2147483647 w 273"/>
                <a:gd name="T27" fmla="*/ 2147483647 h 292"/>
                <a:gd name="T28" fmla="*/ 2147483647 w 273"/>
                <a:gd name="T29" fmla="*/ 2147483647 h 292"/>
                <a:gd name="T30" fmla="*/ 2147483647 w 273"/>
                <a:gd name="T31" fmla="*/ 2147483647 h 292"/>
                <a:gd name="T32" fmla="*/ 2147483647 w 273"/>
                <a:gd name="T33" fmla="*/ 2147483647 h 292"/>
                <a:gd name="T34" fmla="*/ 2147483647 w 273"/>
                <a:gd name="T35" fmla="*/ 2147483647 h 292"/>
                <a:gd name="T36" fmla="*/ 0 w 273"/>
                <a:gd name="T37" fmla="*/ 2147483647 h 292"/>
                <a:gd name="T38" fmla="*/ 2147483647 w 273"/>
                <a:gd name="T39" fmla="*/ 2147483647 h 292"/>
                <a:gd name="T40" fmla="*/ 2147483647 w 273"/>
                <a:gd name="T41" fmla="*/ 2147483647 h 292"/>
                <a:gd name="T42" fmla="*/ 2147483647 w 273"/>
                <a:gd name="T43" fmla="*/ 2147483647 h 292"/>
                <a:gd name="T44" fmla="*/ 2147483647 w 273"/>
                <a:gd name="T45" fmla="*/ 2147483647 h 292"/>
                <a:gd name="T46" fmla="*/ 2147483647 w 273"/>
                <a:gd name="T47" fmla="*/ 2147483647 h 292"/>
                <a:gd name="T48" fmla="*/ 2147483647 w 273"/>
                <a:gd name="T49" fmla="*/ 2147483647 h 292"/>
                <a:gd name="T50" fmla="*/ 2147483647 w 273"/>
                <a:gd name="T51" fmla="*/ 2147483647 h 292"/>
                <a:gd name="T52" fmla="*/ 2147483647 w 273"/>
                <a:gd name="T53" fmla="*/ 2147483647 h 2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3"/>
                <a:gd name="T82" fmla="*/ 0 h 292"/>
                <a:gd name="T83" fmla="*/ 273 w 273"/>
                <a:gd name="T84" fmla="*/ 292 h 2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3" h="292">
                  <a:moveTo>
                    <a:pt x="33" y="38"/>
                  </a:moveTo>
                  <a:lnTo>
                    <a:pt x="33" y="9"/>
                  </a:lnTo>
                  <a:lnTo>
                    <a:pt x="102" y="0"/>
                  </a:lnTo>
                  <a:lnTo>
                    <a:pt x="126" y="11"/>
                  </a:lnTo>
                  <a:lnTo>
                    <a:pt x="150" y="67"/>
                  </a:lnTo>
                  <a:lnTo>
                    <a:pt x="163" y="57"/>
                  </a:lnTo>
                  <a:lnTo>
                    <a:pt x="197" y="121"/>
                  </a:lnTo>
                  <a:lnTo>
                    <a:pt x="262" y="118"/>
                  </a:lnTo>
                  <a:lnTo>
                    <a:pt x="273" y="161"/>
                  </a:lnTo>
                  <a:lnTo>
                    <a:pt x="229" y="265"/>
                  </a:lnTo>
                  <a:lnTo>
                    <a:pt x="237" y="286"/>
                  </a:lnTo>
                  <a:lnTo>
                    <a:pt x="214" y="292"/>
                  </a:lnTo>
                  <a:lnTo>
                    <a:pt x="208" y="273"/>
                  </a:lnTo>
                  <a:lnTo>
                    <a:pt x="166" y="270"/>
                  </a:lnTo>
                  <a:lnTo>
                    <a:pt x="125" y="236"/>
                  </a:lnTo>
                  <a:lnTo>
                    <a:pt x="86" y="251"/>
                  </a:lnTo>
                  <a:lnTo>
                    <a:pt x="45" y="224"/>
                  </a:lnTo>
                  <a:lnTo>
                    <a:pt x="24" y="225"/>
                  </a:lnTo>
                  <a:lnTo>
                    <a:pt x="0" y="174"/>
                  </a:lnTo>
                  <a:lnTo>
                    <a:pt x="32" y="166"/>
                  </a:lnTo>
                  <a:lnTo>
                    <a:pt x="30" y="134"/>
                  </a:lnTo>
                  <a:lnTo>
                    <a:pt x="53" y="113"/>
                  </a:lnTo>
                  <a:lnTo>
                    <a:pt x="30" y="69"/>
                  </a:lnTo>
                  <a:lnTo>
                    <a:pt x="14" y="62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3" name="Freeform 186"/>
            <p:cNvSpPr>
              <a:spLocks/>
            </p:cNvSpPr>
            <p:nvPr/>
          </p:nvSpPr>
          <p:spPr bwMode="auto">
            <a:xfrm>
              <a:off x="5397422" y="5044100"/>
              <a:ext cx="111306" cy="118904"/>
            </a:xfrm>
            <a:custGeom>
              <a:avLst/>
              <a:gdLst>
                <a:gd name="T0" fmla="*/ 2147483647 w 248"/>
                <a:gd name="T1" fmla="*/ 2147483647 h 265"/>
                <a:gd name="T2" fmla="*/ 2147483647 w 248"/>
                <a:gd name="T3" fmla="*/ 2147483647 h 265"/>
                <a:gd name="T4" fmla="*/ 2147483647 w 248"/>
                <a:gd name="T5" fmla="*/ 0 h 265"/>
                <a:gd name="T6" fmla="*/ 2147483647 w 248"/>
                <a:gd name="T7" fmla="*/ 2147483647 h 265"/>
                <a:gd name="T8" fmla="*/ 2147483647 w 248"/>
                <a:gd name="T9" fmla="*/ 2147483647 h 265"/>
                <a:gd name="T10" fmla="*/ 2147483647 w 248"/>
                <a:gd name="T11" fmla="*/ 2147483647 h 265"/>
                <a:gd name="T12" fmla="*/ 2147483647 w 248"/>
                <a:gd name="T13" fmla="*/ 2147483647 h 265"/>
                <a:gd name="T14" fmla="*/ 2147483647 w 248"/>
                <a:gd name="T15" fmla="*/ 2147483647 h 265"/>
                <a:gd name="T16" fmla="*/ 2147483647 w 248"/>
                <a:gd name="T17" fmla="*/ 2147483647 h 265"/>
                <a:gd name="T18" fmla="*/ 2147483647 w 248"/>
                <a:gd name="T19" fmla="*/ 2147483647 h 265"/>
                <a:gd name="T20" fmla="*/ 2147483647 w 248"/>
                <a:gd name="T21" fmla="*/ 2147483647 h 265"/>
                <a:gd name="T22" fmla="*/ 2147483647 w 248"/>
                <a:gd name="T23" fmla="*/ 2147483647 h 265"/>
                <a:gd name="T24" fmla="*/ 2147483647 w 248"/>
                <a:gd name="T25" fmla="*/ 2147483647 h 265"/>
                <a:gd name="T26" fmla="*/ 2147483647 w 248"/>
                <a:gd name="T27" fmla="*/ 2147483647 h 265"/>
                <a:gd name="T28" fmla="*/ 2147483647 w 248"/>
                <a:gd name="T29" fmla="*/ 2147483647 h 265"/>
                <a:gd name="T30" fmla="*/ 2147483647 w 248"/>
                <a:gd name="T31" fmla="*/ 2147483647 h 265"/>
                <a:gd name="T32" fmla="*/ 2147483647 w 248"/>
                <a:gd name="T33" fmla="*/ 2147483647 h 265"/>
                <a:gd name="T34" fmla="*/ 0 w 248"/>
                <a:gd name="T35" fmla="*/ 2147483647 h 265"/>
                <a:gd name="T36" fmla="*/ 2147483647 w 248"/>
                <a:gd name="T37" fmla="*/ 2147483647 h 265"/>
                <a:gd name="T38" fmla="*/ 2147483647 w 248"/>
                <a:gd name="T39" fmla="*/ 2147483647 h 265"/>
                <a:gd name="T40" fmla="*/ 2147483647 w 248"/>
                <a:gd name="T41" fmla="*/ 2147483647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8"/>
                <a:gd name="T64" fmla="*/ 0 h 265"/>
                <a:gd name="T65" fmla="*/ 248 w 248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8" h="265">
                  <a:moveTo>
                    <a:pt x="42" y="22"/>
                  </a:moveTo>
                  <a:lnTo>
                    <a:pt x="59" y="29"/>
                  </a:lnTo>
                  <a:lnTo>
                    <a:pt x="109" y="0"/>
                  </a:lnTo>
                  <a:lnTo>
                    <a:pt x="157" y="6"/>
                  </a:lnTo>
                  <a:lnTo>
                    <a:pt x="155" y="21"/>
                  </a:lnTo>
                  <a:lnTo>
                    <a:pt x="192" y="29"/>
                  </a:lnTo>
                  <a:lnTo>
                    <a:pt x="205" y="115"/>
                  </a:lnTo>
                  <a:lnTo>
                    <a:pt x="224" y="115"/>
                  </a:lnTo>
                  <a:lnTo>
                    <a:pt x="242" y="142"/>
                  </a:lnTo>
                  <a:lnTo>
                    <a:pt x="248" y="158"/>
                  </a:lnTo>
                  <a:lnTo>
                    <a:pt x="227" y="185"/>
                  </a:lnTo>
                  <a:lnTo>
                    <a:pt x="194" y="187"/>
                  </a:lnTo>
                  <a:lnTo>
                    <a:pt x="174" y="259"/>
                  </a:lnTo>
                  <a:lnTo>
                    <a:pt x="157" y="265"/>
                  </a:lnTo>
                  <a:lnTo>
                    <a:pt x="114" y="198"/>
                  </a:lnTo>
                  <a:lnTo>
                    <a:pt x="50" y="208"/>
                  </a:lnTo>
                  <a:lnTo>
                    <a:pt x="48" y="182"/>
                  </a:lnTo>
                  <a:lnTo>
                    <a:pt x="0" y="14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4" name="Freeform 187"/>
            <p:cNvSpPr>
              <a:spLocks/>
            </p:cNvSpPr>
            <p:nvPr/>
          </p:nvSpPr>
          <p:spPr bwMode="auto">
            <a:xfrm>
              <a:off x="5843989" y="4997436"/>
              <a:ext cx="119833" cy="96918"/>
            </a:xfrm>
            <a:custGeom>
              <a:avLst/>
              <a:gdLst>
                <a:gd name="T0" fmla="*/ 2147483647 w 267"/>
                <a:gd name="T1" fmla="*/ 2147483647 h 216"/>
                <a:gd name="T2" fmla="*/ 2147483647 w 267"/>
                <a:gd name="T3" fmla="*/ 2147483647 h 216"/>
                <a:gd name="T4" fmla="*/ 2147483647 w 267"/>
                <a:gd name="T5" fmla="*/ 2147483647 h 216"/>
                <a:gd name="T6" fmla="*/ 2147483647 w 267"/>
                <a:gd name="T7" fmla="*/ 2147483647 h 216"/>
                <a:gd name="T8" fmla="*/ 2147483647 w 267"/>
                <a:gd name="T9" fmla="*/ 2147483647 h 216"/>
                <a:gd name="T10" fmla="*/ 2147483647 w 267"/>
                <a:gd name="T11" fmla="*/ 2147483647 h 216"/>
                <a:gd name="T12" fmla="*/ 2147483647 w 267"/>
                <a:gd name="T13" fmla="*/ 2147483647 h 216"/>
                <a:gd name="T14" fmla="*/ 2147483647 w 267"/>
                <a:gd name="T15" fmla="*/ 2147483647 h 216"/>
                <a:gd name="T16" fmla="*/ 2147483647 w 267"/>
                <a:gd name="T17" fmla="*/ 0 h 216"/>
                <a:gd name="T18" fmla="*/ 2147483647 w 267"/>
                <a:gd name="T19" fmla="*/ 2147483647 h 216"/>
                <a:gd name="T20" fmla="*/ 2147483647 w 267"/>
                <a:gd name="T21" fmla="*/ 2147483647 h 216"/>
                <a:gd name="T22" fmla="*/ 2147483647 w 267"/>
                <a:gd name="T23" fmla="*/ 2147483647 h 216"/>
                <a:gd name="T24" fmla="*/ 2147483647 w 267"/>
                <a:gd name="T25" fmla="*/ 2147483647 h 216"/>
                <a:gd name="T26" fmla="*/ 0 w 267"/>
                <a:gd name="T27" fmla="*/ 2147483647 h 216"/>
                <a:gd name="T28" fmla="*/ 2147483647 w 267"/>
                <a:gd name="T29" fmla="*/ 2147483647 h 216"/>
                <a:gd name="T30" fmla="*/ 2147483647 w 267"/>
                <a:gd name="T31" fmla="*/ 2147483647 h 216"/>
                <a:gd name="T32" fmla="*/ 2147483647 w 267"/>
                <a:gd name="T33" fmla="*/ 2147483647 h 216"/>
                <a:gd name="T34" fmla="*/ 2147483647 w 267"/>
                <a:gd name="T35" fmla="*/ 2147483647 h 216"/>
                <a:gd name="T36" fmla="*/ 2147483647 w 267"/>
                <a:gd name="T37" fmla="*/ 2147483647 h 216"/>
                <a:gd name="T38" fmla="*/ 2147483647 w 267"/>
                <a:gd name="T39" fmla="*/ 2147483647 h 216"/>
                <a:gd name="T40" fmla="*/ 2147483647 w 267"/>
                <a:gd name="T41" fmla="*/ 2147483647 h 216"/>
                <a:gd name="T42" fmla="*/ 2147483647 w 267"/>
                <a:gd name="T43" fmla="*/ 2147483647 h 216"/>
                <a:gd name="T44" fmla="*/ 2147483647 w 267"/>
                <a:gd name="T45" fmla="*/ 2147483647 h 216"/>
                <a:gd name="T46" fmla="*/ 2147483647 w 267"/>
                <a:gd name="T47" fmla="*/ 2147483647 h 216"/>
                <a:gd name="T48" fmla="*/ 2147483647 w 267"/>
                <a:gd name="T49" fmla="*/ 2147483647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7"/>
                <a:gd name="T76" fmla="*/ 0 h 216"/>
                <a:gd name="T77" fmla="*/ 267 w 267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7" h="216">
                  <a:moveTo>
                    <a:pt x="243" y="123"/>
                  </a:moveTo>
                  <a:lnTo>
                    <a:pt x="267" y="126"/>
                  </a:lnTo>
                  <a:lnTo>
                    <a:pt x="253" y="70"/>
                  </a:lnTo>
                  <a:lnTo>
                    <a:pt x="267" y="51"/>
                  </a:lnTo>
                  <a:lnTo>
                    <a:pt x="223" y="21"/>
                  </a:lnTo>
                  <a:lnTo>
                    <a:pt x="203" y="34"/>
                  </a:lnTo>
                  <a:lnTo>
                    <a:pt x="181" y="16"/>
                  </a:lnTo>
                  <a:lnTo>
                    <a:pt x="149" y="24"/>
                  </a:lnTo>
                  <a:lnTo>
                    <a:pt x="135" y="0"/>
                  </a:lnTo>
                  <a:lnTo>
                    <a:pt x="91" y="30"/>
                  </a:lnTo>
                  <a:lnTo>
                    <a:pt x="56" y="67"/>
                  </a:lnTo>
                  <a:lnTo>
                    <a:pt x="56" y="98"/>
                  </a:lnTo>
                  <a:lnTo>
                    <a:pt x="7" y="102"/>
                  </a:lnTo>
                  <a:lnTo>
                    <a:pt x="0" y="123"/>
                  </a:lnTo>
                  <a:lnTo>
                    <a:pt x="18" y="118"/>
                  </a:lnTo>
                  <a:lnTo>
                    <a:pt x="23" y="141"/>
                  </a:lnTo>
                  <a:lnTo>
                    <a:pt x="7" y="157"/>
                  </a:lnTo>
                  <a:lnTo>
                    <a:pt x="27" y="208"/>
                  </a:lnTo>
                  <a:lnTo>
                    <a:pt x="64" y="216"/>
                  </a:lnTo>
                  <a:lnTo>
                    <a:pt x="163" y="166"/>
                  </a:lnTo>
                  <a:lnTo>
                    <a:pt x="184" y="137"/>
                  </a:lnTo>
                  <a:lnTo>
                    <a:pt x="219" y="141"/>
                  </a:lnTo>
                  <a:lnTo>
                    <a:pt x="243" y="12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5" name="Freeform 188"/>
            <p:cNvSpPr>
              <a:spLocks/>
            </p:cNvSpPr>
            <p:nvPr/>
          </p:nvSpPr>
          <p:spPr bwMode="auto">
            <a:xfrm>
              <a:off x="5522191" y="4968721"/>
              <a:ext cx="134643" cy="102750"/>
            </a:xfrm>
            <a:custGeom>
              <a:avLst/>
              <a:gdLst>
                <a:gd name="T0" fmla="*/ 2147483647 w 300"/>
                <a:gd name="T1" fmla="*/ 2147483647 h 229"/>
                <a:gd name="T2" fmla="*/ 2147483647 w 300"/>
                <a:gd name="T3" fmla="*/ 0 h 229"/>
                <a:gd name="T4" fmla="*/ 2147483647 w 300"/>
                <a:gd name="T5" fmla="*/ 2147483647 h 229"/>
                <a:gd name="T6" fmla="*/ 2147483647 w 300"/>
                <a:gd name="T7" fmla="*/ 2147483647 h 229"/>
                <a:gd name="T8" fmla="*/ 2147483647 w 300"/>
                <a:gd name="T9" fmla="*/ 2147483647 h 229"/>
                <a:gd name="T10" fmla="*/ 2147483647 w 300"/>
                <a:gd name="T11" fmla="*/ 2147483647 h 229"/>
                <a:gd name="T12" fmla="*/ 2147483647 w 300"/>
                <a:gd name="T13" fmla="*/ 2147483647 h 229"/>
                <a:gd name="T14" fmla="*/ 2147483647 w 300"/>
                <a:gd name="T15" fmla="*/ 2147483647 h 229"/>
                <a:gd name="T16" fmla="*/ 2147483647 w 300"/>
                <a:gd name="T17" fmla="*/ 2147483647 h 229"/>
                <a:gd name="T18" fmla="*/ 2147483647 w 300"/>
                <a:gd name="T19" fmla="*/ 2147483647 h 229"/>
                <a:gd name="T20" fmla="*/ 2147483647 w 300"/>
                <a:gd name="T21" fmla="*/ 2147483647 h 229"/>
                <a:gd name="T22" fmla="*/ 2147483647 w 300"/>
                <a:gd name="T23" fmla="*/ 2147483647 h 229"/>
                <a:gd name="T24" fmla="*/ 2147483647 w 300"/>
                <a:gd name="T25" fmla="*/ 2147483647 h 229"/>
                <a:gd name="T26" fmla="*/ 2147483647 w 300"/>
                <a:gd name="T27" fmla="*/ 2147483647 h 229"/>
                <a:gd name="T28" fmla="*/ 2147483647 w 300"/>
                <a:gd name="T29" fmla="*/ 2147483647 h 229"/>
                <a:gd name="T30" fmla="*/ 2147483647 w 300"/>
                <a:gd name="T31" fmla="*/ 2147483647 h 229"/>
                <a:gd name="T32" fmla="*/ 2147483647 w 300"/>
                <a:gd name="T33" fmla="*/ 2147483647 h 229"/>
                <a:gd name="T34" fmla="*/ 2147483647 w 300"/>
                <a:gd name="T35" fmla="*/ 2147483647 h 229"/>
                <a:gd name="T36" fmla="*/ 2147483647 w 300"/>
                <a:gd name="T37" fmla="*/ 2147483647 h 229"/>
                <a:gd name="T38" fmla="*/ 2147483647 w 300"/>
                <a:gd name="T39" fmla="*/ 2147483647 h 229"/>
                <a:gd name="T40" fmla="*/ 2147483647 w 300"/>
                <a:gd name="T41" fmla="*/ 2147483647 h 229"/>
                <a:gd name="T42" fmla="*/ 2147483647 w 300"/>
                <a:gd name="T43" fmla="*/ 2147483647 h 229"/>
                <a:gd name="T44" fmla="*/ 0 w 300"/>
                <a:gd name="T45" fmla="*/ 2147483647 h 229"/>
                <a:gd name="T46" fmla="*/ 2147483647 w 300"/>
                <a:gd name="T47" fmla="*/ 2147483647 h 229"/>
                <a:gd name="T48" fmla="*/ 2147483647 w 300"/>
                <a:gd name="T49" fmla="*/ 2147483647 h 229"/>
                <a:gd name="T50" fmla="*/ 2147483647 w 300"/>
                <a:gd name="T51" fmla="*/ 2147483647 h 229"/>
                <a:gd name="T52" fmla="*/ 2147483647 w 300"/>
                <a:gd name="T53" fmla="*/ 2147483647 h 2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0"/>
                <a:gd name="T82" fmla="*/ 0 h 229"/>
                <a:gd name="T83" fmla="*/ 300 w 300"/>
                <a:gd name="T84" fmla="*/ 229 h 2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0" h="229">
                  <a:moveTo>
                    <a:pt x="90" y="8"/>
                  </a:moveTo>
                  <a:lnTo>
                    <a:pt x="162" y="0"/>
                  </a:lnTo>
                  <a:lnTo>
                    <a:pt x="186" y="32"/>
                  </a:lnTo>
                  <a:lnTo>
                    <a:pt x="175" y="54"/>
                  </a:lnTo>
                  <a:lnTo>
                    <a:pt x="261" y="43"/>
                  </a:lnTo>
                  <a:lnTo>
                    <a:pt x="277" y="50"/>
                  </a:lnTo>
                  <a:lnTo>
                    <a:pt x="300" y="94"/>
                  </a:lnTo>
                  <a:lnTo>
                    <a:pt x="277" y="115"/>
                  </a:lnTo>
                  <a:lnTo>
                    <a:pt x="279" y="147"/>
                  </a:lnTo>
                  <a:lnTo>
                    <a:pt x="247" y="155"/>
                  </a:lnTo>
                  <a:lnTo>
                    <a:pt x="271" y="206"/>
                  </a:lnTo>
                  <a:lnTo>
                    <a:pt x="250" y="217"/>
                  </a:lnTo>
                  <a:lnTo>
                    <a:pt x="218" y="229"/>
                  </a:lnTo>
                  <a:lnTo>
                    <a:pt x="192" y="206"/>
                  </a:lnTo>
                  <a:lnTo>
                    <a:pt x="136" y="190"/>
                  </a:lnTo>
                  <a:lnTo>
                    <a:pt x="128" y="177"/>
                  </a:lnTo>
                  <a:lnTo>
                    <a:pt x="40" y="181"/>
                  </a:lnTo>
                  <a:lnTo>
                    <a:pt x="37" y="162"/>
                  </a:lnTo>
                  <a:lnTo>
                    <a:pt x="10" y="155"/>
                  </a:lnTo>
                  <a:lnTo>
                    <a:pt x="4" y="134"/>
                  </a:lnTo>
                  <a:lnTo>
                    <a:pt x="13" y="122"/>
                  </a:lnTo>
                  <a:lnTo>
                    <a:pt x="2" y="90"/>
                  </a:lnTo>
                  <a:lnTo>
                    <a:pt x="0" y="78"/>
                  </a:lnTo>
                  <a:lnTo>
                    <a:pt x="69" y="59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6" name="Freeform 189"/>
            <p:cNvSpPr>
              <a:spLocks/>
            </p:cNvSpPr>
            <p:nvPr/>
          </p:nvSpPr>
          <p:spPr bwMode="auto">
            <a:xfrm>
              <a:off x="5461153" y="4891994"/>
              <a:ext cx="101431" cy="121147"/>
            </a:xfrm>
            <a:custGeom>
              <a:avLst/>
              <a:gdLst>
                <a:gd name="T0" fmla="*/ 2147483647 w 226"/>
                <a:gd name="T1" fmla="*/ 2147483647 h 270"/>
                <a:gd name="T2" fmla="*/ 2147483647 w 226"/>
                <a:gd name="T3" fmla="*/ 2147483647 h 270"/>
                <a:gd name="T4" fmla="*/ 2147483647 w 226"/>
                <a:gd name="T5" fmla="*/ 2147483647 h 270"/>
                <a:gd name="T6" fmla="*/ 2147483647 w 226"/>
                <a:gd name="T7" fmla="*/ 2147483647 h 270"/>
                <a:gd name="T8" fmla="*/ 2147483647 w 226"/>
                <a:gd name="T9" fmla="*/ 0 h 270"/>
                <a:gd name="T10" fmla="*/ 2147483647 w 226"/>
                <a:gd name="T11" fmla="*/ 2147483647 h 270"/>
                <a:gd name="T12" fmla="*/ 2147483647 w 226"/>
                <a:gd name="T13" fmla="*/ 2147483647 h 270"/>
                <a:gd name="T14" fmla="*/ 2147483647 w 226"/>
                <a:gd name="T15" fmla="*/ 2147483647 h 270"/>
                <a:gd name="T16" fmla="*/ 2147483647 w 226"/>
                <a:gd name="T17" fmla="*/ 2147483647 h 270"/>
                <a:gd name="T18" fmla="*/ 2147483647 w 226"/>
                <a:gd name="T19" fmla="*/ 2147483647 h 270"/>
                <a:gd name="T20" fmla="*/ 2147483647 w 226"/>
                <a:gd name="T21" fmla="*/ 2147483647 h 270"/>
                <a:gd name="T22" fmla="*/ 2147483647 w 226"/>
                <a:gd name="T23" fmla="*/ 2147483647 h 270"/>
                <a:gd name="T24" fmla="*/ 2147483647 w 226"/>
                <a:gd name="T25" fmla="*/ 2147483647 h 270"/>
                <a:gd name="T26" fmla="*/ 2147483647 w 226"/>
                <a:gd name="T27" fmla="*/ 2147483647 h 270"/>
                <a:gd name="T28" fmla="*/ 2147483647 w 226"/>
                <a:gd name="T29" fmla="*/ 2147483647 h 270"/>
                <a:gd name="T30" fmla="*/ 2147483647 w 226"/>
                <a:gd name="T31" fmla="*/ 2147483647 h 270"/>
                <a:gd name="T32" fmla="*/ 2147483647 w 226"/>
                <a:gd name="T33" fmla="*/ 2147483647 h 270"/>
                <a:gd name="T34" fmla="*/ 0 w 226"/>
                <a:gd name="T35" fmla="*/ 2147483647 h 270"/>
                <a:gd name="T36" fmla="*/ 2147483647 w 226"/>
                <a:gd name="T37" fmla="*/ 2147483647 h 270"/>
                <a:gd name="T38" fmla="*/ 2147483647 w 226"/>
                <a:gd name="T39" fmla="*/ 2147483647 h 270"/>
                <a:gd name="T40" fmla="*/ 2147483647 w 226"/>
                <a:gd name="T41" fmla="*/ 2147483647 h 270"/>
                <a:gd name="T42" fmla="*/ 2147483647 w 226"/>
                <a:gd name="T43" fmla="*/ 2147483647 h 270"/>
                <a:gd name="T44" fmla="*/ 2147483647 w 226"/>
                <a:gd name="T45" fmla="*/ 2147483647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"/>
                <a:gd name="T70" fmla="*/ 0 h 270"/>
                <a:gd name="T71" fmla="*/ 226 w 226"/>
                <a:gd name="T72" fmla="*/ 270 h 2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" h="270">
                  <a:moveTo>
                    <a:pt x="5" y="73"/>
                  </a:moveTo>
                  <a:lnTo>
                    <a:pt x="69" y="46"/>
                  </a:lnTo>
                  <a:lnTo>
                    <a:pt x="111" y="48"/>
                  </a:lnTo>
                  <a:lnTo>
                    <a:pt x="111" y="32"/>
                  </a:lnTo>
                  <a:lnTo>
                    <a:pt x="136" y="0"/>
                  </a:lnTo>
                  <a:lnTo>
                    <a:pt x="149" y="21"/>
                  </a:lnTo>
                  <a:lnTo>
                    <a:pt x="154" y="72"/>
                  </a:lnTo>
                  <a:lnTo>
                    <a:pt x="197" y="137"/>
                  </a:lnTo>
                  <a:lnTo>
                    <a:pt x="213" y="139"/>
                  </a:lnTo>
                  <a:lnTo>
                    <a:pt x="226" y="179"/>
                  </a:lnTo>
                  <a:lnTo>
                    <a:pt x="205" y="230"/>
                  </a:lnTo>
                  <a:lnTo>
                    <a:pt x="136" y="249"/>
                  </a:lnTo>
                  <a:lnTo>
                    <a:pt x="138" y="261"/>
                  </a:lnTo>
                  <a:lnTo>
                    <a:pt x="88" y="270"/>
                  </a:lnTo>
                  <a:lnTo>
                    <a:pt x="50" y="230"/>
                  </a:lnTo>
                  <a:lnTo>
                    <a:pt x="20" y="227"/>
                  </a:lnTo>
                  <a:lnTo>
                    <a:pt x="8" y="201"/>
                  </a:lnTo>
                  <a:lnTo>
                    <a:pt x="0" y="168"/>
                  </a:lnTo>
                  <a:lnTo>
                    <a:pt x="32" y="152"/>
                  </a:lnTo>
                  <a:lnTo>
                    <a:pt x="36" y="113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7" name="Freeform 190"/>
            <p:cNvSpPr>
              <a:spLocks/>
            </p:cNvSpPr>
            <p:nvPr/>
          </p:nvSpPr>
          <p:spPr bwMode="auto">
            <a:xfrm>
              <a:off x="5642474" y="4753348"/>
              <a:ext cx="99636" cy="150760"/>
            </a:xfrm>
            <a:custGeom>
              <a:avLst/>
              <a:gdLst>
                <a:gd name="T0" fmla="*/ 2147483647 w 222"/>
                <a:gd name="T1" fmla="*/ 2147483647 h 336"/>
                <a:gd name="T2" fmla="*/ 2147483647 w 222"/>
                <a:gd name="T3" fmla="*/ 2147483647 h 336"/>
                <a:gd name="T4" fmla="*/ 2147483647 w 222"/>
                <a:gd name="T5" fmla="*/ 2147483647 h 336"/>
                <a:gd name="T6" fmla="*/ 2147483647 w 222"/>
                <a:gd name="T7" fmla="*/ 2147483647 h 336"/>
                <a:gd name="T8" fmla="*/ 2147483647 w 222"/>
                <a:gd name="T9" fmla="*/ 2147483647 h 336"/>
                <a:gd name="T10" fmla="*/ 2147483647 w 222"/>
                <a:gd name="T11" fmla="*/ 2147483647 h 336"/>
                <a:gd name="T12" fmla="*/ 2147483647 w 222"/>
                <a:gd name="T13" fmla="*/ 2147483647 h 336"/>
                <a:gd name="T14" fmla="*/ 2147483647 w 222"/>
                <a:gd name="T15" fmla="*/ 2147483647 h 336"/>
                <a:gd name="T16" fmla="*/ 2147483647 w 222"/>
                <a:gd name="T17" fmla="*/ 2147483647 h 336"/>
                <a:gd name="T18" fmla="*/ 2147483647 w 222"/>
                <a:gd name="T19" fmla="*/ 2147483647 h 336"/>
                <a:gd name="T20" fmla="*/ 2147483647 w 222"/>
                <a:gd name="T21" fmla="*/ 2147483647 h 336"/>
                <a:gd name="T22" fmla="*/ 2147483647 w 222"/>
                <a:gd name="T23" fmla="*/ 2147483647 h 336"/>
                <a:gd name="T24" fmla="*/ 2147483647 w 222"/>
                <a:gd name="T25" fmla="*/ 2147483647 h 336"/>
                <a:gd name="T26" fmla="*/ 2147483647 w 222"/>
                <a:gd name="T27" fmla="*/ 2147483647 h 336"/>
                <a:gd name="T28" fmla="*/ 2147483647 w 222"/>
                <a:gd name="T29" fmla="*/ 2147483647 h 336"/>
                <a:gd name="T30" fmla="*/ 0 w 222"/>
                <a:gd name="T31" fmla="*/ 2147483647 h 336"/>
                <a:gd name="T32" fmla="*/ 2147483647 w 222"/>
                <a:gd name="T33" fmla="*/ 2147483647 h 336"/>
                <a:gd name="T34" fmla="*/ 2147483647 w 222"/>
                <a:gd name="T35" fmla="*/ 2147483647 h 336"/>
                <a:gd name="T36" fmla="*/ 2147483647 w 222"/>
                <a:gd name="T37" fmla="*/ 2147483647 h 336"/>
                <a:gd name="T38" fmla="*/ 2147483647 w 222"/>
                <a:gd name="T39" fmla="*/ 2147483647 h 336"/>
                <a:gd name="T40" fmla="*/ 2147483647 w 222"/>
                <a:gd name="T41" fmla="*/ 0 h 336"/>
                <a:gd name="T42" fmla="*/ 2147483647 w 222"/>
                <a:gd name="T43" fmla="*/ 2147483647 h 336"/>
                <a:gd name="T44" fmla="*/ 2147483647 w 222"/>
                <a:gd name="T45" fmla="*/ 2147483647 h 336"/>
                <a:gd name="T46" fmla="*/ 2147483647 w 222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2"/>
                <a:gd name="T73" fmla="*/ 0 h 336"/>
                <a:gd name="T74" fmla="*/ 222 w 222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2" h="336">
                  <a:moveTo>
                    <a:pt x="204" y="21"/>
                  </a:moveTo>
                  <a:lnTo>
                    <a:pt x="220" y="26"/>
                  </a:lnTo>
                  <a:lnTo>
                    <a:pt x="222" y="85"/>
                  </a:lnTo>
                  <a:lnTo>
                    <a:pt x="192" y="123"/>
                  </a:lnTo>
                  <a:lnTo>
                    <a:pt x="190" y="179"/>
                  </a:lnTo>
                  <a:lnTo>
                    <a:pt x="190" y="192"/>
                  </a:lnTo>
                  <a:lnTo>
                    <a:pt x="169" y="181"/>
                  </a:lnTo>
                  <a:lnTo>
                    <a:pt x="116" y="207"/>
                  </a:lnTo>
                  <a:lnTo>
                    <a:pt x="137" y="248"/>
                  </a:lnTo>
                  <a:lnTo>
                    <a:pt x="116" y="251"/>
                  </a:lnTo>
                  <a:lnTo>
                    <a:pt x="110" y="280"/>
                  </a:lnTo>
                  <a:lnTo>
                    <a:pt x="128" y="283"/>
                  </a:lnTo>
                  <a:lnTo>
                    <a:pt x="91" y="336"/>
                  </a:lnTo>
                  <a:lnTo>
                    <a:pt x="41" y="293"/>
                  </a:lnTo>
                  <a:lnTo>
                    <a:pt x="28" y="262"/>
                  </a:lnTo>
                  <a:lnTo>
                    <a:pt x="0" y="203"/>
                  </a:lnTo>
                  <a:lnTo>
                    <a:pt x="20" y="192"/>
                  </a:lnTo>
                  <a:lnTo>
                    <a:pt x="24" y="99"/>
                  </a:lnTo>
                  <a:lnTo>
                    <a:pt x="16" y="66"/>
                  </a:lnTo>
                  <a:lnTo>
                    <a:pt x="35" y="13"/>
                  </a:lnTo>
                  <a:lnTo>
                    <a:pt x="132" y="0"/>
                  </a:lnTo>
                  <a:lnTo>
                    <a:pt x="204" y="2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8" name="Freeform 191"/>
            <p:cNvSpPr>
              <a:spLocks/>
            </p:cNvSpPr>
            <p:nvPr/>
          </p:nvSpPr>
          <p:spPr bwMode="auto">
            <a:xfrm>
              <a:off x="5425248" y="4822895"/>
              <a:ext cx="120730" cy="101853"/>
            </a:xfrm>
            <a:custGeom>
              <a:avLst/>
              <a:gdLst>
                <a:gd name="T0" fmla="*/ 2147483647 w 269"/>
                <a:gd name="T1" fmla="*/ 2147483647 h 227"/>
                <a:gd name="T2" fmla="*/ 2147483647 w 269"/>
                <a:gd name="T3" fmla="*/ 2147483647 h 227"/>
                <a:gd name="T4" fmla="*/ 2147483647 w 269"/>
                <a:gd name="T5" fmla="*/ 2147483647 h 227"/>
                <a:gd name="T6" fmla="*/ 2147483647 w 269"/>
                <a:gd name="T7" fmla="*/ 2147483647 h 227"/>
                <a:gd name="T8" fmla="*/ 2147483647 w 269"/>
                <a:gd name="T9" fmla="*/ 2147483647 h 227"/>
                <a:gd name="T10" fmla="*/ 2147483647 w 269"/>
                <a:gd name="T11" fmla="*/ 0 h 227"/>
                <a:gd name="T12" fmla="*/ 2147483647 w 269"/>
                <a:gd name="T13" fmla="*/ 2147483647 h 227"/>
                <a:gd name="T14" fmla="*/ 0 w 269"/>
                <a:gd name="T15" fmla="*/ 2147483647 h 227"/>
                <a:gd name="T16" fmla="*/ 2147483647 w 269"/>
                <a:gd name="T17" fmla="*/ 2147483647 h 227"/>
                <a:gd name="T18" fmla="*/ 2147483647 w 269"/>
                <a:gd name="T19" fmla="*/ 2147483647 h 227"/>
                <a:gd name="T20" fmla="*/ 2147483647 w 269"/>
                <a:gd name="T21" fmla="*/ 2147483647 h 227"/>
                <a:gd name="T22" fmla="*/ 2147483647 w 269"/>
                <a:gd name="T23" fmla="*/ 2147483647 h 227"/>
                <a:gd name="T24" fmla="*/ 2147483647 w 269"/>
                <a:gd name="T25" fmla="*/ 2147483647 h 227"/>
                <a:gd name="T26" fmla="*/ 2147483647 w 269"/>
                <a:gd name="T27" fmla="*/ 2147483647 h 227"/>
                <a:gd name="T28" fmla="*/ 2147483647 w 269"/>
                <a:gd name="T29" fmla="*/ 2147483647 h 227"/>
                <a:gd name="T30" fmla="*/ 2147483647 w 269"/>
                <a:gd name="T31" fmla="*/ 2147483647 h 227"/>
                <a:gd name="T32" fmla="*/ 2147483647 w 269"/>
                <a:gd name="T33" fmla="*/ 2147483647 h 227"/>
                <a:gd name="T34" fmla="*/ 2147483647 w 269"/>
                <a:gd name="T35" fmla="*/ 2147483647 h 227"/>
                <a:gd name="T36" fmla="*/ 2147483647 w 269"/>
                <a:gd name="T37" fmla="*/ 2147483647 h 227"/>
                <a:gd name="T38" fmla="*/ 2147483647 w 269"/>
                <a:gd name="T39" fmla="*/ 2147483647 h 227"/>
                <a:gd name="T40" fmla="*/ 2147483647 w 269"/>
                <a:gd name="T41" fmla="*/ 2147483647 h 227"/>
                <a:gd name="T42" fmla="*/ 2147483647 w 269"/>
                <a:gd name="T43" fmla="*/ 2147483647 h 227"/>
                <a:gd name="T44" fmla="*/ 2147483647 w 269"/>
                <a:gd name="T45" fmla="*/ 2147483647 h 227"/>
                <a:gd name="T46" fmla="*/ 2147483647 w 269"/>
                <a:gd name="T47" fmla="*/ 2147483647 h 227"/>
                <a:gd name="T48" fmla="*/ 2147483647 w 269"/>
                <a:gd name="T49" fmla="*/ 2147483647 h 227"/>
                <a:gd name="T50" fmla="*/ 2147483647 w 269"/>
                <a:gd name="T51" fmla="*/ 2147483647 h 227"/>
                <a:gd name="T52" fmla="*/ 2147483647 w 269"/>
                <a:gd name="T53" fmla="*/ 2147483647 h 227"/>
                <a:gd name="T54" fmla="*/ 2147483647 w 269"/>
                <a:gd name="T55" fmla="*/ 2147483647 h 227"/>
                <a:gd name="T56" fmla="*/ 2147483647 w 269"/>
                <a:gd name="T57" fmla="*/ 2147483647 h 2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9"/>
                <a:gd name="T88" fmla="*/ 0 h 227"/>
                <a:gd name="T89" fmla="*/ 269 w 269"/>
                <a:gd name="T90" fmla="*/ 227 h 2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9" h="227">
                  <a:moveTo>
                    <a:pt x="128" y="66"/>
                  </a:moveTo>
                  <a:lnTo>
                    <a:pt x="106" y="47"/>
                  </a:lnTo>
                  <a:lnTo>
                    <a:pt x="116" y="34"/>
                  </a:lnTo>
                  <a:lnTo>
                    <a:pt x="90" y="21"/>
                  </a:lnTo>
                  <a:lnTo>
                    <a:pt x="63" y="23"/>
                  </a:lnTo>
                  <a:lnTo>
                    <a:pt x="40" y="0"/>
                  </a:lnTo>
                  <a:lnTo>
                    <a:pt x="16" y="13"/>
                  </a:lnTo>
                  <a:lnTo>
                    <a:pt x="0" y="16"/>
                  </a:lnTo>
                  <a:lnTo>
                    <a:pt x="20" y="103"/>
                  </a:lnTo>
                  <a:lnTo>
                    <a:pt x="13" y="123"/>
                  </a:lnTo>
                  <a:lnTo>
                    <a:pt x="26" y="128"/>
                  </a:lnTo>
                  <a:lnTo>
                    <a:pt x="21" y="146"/>
                  </a:lnTo>
                  <a:lnTo>
                    <a:pt x="13" y="160"/>
                  </a:lnTo>
                  <a:lnTo>
                    <a:pt x="53" y="173"/>
                  </a:lnTo>
                  <a:lnTo>
                    <a:pt x="77" y="202"/>
                  </a:lnTo>
                  <a:lnTo>
                    <a:pt x="85" y="227"/>
                  </a:lnTo>
                  <a:lnTo>
                    <a:pt x="149" y="200"/>
                  </a:lnTo>
                  <a:lnTo>
                    <a:pt x="191" y="202"/>
                  </a:lnTo>
                  <a:lnTo>
                    <a:pt x="191" y="186"/>
                  </a:lnTo>
                  <a:lnTo>
                    <a:pt x="216" y="154"/>
                  </a:lnTo>
                  <a:lnTo>
                    <a:pt x="208" y="122"/>
                  </a:lnTo>
                  <a:lnTo>
                    <a:pt x="240" y="112"/>
                  </a:lnTo>
                  <a:lnTo>
                    <a:pt x="255" y="69"/>
                  </a:lnTo>
                  <a:lnTo>
                    <a:pt x="269" y="64"/>
                  </a:lnTo>
                  <a:lnTo>
                    <a:pt x="258" y="28"/>
                  </a:lnTo>
                  <a:lnTo>
                    <a:pt x="200" y="12"/>
                  </a:lnTo>
                  <a:lnTo>
                    <a:pt x="128" y="6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9" name="Freeform 192"/>
            <p:cNvSpPr>
              <a:spLocks/>
            </p:cNvSpPr>
            <p:nvPr/>
          </p:nvSpPr>
          <p:spPr bwMode="auto">
            <a:xfrm>
              <a:off x="5539695" y="4788795"/>
              <a:ext cx="115345" cy="87495"/>
            </a:xfrm>
            <a:custGeom>
              <a:avLst/>
              <a:gdLst>
                <a:gd name="T0" fmla="*/ 2147483647 w 257"/>
                <a:gd name="T1" fmla="*/ 2147483647 h 195"/>
                <a:gd name="T2" fmla="*/ 2147483647 w 257"/>
                <a:gd name="T3" fmla="*/ 2147483647 h 195"/>
                <a:gd name="T4" fmla="*/ 2147483647 w 257"/>
                <a:gd name="T5" fmla="*/ 2147483647 h 195"/>
                <a:gd name="T6" fmla="*/ 2147483647 w 257"/>
                <a:gd name="T7" fmla="*/ 2147483647 h 195"/>
                <a:gd name="T8" fmla="*/ 2147483647 w 257"/>
                <a:gd name="T9" fmla="*/ 2147483647 h 195"/>
                <a:gd name="T10" fmla="*/ 2147483647 w 257"/>
                <a:gd name="T11" fmla="*/ 2147483647 h 195"/>
                <a:gd name="T12" fmla="*/ 2147483647 w 257"/>
                <a:gd name="T13" fmla="*/ 2147483647 h 195"/>
                <a:gd name="T14" fmla="*/ 2147483647 w 257"/>
                <a:gd name="T15" fmla="*/ 2147483647 h 195"/>
                <a:gd name="T16" fmla="*/ 2147483647 w 257"/>
                <a:gd name="T17" fmla="*/ 2147483647 h 195"/>
                <a:gd name="T18" fmla="*/ 2147483647 w 257"/>
                <a:gd name="T19" fmla="*/ 2147483647 h 195"/>
                <a:gd name="T20" fmla="*/ 0 w 257"/>
                <a:gd name="T21" fmla="*/ 2147483647 h 195"/>
                <a:gd name="T22" fmla="*/ 2147483647 w 257"/>
                <a:gd name="T23" fmla="*/ 2147483647 h 195"/>
                <a:gd name="T24" fmla="*/ 2147483647 w 257"/>
                <a:gd name="T25" fmla="*/ 2147483647 h 195"/>
                <a:gd name="T26" fmla="*/ 2147483647 w 257"/>
                <a:gd name="T27" fmla="*/ 2147483647 h 195"/>
                <a:gd name="T28" fmla="*/ 0 w 257"/>
                <a:gd name="T29" fmla="*/ 2147483647 h 195"/>
                <a:gd name="T30" fmla="*/ 2147483647 w 257"/>
                <a:gd name="T31" fmla="*/ 0 h 195"/>
                <a:gd name="T32" fmla="*/ 2147483647 w 257"/>
                <a:gd name="T33" fmla="*/ 2147483647 h 195"/>
                <a:gd name="T34" fmla="*/ 2147483647 w 257"/>
                <a:gd name="T35" fmla="*/ 2147483647 h 195"/>
                <a:gd name="T36" fmla="*/ 2147483647 w 257"/>
                <a:gd name="T37" fmla="*/ 2147483647 h 195"/>
                <a:gd name="T38" fmla="*/ 2147483647 w 257"/>
                <a:gd name="T39" fmla="*/ 2147483647 h 195"/>
                <a:gd name="T40" fmla="*/ 2147483647 w 257"/>
                <a:gd name="T41" fmla="*/ 2147483647 h 195"/>
                <a:gd name="T42" fmla="*/ 2147483647 w 257"/>
                <a:gd name="T43" fmla="*/ 2147483647 h 195"/>
                <a:gd name="T44" fmla="*/ 2147483647 w 257"/>
                <a:gd name="T45" fmla="*/ 2147483647 h 1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7"/>
                <a:gd name="T70" fmla="*/ 0 h 195"/>
                <a:gd name="T71" fmla="*/ 257 w 257"/>
                <a:gd name="T72" fmla="*/ 195 h 1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7" h="195">
                  <a:moveTo>
                    <a:pt x="253" y="20"/>
                  </a:moveTo>
                  <a:lnTo>
                    <a:pt x="249" y="113"/>
                  </a:lnTo>
                  <a:lnTo>
                    <a:pt x="229" y="124"/>
                  </a:lnTo>
                  <a:lnTo>
                    <a:pt x="257" y="183"/>
                  </a:lnTo>
                  <a:lnTo>
                    <a:pt x="190" y="195"/>
                  </a:lnTo>
                  <a:lnTo>
                    <a:pt x="160" y="187"/>
                  </a:lnTo>
                  <a:lnTo>
                    <a:pt x="110" y="167"/>
                  </a:lnTo>
                  <a:lnTo>
                    <a:pt x="64" y="159"/>
                  </a:lnTo>
                  <a:lnTo>
                    <a:pt x="35" y="167"/>
                  </a:lnTo>
                  <a:lnTo>
                    <a:pt x="6" y="163"/>
                  </a:lnTo>
                  <a:lnTo>
                    <a:pt x="0" y="145"/>
                  </a:lnTo>
                  <a:lnTo>
                    <a:pt x="14" y="140"/>
                  </a:lnTo>
                  <a:lnTo>
                    <a:pt x="3" y="104"/>
                  </a:lnTo>
                  <a:lnTo>
                    <a:pt x="8" y="81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27" y="19"/>
                  </a:lnTo>
                  <a:lnTo>
                    <a:pt x="99" y="24"/>
                  </a:lnTo>
                  <a:lnTo>
                    <a:pt x="171" y="52"/>
                  </a:lnTo>
                  <a:lnTo>
                    <a:pt x="214" y="24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0" name="Freeform 193"/>
            <p:cNvSpPr>
              <a:spLocks/>
            </p:cNvSpPr>
            <p:nvPr/>
          </p:nvSpPr>
          <p:spPr bwMode="auto">
            <a:xfrm>
              <a:off x="5673890" y="5443884"/>
              <a:ext cx="140927" cy="122493"/>
            </a:xfrm>
            <a:custGeom>
              <a:avLst/>
              <a:gdLst>
                <a:gd name="T0" fmla="*/ 2147483647 w 314"/>
                <a:gd name="T1" fmla="*/ 2147483647 h 273"/>
                <a:gd name="T2" fmla="*/ 2147483647 w 314"/>
                <a:gd name="T3" fmla="*/ 2147483647 h 273"/>
                <a:gd name="T4" fmla="*/ 2147483647 w 314"/>
                <a:gd name="T5" fmla="*/ 2147483647 h 273"/>
                <a:gd name="T6" fmla="*/ 2147483647 w 314"/>
                <a:gd name="T7" fmla="*/ 2147483647 h 273"/>
                <a:gd name="T8" fmla="*/ 2147483647 w 314"/>
                <a:gd name="T9" fmla="*/ 2147483647 h 273"/>
                <a:gd name="T10" fmla="*/ 2147483647 w 314"/>
                <a:gd name="T11" fmla="*/ 2147483647 h 273"/>
                <a:gd name="T12" fmla="*/ 2147483647 w 314"/>
                <a:gd name="T13" fmla="*/ 2147483647 h 273"/>
                <a:gd name="T14" fmla="*/ 2147483647 w 314"/>
                <a:gd name="T15" fmla="*/ 2147483647 h 273"/>
                <a:gd name="T16" fmla="*/ 2147483647 w 314"/>
                <a:gd name="T17" fmla="*/ 2147483647 h 273"/>
                <a:gd name="T18" fmla="*/ 2147483647 w 314"/>
                <a:gd name="T19" fmla="*/ 2147483647 h 273"/>
                <a:gd name="T20" fmla="*/ 2147483647 w 314"/>
                <a:gd name="T21" fmla="*/ 2147483647 h 273"/>
                <a:gd name="T22" fmla="*/ 2147483647 w 314"/>
                <a:gd name="T23" fmla="*/ 2147483647 h 273"/>
                <a:gd name="T24" fmla="*/ 2147483647 w 314"/>
                <a:gd name="T25" fmla="*/ 2147483647 h 273"/>
                <a:gd name="T26" fmla="*/ 2147483647 w 314"/>
                <a:gd name="T27" fmla="*/ 2147483647 h 273"/>
                <a:gd name="T28" fmla="*/ 2147483647 w 314"/>
                <a:gd name="T29" fmla="*/ 2147483647 h 273"/>
                <a:gd name="T30" fmla="*/ 2147483647 w 314"/>
                <a:gd name="T31" fmla="*/ 2147483647 h 273"/>
                <a:gd name="T32" fmla="*/ 2147483647 w 314"/>
                <a:gd name="T33" fmla="*/ 2147483647 h 273"/>
                <a:gd name="T34" fmla="*/ 2147483647 w 314"/>
                <a:gd name="T35" fmla="*/ 2147483647 h 273"/>
                <a:gd name="T36" fmla="*/ 2147483647 w 314"/>
                <a:gd name="T37" fmla="*/ 2147483647 h 273"/>
                <a:gd name="T38" fmla="*/ 2147483647 w 314"/>
                <a:gd name="T39" fmla="*/ 2147483647 h 273"/>
                <a:gd name="T40" fmla="*/ 0 w 314"/>
                <a:gd name="T41" fmla="*/ 2147483647 h 273"/>
                <a:gd name="T42" fmla="*/ 2147483647 w 314"/>
                <a:gd name="T43" fmla="*/ 2147483647 h 273"/>
                <a:gd name="T44" fmla="*/ 2147483647 w 314"/>
                <a:gd name="T45" fmla="*/ 2147483647 h 273"/>
                <a:gd name="T46" fmla="*/ 2147483647 w 314"/>
                <a:gd name="T47" fmla="*/ 2147483647 h 273"/>
                <a:gd name="T48" fmla="*/ 2147483647 w 314"/>
                <a:gd name="T49" fmla="*/ 2147483647 h 273"/>
                <a:gd name="T50" fmla="*/ 2147483647 w 314"/>
                <a:gd name="T51" fmla="*/ 2147483647 h 273"/>
                <a:gd name="T52" fmla="*/ 2147483647 w 314"/>
                <a:gd name="T53" fmla="*/ 2147483647 h 273"/>
                <a:gd name="T54" fmla="*/ 2147483647 w 314"/>
                <a:gd name="T55" fmla="*/ 2147483647 h 273"/>
                <a:gd name="T56" fmla="*/ 2147483647 w 314"/>
                <a:gd name="T57" fmla="*/ 0 h 273"/>
                <a:gd name="T58" fmla="*/ 2147483647 w 314"/>
                <a:gd name="T59" fmla="*/ 2147483647 h 273"/>
                <a:gd name="T60" fmla="*/ 2147483647 w 314"/>
                <a:gd name="T61" fmla="*/ 2147483647 h 273"/>
                <a:gd name="T62" fmla="*/ 2147483647 w 314"/>
                <a:gd name="T63" fmla="*/ 2147483647 h 273"/>
                <a:gd name="T64" fmla="*/ 2147483647 w 314"/>
                <a:gd name="T65" fmla="*/ 2147483647 h 273"/>
                <a:gd name="T66" fmla="*/ 2147483647 w 314"/>
                <a:gd name="T67" fmla="*/ 2147483647 h 273"/>
                <a:gd name="T68" fmla="*/ 2147483647 w 314"/>
                <a:gd name="T69" fmla="*/ 2147483647 h 273"/>
                <a:gd name="T70" fmla="*/ 2147483647 w 314"/>
                <a:gd name="T71" fmla="*/ 2147483647 h 273"/>
                <a:gd name="T72" fmla="*/ 2147483647 w 314"/>
                <a:gd name="T73" fmla="*/ 2147483647 h 273"/>
                <a:gd name="T74" fmla="*/ 2147483647 w 314"/>
                <a:gd name="T75" fmla="*/ 2147483647 h 273"/>
                <a:gd name="T76" fmla="*/ 2147483647 w 314"/>
                <a:gd name="T77" fmla="*/ 2147483647 h 273"/>
                <a:gd name="T78" fmla="*/ 2147483647 w 314"/>
                <a:gd name="T79" fmla="*/ 2147483647 h 273"/>
                <a:gd name="T80" fmla="*/ 2147483647 w 314"/>
                <a:gd name="T81" fmla="*/ 2147483647 h 273"/>
                <a:gd name="T82" fmla="*/ 2147483647 w 314"/>
                <a:gd name="T83" fmla="*/ 2147483647 h 273"/>
                <a:gd name="T84" fmla="*/ 2147483647 w 314"/>
                <a:gd name="T85" fmla="*/ 2147483647 h 273"/>
                <a:gd name="T86" fmla="*/ 2147483647 w 314"/>
                <a:gd name="T87" fmla="*/ 2147483647 h 273"/>
                <a:gd name="T88" fmla="*/ 2147483647 w 314"/>
                <a:gd name="T89" fmla="*/ 2147483647 h 2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4"/>
                <a:gd name="T136" fmla="*/ 0 h 273"/>
                <a:gd name="T137" fmla="*/ 314 w 314"/>
                <a:gd name="T138" fmla="*/ 273 h 2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4" h="273">
                  <a:moveTo>
                    <a:pt x="251" y="204"/>
                  </a:moveTo>
                  <a:lnTo>
                    <a:pt x="243" y="208"/>
                  </a:lnTo>
                  <a:lnTo>
                    <a:pt x="232" y="227"/>
                  </a:lnTo>
                  <a:lnTo>
                    <a:pt x="242" y="235"/>
                  </a:lnTo>
                  <a:lnTo>
                    <a:pt x="195" y="264"/>
                  </a:lnTo>
                  <a:lnTo>
                    <a:pt x="194" y="273"/>
                  </a:lnTo>
                  <a:lnTo>
                    <a:pt x="176" y="268"/>
                  </a:lnTo>
                  <a:lnTo>
                    <a:pt x="171" y="262"/>
                  </a:lnTo>
                  <a:lnTo>
                    <a:pt x="174" y="256"/>
                  </a:lnTo>
                  <a:lnTo>
                    <a:pt x="173" y="251"/>
                  </a:lnTo>
                  <a:lnTo>
                    <a:pt x="165" y="248"/>
                  </a:lnTo>
                  <a:lnTo>
                    <a:pt x="186" y="224"/>
                  </a:lnTo>
                  <a:lnTo>
                    <a:pt x="176" y="201"/>
                  </a:lnTo>
                  <a:lnTo>
                    <a:pt x="128" y="160"/>
                  </a:lnTo>
                  <a:lnTo>
                    <a:pt x="104" y="160"/>
                  </a:lnTo>
                  <a:lnTo>
                    <a:pt x="112" y="144"/>
                  </a:lnTo>
                  <a:lnTo>
                    <a:pt x="94" y="132"/>
                  </a:lnTo>
                  <a:lnTo>
                    <a:pt x="56" y="166"/>
                  </a:lnTo>
                  <a:lnTo>
                    <a:pt x="13" y="148"/>
                  </a:lnTo>
                  <a:lnTo>
                    <a:pt x="37" y="121"/>
                  </a:lnTo>
                  <a:lnTo>
                    <a:pt x="0" y="105"/>
                  </a:lnTo>
                  <a:lnTo>
                    <a:pt x="18" y="78"/>
                  </a:lnTo>
                  <a:lnTo>
                    <a:pt x="37" y="91"/>
                  </a:lnTo>
                  <a:lnTo>
                    <a:pt x="69" y="94"/>
                  </a:lnTo>
                  <a:lnTo>
                    <a:pt x="74" y="76"/>
                  </a:lnTo>
                  <a:lnTo>
                    <a:pt x="118" y="92"/>
                  </a:lnTo>
                  <a:lnTo>
                    <a:pt x="134" y="62"/>
                  </a:lnTo>
                  <a:lnTo>
                    <a:pt x="123" y="19"/>
                  </a:lnTo>
                  <a:lnTo>
                    <a:pt x="144" y="0"/>
                  </a:lnTo>
                  <a:lnTo>
                    <a:pt x="157" y="30"/>
                  </a:lnTo>
                  <a:lnTo>
                    <a:pt x="195" y="51"/>
                  </a:lnTo>
                  <a:lnTo>
                    <a:pt x="206" y="33"/>
                  </a:lnTo>
                  <a:lnTo>
                    <a:pt x="245" y="33"/>
                  </a:lnTo>
                  <a:lnTo>
                    <a:pt x="272" y="49"/>
                  </a:lnTo>
                  <a:lnTo>
                    <a:pt x="286" y="73"/>
                  </a:lnTo>
                  <a:lnTo>
                    <a:pt x="285" y="91"/>
                  </a:lnTo>
                  <a:lnTo>
                    <a:pt x="314" y="121"/>
                  </a:lnTo>
                  <a:lnTo>
                    <a:pt x="293" y="144"/>
                  </a:lnTo>
                  <a:lnTo>
                    <a:pt x="275" y="158"/>
                  </a:lnTo>
                  <a:lnTo>
                    <a:pt x="277" y="179"/>
                  </a:lnTo>
                  <a:lnTo>
                    <a:pt x="267" y="198"/>
                  </a:lnTo>
                  <a:lnTo>
                    <a:pt x="272" y="209"/>
                  </a:lnTo>
                  <a:lnTo>
                    <a:pt x="251" y="2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1" name="Freeform 194"/>
            <p:cNvSpPr>
              <a:spLocks/>
            </p:cNvSpPr>
            <p:nvPr/>
          </p:nvSpPr>
          <p:spPr bwMode="auto">
            <a:xfrm>
              <a:off x="5494365" y="5285048"/>
              <a:ext cx="110407" cy="100507"/>
            </a:xfrm>
            <a:custGeom>
              <a:avLst/>
              <a:gdLst>
                <a:gd name="T0" fmla="*/ 2147483647 w 246"/>
                <a:gd name="T1" fmla="*/ 2147483647 h 224"/>
                <a:gd name="T2" fmla="*/ 2147483647 w 246"/>
                <a:gd name="T3" fmla="*/ 2147483647 h 224"/>
                <a:gd name="T4" fmla="*/ 2147483647 w 246"/>
                <a:gd name="T5" fmla="*/ 2147483647 h 224"/>
                <a:gd name="T6" fmla="*/ 2147483647 w 246"/>
                <a:gd name="T7" fmla="*/ 2147483647 h 224"/>
                <a:gd name="T8" fmla="*/ 0 w 246"/>
                <a:gd name="T9" fmla="*/ 2147483647 h 224"/>
                <a:gd name="T10" fmla="*/ 2147483647 w 246"/>
                <a:gd name="T11" fmla="*/ 2147483647 h 224"/>
                <a:gd name="T12" fmla="*/ 2147483647 w 246"/>
                <a:gd name="T13" fmla="*/ 2147483647 h 224"/>
                <a:gd name="T14" fmla="*/ 2147483647 w 246"/>
                <a:gd name="T15" fmla="*/ 2147483647 h 224"/>
                <a:gd name="T16" fmla="*/ 2147483647 w 246"/>
                <a:gd name="T17" fmla="*/ 0 h 224"/>
                <a:gd name="T18" fmla="*/ 2147483647 w 246"/>
                <a:gd name="T19" fmla="*/ 2147483647 h 224"/>
                <a:gd name="T20" fmla="*/ 2147483647 w 246"/>
                <a:gd name="T21" fmla="*/ 2147483647 h 224"/>
                <a:gd name="T22" fmla="*/ 2147483647 w 246"/>
                <a:gd name="T23" fmla="*/ 2147483647 h 224"/>
                <a:gd name="T24" fmla="*/ 2147483647 w 246"/>
                <a:gd name="T25" fmla="*/ 2147483647 h 224"/>
                <a:gd name="T26" fmla="*/ 2147483647 w 246"/>
                <a:gd name="T27" fmla="*/ 2147483647 h 224"/>
                <a:gd name="T28" fmla="*/ 2147483647 w 246"/>
                <a:gd name="T29" fmla="*/ 2147483647 h 224"/>
                <a:gd name="T30" fmla="*/ 2147483647 w 246"/>
                <a:gd name="T31" fmla="*/ 2147483647 h 224"/>
                <a:gd name="T32" fmla="*/ 2147483647 w 246"/>
                <a:gd name="T33" fmla="*/ 2147483647 h 224"/>
                <a:gd name="T34" fmla="*/ 2147483647 w 246"/>
                <a:gd name="T35" fmla="*/ 2147483647 h 224"/>
                <a:gd name="T36" fmla="*/ 2147483647 w 246"/>
                <a:gd name="T37" fmla="*/ 2147483647 h 224"/>
                <a:gd name="T38" fmla="*/ 2147483647 w 246"/>
                <a:gd name="T39" fmla="*/ 2147483647 h 224"/>
                <a:gd name="T40" fmla="*/ 2147483647 w 246"/>
                <a:gd name="T41" fmla="*/ 2147483647 h 224"/>
                <a:gd name="T42" fmla="*/ 2147483647 w 246"/>
                <a:gd name="T43" fmla="*/ 2147483647 h 224"/>
                <a:gd name="T44" fmla="*/ 2147483647 w 246"/>
                <a:gd name="T45" fmla="*/ 2147483647 h 2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6"/>
                <a:gd name="T70" fmla="*/ 0 h 224"/>
                <a:gd name="T71" fmla="*/ 246 w 246"/>
                <a:gd name="T72" fmla="*/ 224 h 2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6" h="224">
                  <a:moveTo>
                    <a:pt x="74" y="195"/>
                  </a:moveTo>
                  <a:lnTo>
                    <a:pt x="35" y="200"/>
                  </a:lnTo>
                  <a:lnTo>
                    <a:pt x="27" y="171"/>
                  </a:lnTo>
                  <a:lnTo>
                    <a:pt x="3" y="162"/>
                  </a:lnTo>
                  <a:lnTo>
                    <a:pt x="0" y="125"/>
                  </a:lnTo>
                  <a:lnTo>
                    <a:pt x="14" y="104"/>
                  </a:lnTo>
                  <a:lnTo>
                    <a:pt x="3" y="83"/>
                  </a:lnTo>
                  <a:lnTo>
                    <a:pt x="126" y="18"/>
                  </a:lnTo>
                  <a:lnTo>
                    <a:pt x="158" y="0"/>
                  </a:lnTo>
                  <a:lnTo>
                    <a:pt x="203" y="23"/>
                  </a:lnTo>
                  <a:lnTo>
                    <a:pt x="245" y="8"/>
                  </a:lnTo>
                  <a:lnTo>
                    <a:pt x="246" y="79"/>
                  </a:lnTo>
                  <a:lnTo>
                    <a:pt x="246" y="104"/>
                  </a:lnTo>
                  <a:lnTo>
                    <a:pt x="224" y="99"/>
                  </a:lnTo>
                  <a:lnTo>
                    <a:pt x="186" y="151"/>
                  </a:lnTo>
                  <a:lnTo>
                    <a:pt x="192" y="163"/>
                  </a:lnTo>
                  <a:lnTo>
                    <a:pt x="168" y="195"/>
                  </a:lnTo>
                  <a:lnTo>
                    <a:pt x="178" y="211"/>
                  </a:lnTo>
                  <a:lnTo>
                    <a:pt x="160" y="213"/>
                  </a:lnTo>
                  <a:lnTo>
                    <a:pt x="102" y="224"/>
                  </a:lnTo>
                  <a:lnTo>
                    <a:pt x="74" y="19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2" name="Freeform 195"/>
            <p:cNvSpPr>
              <a:spLocks/>
            </p:cNvSpPr>
            <p:nvPr/>
          </p:nvSpPr>
          <p:spPr bwMode="auto">
            <a:xfrm>
              <a:off x="5273101" y="5300751"/>
              <a:ext cx="137785" cy="173195"/>
            </a:xfrm>
            <a:custGeom>
              <a:avLst/>
              <a:gdLst>
                <a:gd name="T0" fmla="*/ 2147483647 w 307"/>
                <a:gd name="T1" fmla="*/ 2147483647 h 386"/>
                <a:gd name="T2" fmla="*/ 2147483647 w 307"/>
                <a:gd name="T3" fmla="*/ 2147483647 h 386"/>
                <a:gd name="T4" fmla="*/ 2147483647 w 307"/>
                <a:gd name="T5" fmla="*/ 2147483647 h 386"/>
                <a:gd name="T6" fmla="*/ 2147483647 w 307"/>
                <a:gd name="T7" fmla="*/ 0 h 386"/>
                <a:gd name="T8" fmla="*/ 2147483647 w 307"/>
                <a:gd name="T9" fmla="*/ 2147483647 h 386"/>
                <a:gd name="T10" fmla="*/ 2147483647 w 307"/>
                <a:gd name="T11" fmla="*/ 2147483647 h 386"/>
                <a:gd name="T12" fmla="*/ 2147483647 w 307"/>
                <a:gd name="T13" fmla="*/ 2147483647 h 386"/>
                <a:gd name="T14" fmla="*/ 2147483647 w 307"/>
                <a:gd name="T15" fmla="*/ 2147483647 h 386"/>
                <a:gd name="T16" fmla="*/ 2147483647 w 307"/>
                <a:gd name="T17" fmla="*/ 2147483647 h 386"/>
                <a:gd name="T18" fmla="*/ 2147483647 w 307"/>
                <a:gd name="T19" fmla="*/ 2147483647 h 386"/>
                <a:gd name="T20" fmla="*/ 2147483647 w 307"/>
                <a:gd name="T21" fmla="*/ 2147483647 h 386"/>
                <a:gd name="T22" fmla="*/ 0 w 307"/>
                <a:gd name="T23" fmla="*/ 2147483647 h 386"/>
                <a:gd name="T24" fmla="*/ 0 w 307"/>
                <a:gd name="T25" fmla="*/ 2147483647 h 386"/>
                <a:gd name="T26" fmla="*/ 2147483647 w 307"/>
                <a:gd name="T27" fmla="*/ 2147483647 h 386"/>
                <a:gd name="T28" fmla="*/ 2147483647 w 307"/>
                <a:gd name="T29" fmla="*/ 2147483647 h 386"/>
                <a:gd name="T30" fmla="*/ 2147483647 w 307"/>
                <a:gd name="T31" fmla="*/ 2147483647 h 386"/>
                <a:gd name="T32" fmla="*/ 2147483647 w 307"/>
                <a:gd name="T33" fmla="*/ 2147483647 h 386"/>
                <a:gd name="T34" fmla="*/ 2147483647 w 307"/>
                <a:gd name="T35" fmla="*/ 2147483647 h 386"/>
                <a:gd name="T36" fmla="*/ 2147483647 w 307"/>
                <a:gd name="T37" fmla="*/ 2147483647 h 386"/>
                <a:gd name="T38" fmla="*/ 2147483647 w 307"/>
                <a:gd name="T39" fmla="*/ 2147483647 h 386"/>
                <a:gd name="T40" fmla="*/ 2147483647 w 307"/>
                <a:gd name="T41" fmla="*/ 2147483647 h 386"/>
                <a:gd name="T42" fmla="*/ 2147483647 w 307"/>
                <a:gd name="T43" fmla="*/ 2147483647 h 386"/>
                <a:gd name="T44" fmla="*/ 2147483647 w 307"/>
                <a:gd name="T45" fmla="*/ 2147483647 h 386"/>
                <a:gd name="T46" fmla="*/ 2147483647 w 307"/>
                <a:gd name="T47" fmla="*/ 2147483647 h 386"/>
                <a:gd name="T48" fmla="*/ 2147483647 w 307"/>
                <a:gd name="T49" fmla="*/ 2147483647 h 386"/>
                <a:gd name="T50" fmla="*/ 2147483647 w 307"/>
                <a:gd name="T51" fmla="*/ 2147483647 h 386"/>
                <a:gd name="T52" fmla="*/ 2147483647 w 307"/>
                <a:gd name="T53" fmla="*/ 2147483647 h 386"/>
                <a:gd name="T54" fmla="*/ 2147483647 w 307"/>
                <a:gd name="T55" fmla="*/ 2147483647 h 386"/>
                <a:gd name="T56" fmla="*/ 2147483647 w 307"/>
                <a:gd name="T57" fmla="*/ 2147483647 h 386"/>
                <a:gd name="T58" fmla="*/ 2147483647 w 307"/>
                <a:gd name="T59" fmla="*/ 2147483647 h 386"/>
                <a:gd name="T60" fmla="*/ 2147483647 w 307"/>
                <a:gd name="T61" fmla="*/ 2147483647 h 386"/>
                <a:gd name="T62" fmla="*/ 2147483647 w 307"/>
                <a:gd name="T63" fmla="*/ 2147483647 h 386"/>
                <a:gd name="T64" fmla="*/ 2147483647 w 307"/>
                <a:gd name="T65" fmla="*/ 2147483647 h 386"/>
                <a:gd name="T66" fmla="*/ 2147483647 w 307"/>
                <a:gd name="T67" fmla="*/ 2147483647 h 386"/>
                <a:gd name="T68" fmla="*/ 2147483647 w 307"/>
                <a:gd name="T69" fmla="*/ 2147483647 h 386"/>
                <a:gd name="T70" fmla="*/ 2147483647 w 307"/>
                <a:gd name="T71" fmla="*/ 2147483647 h 386"/>
                <a:gd name="T72" fmla="*/ 2147483647 w 307"/>
                <a:gd name="T73" fmla="*/ 2147483647 h 386"/>
                <a:gd name="T74" fmla="*/ 2147483647 w 307"/>
                <a:gd name="T75" fmla="*/ 2147483647 h 386"/>
                <a:gd name="T76" fmla="*/ 2147483647 w 307"/>
                <a:gd name="T77" fmla="*/ 2147483647 h 386"/>
                <a:gd name="T78" fmla="*/ 2147483647 w 307"/>
                <a:gd name="T79" fmla="*/ 2147483647 h 386"/>
                <a:gd name="T80" fmla="*/ 2147483647 w 307"/>
                <a:gd name="T81" fmla="*/ 2147483647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7"/>
                <a:gd name="T124" fmla="*/ 0 h 386"/>
                <a:gd name="T125" fmla="*/ 307 w 30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7" h="386">
                  <a:moveTo>
                    <a:pt x="119" y="136"/>
                  </a:moveTo>
                  <a:lnTo>
                    <a:pt x="100" y="66"/>
                  </a:lnTo>
                  <a:lnTo>
                    <a:pt x="53" y="20"/>
                  </a:lnTo>
                  <a:lnTo>
                    <a:pt x="50" y="0"/>
                  </a:lnTo>
                  <a:lnTo>
                    <a:pt x="32" y="24"/>
                  </a:lnTo>
                  <a:lnTo>
                    <a:pt x="28" y="85"/>
                  </a:lnTo>
                  <a:lnTo>
                    <a:pt x="2" y="252"/>
                  </a:lnTo>
                  <a:lnTo>
                    <a:pt x="23" y="220"/>
                  </a:lnTo>
                  <a:lnTo>
                    <a:pt x="42" y="239"/>
                  </a:lnTo>
                  <a:lnTo>
                    <a:pt x="52" y="256"/>
                  </a:lnTo>
                  <a:lnTo>
                    <a:pt x="15" y="252"/>
                  </a:lnTo>
                  <a:lnTo>
                    <a:pt x="0" y="284"/>
                  </a:lnTo>
                  <a:lnTo>
                    <a:pt x="0" y="304"/>
                  </a:lnTo>
                  <a:lnTo>
                    <a:pt x="52" y="290"/>
                  </a:lnTo>
                  <a:lnTo>
                    <a:pt x="48" y="317"/>
                  </a:lnTo>
                  <a:lnTo>
                    <a:pt x="116" y="315"/>
                  </a:lnTo>
                  <a:lnTo>
                    <a:pt x="170" y="362"/>
                  </a:lnTo>
                  <a:lnTo>
                    <a:pt x="167" y="381"/>
                  </a:lnTo>
                  <a:lnTo>
                    <a:pt x="199" y="386"/>
                  </a:lnTo>
                  <a:lnTo>
                    <a:pt x="202" y="365"/>
                  </a:lnTo>
                  <a:lnTo>
                    <a:pt x="220" y="379"/>
                  </a:lnTo>
                  <a:lnTo>
                    <a:pt x="239" y="365"/>
                  </a:lnTo>
                  <a:lnTo>
                    <a:pt x="229" y="344"/>
                  </a:lnTo>
                  <a:lnTo>
                    <a:pt x="247" y="339"/>
                  </a:lnTo>
                  <a:lnTo>
                    <a:pt x="244" y="303"/>
                  </a:lnTo>
                  <a:lnTo>
                    <a:pt x="285" y="264"/>
                  </a:lnTo>
                  <a:lnTo>
                    <a:pt x="268" y="248"/>
                  </a:lnTo>
                  <a:lnTo>
                    <a:pt x="307" y="232"/>
                  </a:lnTo>
                  <a:lnTo>
                    <a:pt x="304" y="200"/>
                  </a:lnTo>
                  <a:lnTo>
                    <a:pt x="285" y="216"/>
                  </a:lnTo>
                  <a:lnTo>
                    <a:pt x="248" y="210"/>
                  </a:lnTo>
                  <a:lnTo>
                    <a:pt x="266" y="138"/>
                  </a:lnTo>
                  <a:lnTo>
                    <a:pt x="245" y="133"/>
                  </a:lnTo>
                  <a:lnTo>
                    <a:pt x="220" y="140"/>
                  </a:lnTo>
                  <a:lnTo>
                    <a:pt x="176" y="116"/>
                  </a:lnTo>
                  <a:lnTo>
                    <a:pt x="172" y="87"/>
                  </a:lnTo>
                  <a:lnTo>
                    <a:pt x="116" y="69"/>
                  </a:lnTo>
                  <a:lnTo>
                    <a:pt x="127" y="148"/>
                  </a:lnTo>
                  <a:lnTo>
                    <a:pt x="119" y="13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3" name="Freeform 196"/>
            <p:cNvSpPr>
              <a:spLocks/>
            </p:cNvSpPr>
            <p:nvPr/>
          </p:nvSpPr>
          <p:spPr bwMode="auto">
            <a:xfrm>
              <a:off x="5351643" y="5234794"/>
              <a:ext cx="118935" cy="114417"/>
            </a:xfrm>
            <a:custGeom>
              <a:avLst/>
              <a:gdLst>
                <a:gd name="T0" fmla="*/ 2147483647 w 265"/>
                <a:gd name="T1" fmla="*/ 2147483647 h 255"/>
                <a:gd name="T2" fmla="*/ 2147483647 w 265"/>
                <a:gd name="T3" fmla="*/ 2147483647 h 255"/>
                <a:gd name="T4" fmla="*/ 0 w 265"/>
                <a:gd name="T5" fmla="*/ 2147483647 h 255"/>
                <a:gd name="T6" fmla="*/ 2147483647 w 265"/>
                <a:gd name="T7" fmla="*/ 2147483647 h 255"/>
                <a:gd name="T8" fmla="*/ 2147483647 w 265"/>
                <a:gd name="T9" fmla="*/ 2147483647 h 255"/>
                <a:gd name="T10" fmla="*/ 2147483647 w 265"/>
                <a:gd name="T11" fmla="*/ 2147483647 h 255"/>
                <a:gd name="T12" fmla="*/ 2147483647 w 265"/>
                <a:gd name="T13" fmla="*/ 2147483647 h 255"/>
                <a:gd name="T14" fmla="*/ 2147483647 w 265"/>
                <a:gd name="T15" fmla="*/ 2147483647 h 255"/>
                <a:gd name="T16" fmla="*/ 2147483647 w 265"/>
                <a:gd name="T17" fmla="*/ 2147483647 h 255"/>
                <a:gd name="T18" fmla="*/ 2147483647 w 265"/>
                <a:gd name="T19" fmla="*/ 2147483647 h 255"/>
                <a:gd name="T20" fmla="*/ 2147483647 w 265"/>
                <a:gd name="T21" fmla="*/ 2147483647 h 255"/>
                <a:gd name="T22" fmla="*/ 2147483647 w 265"/>
                <a:gd name="T23" fmla="*/ 0 h 255"/>
                <a:gd name="T24" fmla="*/ 2147483647 w 265"/>
                <a:gd name="T25" fmla="*/ 2147483647 h 255"/>
                <a:gd name="T26" fmla="*/ 2147483647 w 265"/>
                <a:gd name="T27" fmla="*/ 2147483647 h 255"/>
                <a:gd name="T28" fmla="*/ 2147483647 w 265"/>
                <a:gd name="T29" fmla="*/ 2147483647 h 255"/>
                <a:gd name="T30" fmla="*/ 2147483647 w 265"/>
                <a:gd name="T31" fmla="*/ 2147483647 h 255"/>
                <a:gd name="T32" fmla="*/ 2147483647 w 265"/>
                <a:gd name="T33" fmla="*/ 2147483647 h 255"/>
                <a:gd name="T34" fmla="*/ 2147483647 w 265"/>
                <a:gd name="T35" fmla="*/ 2147483647 h 255"/>
                <a:gd name="T36" fmla="*/ 2147483647 w 265"/>
                <a:gd name="T37" fmla="*/ 2147483647 h 255"/>
                <a:gd name="T38" fmla="*/ 2147483647 w 265"/>
                <a:gd name="T39" fmla="*/ 2147483647 h 255"/>
                <a:gd name="T40" fmla="*/ 2147483647 w 265"/>
                <a:gd name="T41" fmla="*/ 2147483647 h 255"/>
                <a:gd name="T42" fmla="*/ 2147483647 w 265"/>
                <a:gd name="T43" fmla="*/ 2147483647 h 255"/>
                <a:gd name="T44" fmla="*/ 2147483647 w 265"/>
                <a:gd name="T45" fmla="*/ 2147483647 h 255"/>
                <a:gd name="T46" fmla="*/ 2147483647 w 265"/>
                <a:gd name="T47" fmla="*/ 2147483647 h 255"/>
                <a:gd name="T48" fmla="*/ 2147483647 w 265"/>
                <a:gd name="T49" fmla="*/ 2147483647 h 255"/>
                <a:gd name="T50" fmla="*/ 2147483647 w 265"/>
                <a:gd name="T51" fmla="*/ 2147483647 h 255"/>
                <a:gd name="T52" fmla="*/ 2147483647 w 265"/>
                <a:gd name="T53" fmla="*/ 2147483647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5"/>
                <a:gd name="T82" fmla="*/ 0 h 255"/>
                <a:gd name="T83" fmla="*/ 265 w 265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5" h="255">
                  <a:moveTo>
                    <a:pt x="32" y="171"/>
                  </a:moveTo>
                  <a:lnTo>
                    <a:pt x="5" y="136"/>
                  </a:lnTo>
                  <a:lnTo>
                    <a:pt x="0" y="99"/>
                  </a:lnTo>
                  <a:lnTo>
                    <a:pt x="29" y="90"/>
                  </a:lnTo>
                  <a:lnTo>
                    <a:pt x="54" y="95"/>
                  </a:lnTo>
                  <a:lnTo>
                    <a:pt x="65" y="47"/>
                  </a:lnTo>
                  <a:lnTo>
                    <a:pt x="100" y="12"/>
                  </a:lnTo>
                  <a:lnTo>
                    <a:pt x="121" y="16"/>
                  </a:lnTo>
                  <a:lnTo>
                    <a:pt x="171" y="27"/>
                  </a:lnTo>
                  <a:lnTo>
                    <a:pt x="177" y="4"/>
                  </a:lnTo>
                  <a:lnTo>
                    <a:pt x="198" y="19"/>
                  </a:lnTo>
                  <a:lnTo>
                    <a:pt x="244" y="0"/>
                  </a:lnTo>
                  <a:lnTo>
                    <a:pt x="243" y="29"/>
                  </a:lnTo>
                  <a:lnTo>
                    <a:pt x="265" y="45"/>
                  </a:lnTo>
                  <a:lnTo>
                    <a:pt x="257" y="63"/>
                  </a:lnTo>
                  <a:lnTo>
                    <a:pt x="241" y="63"/>
                  </a:lnTo>
                  <a:lnTo>
                    <a:pt x="238" y="85"/>
                  </a:lnTo>
                  <a:lnTo>
                    <a:pt x="203" y="122"/>
                  </a:lnTo>
                  <a:lnTo>
                    <a:pt x="168" y="173"/>
                  </a:lnTo>
                  <a:lnTo>
                    <a:pt x="128" y="203"/>
                  </a:lnTo>
                  <a:lnTo>
                    <a:pt x="129" y="231"/>
                  </a:lnTo>
                  <a:lnTo>
                    <a:pt x="104" y="255"/>
                  </a:lnTo>
                  <a:lnTo>
                    <a:pt x="81" y="255"/>
                  </a:lnTo>
                  <a:lnTo>
                    <a:pt x="27" y="219"/>
                  </a:lnTo>
                  <a:lnTo>
                    <a:pt x="32" y="17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4" name="Freeform 197"/>
            <p:cNvSpPr>
              <a:spLocks/>
            </p:cNvSpPr>
            <p:nvPr/>
          </p:nvSpPr>
          <p:spPr bwMode="auto">
            <a:xfrm>
              <a:off x="5678378" y="4918467"/>
              <a:ext cx="118935" cy="96020"/>
            </a:xfrm>
            <a:custGeom>
              <a:avLst/>
              <a:gdLst>
                <a:gd name="T0" fmla="*/ 0 w 265"/>
                <a:gd name="T1" fmla="*/ 2147483647 h 214"/>
                <a:gd name="T2" fmla="*/ 2147483647 w 265"/>
                <a:gd name="T3" fmla="*/ 2147483647 h 214"/>
                <a:gd name="T4" fmla="*/ 2147483647 w 265"/>
                <a:gd name="T5" fmla="*/ 2147483647 h 214"/>
                <a:gd name="T6" fmla="*/ 2147483647 w 265"/>
                <a:gd name="T7" fmla="*/ 2147483647 h 214"/>
                <a:gd name="T8" fmla="*/ 2147483647 w 265"/>
                <a:gd name="T9" fmla="*/ 2147483647 h 214"/>
                <a:gd name="T10" fmla="*/ 2147483647 w 265"/>
                <a:gd name="T11" fmla="*/ 0 h 214"/>
                <a:gd name="T12" fmla="*/ 2147483647 w 265"/>
                <a:gd name="T13" fmla="*/ 2147483647 h 214"/>
                <a:gd name="T14" fmla="*/ 2147483647 w 265"/>
                <a:gd name="T15" fmla="*/ 2147483647 h 214"/>
                <a:gd name="T16" fmla="*/ 2147483647 w 265"/>
                <a:gd name="T17" fmla="*/ 2147483647 h 214"/>
                <a:gd name="T18" fmla="*/ 2147483647 w 265"/>
                <a:gd name="T19" fmla="*/ 2147483647 h 214"/>
                <a:gd name="T20" fmla="*/ 2147483647 w 265"/>
                <a:gd name="T21" fmla="*/ 2147483647 h 214"/>
                <a:gd name="T22" fmla="*/ 2147483647 w 265"/>
                <a:gd name="T23" fmla="*/ 2147483647 h 214"/>
                <a:gd name="T24" fmla="*/ 2147483647 w 265"/>
                <a:gd name="T25" fmla="*/ 2147483647 h 214"/>
                <a:gd name="T26" fmla="*/ 2147483647 w 265"/>
                <a:gd name="T27" fmla="*/ 2147483647 h 214"/>
                <a:gd name="T28" fmla="*/ 2147483647 w 265"/>
                <a:gd name="T29" fmla="*/ 2147483647 h 214"/>
                <a:gd name="T30" fmla="*/ 2147483647 w 265"/>
                <a:gd name="T31" fmla="*/ 2147483647 h 214"/>
                <a:gd name="T32" fmla="*/ 2147483647 w 265"/>
                <a:gd name="T33" fmla="*/ 2147483647 h 214"/>
                <a:gd name="T34" fmla="*/ 2147483647 w 265"/>
                <a:gd name="T35" fmla="*/ 2147483647 h 214"/>
                <a:gd name="T36" fmla="*/ 2147483647 w 265"/>
                <a:gd name="T37" fmla="*/ 2147483647 h 214"/>
                <a:gd name="T38" fmla="*/ 2147483647 w 265"/>
                <a:gd name="T39" fmla="*/ 2147483647 h 214"/>
                <a:gd name="T40" fmla="*/ 2147483647 w 265"/>
                <a:gd name="T41" fmla="*/ 2147483647 h 214"/>
                <a:gd name="T42" fmla="*/ 2147483647 w 265"/>
                <a:gd name="T43" fmla="*/ 2147483647 h 214"/>
                <a:gd name="T44" fmla="*/ 0 w 265"/>
                <a:gd name="T45" fmla="*/ 2147483647 h 214"/>
                <a:gd name="T46" fmla="*/ 0 w 265"/>
                <a:gd name="T47" fmla="*/ 2147483647 h 214"/>
                <a:gd name="T48" fmla="*/ 0 w 265"/>
                <a:gd name="T49" fmla="*/ 2147483647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5"/>
                <a:gd name="T76" fmla="*/ 0 h 214"/>
                <a:gd name="T77" fmla="*/ 265 w 265"/>
                <a:gd name="T78" fmla="*/ 214 h 2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5" h="214">
                  <a:moveTo>
                    <a:pt x="0" y="67"/>
                  </a:moveTo>
                  <a:lnTo>
                    <a:pt x="20" y="29"/>
                  </a:lnTo>
                  <a:lnTo>
                    <a:pt x="44" y="50"/>
                  </a:lnTo>
                  <a:lnTo>
                    <a:pt x="73" y="54"/>
                  </a:lnTo>
                  <a:lnTo>
                    <a:pt x="123" y="6"/>
                  </a:lnTo>
                  <a:lnTo>
                    <a:pt x="164" y="0"/>
                  </a:lnTo>
                  <a:lnTo>
                    <a:pt x="168" y="29"/>
                  </a:lnTo>
                  <a:lnTo>
                    <a:pt x="187" y="45"/>
                  </a:lnTo>
                  <a:lnTo>
                    <a:pt x="232" y="46"/>
                  </a:lnTo>
                  <a:lnTo>
                    <a:pt x="225" y="67"/>
                  </a:lnTo>
                  <a:lnTo>
                    <a:pt x="265" y="110"/>
                  </a:lnTo>
                  <a:lnTo>
                    <a:pt x="265" y="163"/>
                  </a:lnTo>
                  <a:lnTo>
                    <a:pt x="241" y="163"/>
                  </a:lnTo>
                  <a:lnTo>
                    <a:pt x="241" y="189"/>
                  </a:lnTo>
                  <a:lnTo>
                    <a:pt x="212" y="187"/>
                  </a:lnTo>
                  <a:lnTo>
                    <a:pt x="212" y="202"/>
                  </a:lnTo>
                  <a:lnTo>
                    <a:pt x="161" y="211"/>
                  </a:lnTo>
                  <a:lnTo>
                    <a:pt x="96" y="214"/>
                  </a:lnTo>
                  <a:lnTo>
                    <a:pt x="62" y="150"/>
                  </a:lnTo>
                  <a:lnTo>
                    <a:pt x="49" y="160"/>
                  </a:lnTo>
                  <a:lnTo>
                    <a:pt x="25" y="104"/>
                  </a:lnTo>
                  <a:lnTo>
                    <a:pt x="1" y="9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6" name="Freeform 199"/>
            <p:cNvSpPr>
              <a:spLocks/>
            </p:cNvSpPr>
            <p:nvPr/>
          </p:nvSpPr>
          <p:spPr bwMode="auto">
            <a:xfrm>
              <a:off x="5634394" y="5060701"/>
              <a:ext cx="114896" cy="113968"/>
            </a:xfrm>
            <a:custGeom>
              <a:avLst/>
              <a:gdLst>
                <a:gd name="T0" fmla="*/ 2147483647 w 256"/>
                <a:gd name="T1" fmla="*/ 2147483647 h 254"/>
                <a:gd name="T2" fmla="*/ 2147483647 w 256"/>
                <a:gd name="T3" fmla="*/ 2147483647 h 254"/>
                <a:gd name="T4" fmla="*/ 2147483647 w 256"/>
                <a:gd name="T5" fmla="*/ 2147483647 h 254"/>
                <a:gd name="T6" fmla="*/ 2147483647 w 256"/>
                <a:gd name="T7" fmla="*/ 2147483647 h 254"/>
                <a:gd name="T8" fmla="*/ 2147483647 w 256"/>
                <a:gd name="T9" fmla="*/ 2147483647 h 254"/>
                <a:gd name="T10" fmla="*/ 2147483647 w 256"/>
                <a:gd name="T11" fmla="*/ 2147483647 h 254"/>
                <a:gd name="T12" fmla="*/ 2147483647 w 256"/>
                <a:gd name="T13" fmla="*/ 2147483647 h 254"/>
                <a:gd name="T14" fmla="*/ 2147483647 w 256"/>
                <a:gd name="T15" fmla="*/ 2147483647 h 254"/>
                <a:gd name="T16" fmla="*/ 2147483647 w 256"/>
                <a:gd name="T17" fmla="*/ 2147483647 h 254"/>
                <a:gd name="T18" fmla="*/ 2147483647 w 256"/>
                <a:gd name="T19" fmla="*/ 2147483647 h 254"/>
                <a:gd name="T20" fmla="*/ 2147483647 w 256"/>
                <a:gd name="T21" fmla="*/ 2147483647 h 254"/>
                <a:gd name="T22" fmla="*/ 2147483647 w 256"/>
                <a:gd name="T23" fmla="*/ 2147483647 h 254"/>
                <a:gd name="T24" fmla="*/ 2147483647 w 256"/>
                <a:gd name="T25" fmla="*/ 2147483647 h 254"/>
                <a:gd name="T26" fmla="*/ 2147483647 w 256"/>
                <a:gd name="T27" fmla="*/ 2147483647 h 254"/>
                <a:gd name="T28" fmla="*/ 2147483647 w 256"/>
                <a:gd name="T29" fmla="*/ 2147483647 h 254"/>
                <a:gd name="T30" fmla="*/ 2147483647 w 256"/>
                <a:gd name="T31" fmla="*/ 2147483647 h 254"/>
                <a:gd name="T32" fmla="*/ 2147483647 w 256"/>
                <a:gd name="T33" fmla="*/ 2147483647 h 254"/>
                <a:gd name="T34" fmla="*/ 2147483647 w 256"/>
                <a:gd name="T35" fmla="*/ 2147483647 h 254"/>
                <a:gd name="T36" fmla="*/ 2147483647 w 256"/>
                <a:gd name="T37" fmla="*/ 0 h 254"/>
                <a:gd name="T38" fmla="*/ 2147483647 w 256"/>
                <a:gd name="T39" fmla="*/ 2147483647 h 254"/>
                <a:gd name="T40" fmla="*/ 0 w 256"/>
                <a:gd name="T41" fmla="*/ 2147483647 h 254"/>
                <a:gd name="T42" fmla="*/ 2147483647 w 256"/>
                <a:gd name="T43" fmla="*/ 2147483647 h 254"/>
                <a:gd name="T44" fmla="*/ 2147483647 w 256"/>
                <a:gd name="T45" fmla="*/ 2147483647 h 254"/>
                <a:gd name="T46" fmla="*/ 2147483647 w 256"/>
                <a:gd name="T47" fmla="*/ 2147483647 h 254"/>
                <a:gd name="T48" fmla="*/ 2147483647 w 256"/>
                <a:gd name="T49" fmla="*/ 2147483647 h 254"/>
                <a:gd name="T50" fmla="*/ 2147483647 w 256"/>
                <a:gd name="T51" fmla="*/ 2147483647 h 254"/>
                <a:gd name="T52" fmla="*/ 2147483647 w 256"/>
                <a:gd name="T53" fmla="*/ 2147483647 h 254"/>
                <a:gd name="T54" fmla="*/ 2147483647 w 256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6"/>
                <a:gd name="T85" fmla="*/ 0 h 254"/>
                <a:gd name="T86" fmla="*/ 256 w 256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6" h="254">
                  <a:moveTo>
                    <a:pt x="40" y="196"/>
                  </a:moveTo>
                  <a:lnTo>
                    <a:pt x="34" y="211"/>
                  </a:lnTo>
                  <a:lnTo>
                    <a:pt x="35" y="222"/>
                  </a:lnTo>
                  <a:lnTo>
                    <a:pt x="62" y="243"/>
                  </a:lnTo>
                  <a:lnTo>
                    <a:pt x="107" y="236"/>
                  </a:lnTo>
                  <a:lnTo>
                    <a:pt x="115" y="254"/>
                  </a:lnTo>
                  <a:lnTo>
                    <a:pt x="142" y="225"/>
                  </a:lnTo>
                  <a:lnTo>
                    <a:pt x="170" y="225"/>
                  </a:lnTo>
                  <a:lnTo>
                    <a:pt x="181" y="236"/>
                  </a:lnTo>
                  <a:lnTo>
                    <a:pt x="229" y="211"/>
                  </a:lnTo>
                  <a:lnTo>
                    <a:pt x="224" y="123"/>
                  </a:lnTo>
                  <a:lnTo>
                    <a:pt x="256" y="112"/>
                  </a:lnTo>
                  <a:lnTo>
                    <a:pt x="234" y="62"/>
                  </a:lnTo>
                  <a:lnTo>
                    <a:pt x="211" y="68"/>
                  </a:lnTo>
                  <a:lnTo>
                    <a:pt x="205" y="49"/>
                  </a:lnTo>
                  <a:lnTo>
                    <a:pt x="163" y="46"/>
                  </a:lnTo>
                  <a:lnTo>
                    <a:pt x="122" y="12"/>
                  </a:lnTo>
                  <a:lnTo>
                    <a:pt x="83" y="27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0" y="12"/>
                  </a:lnTo>
                  <a:lnTo>
                    <a:pt x="14" y="38"/>
                  </a:lnTo>
                  <a:lnTo>
                    <a:pt x="2" y="67"/>
                  </a:lnTo>
                  <a:lnTo>
                    <a:pt x="21" y="86"/>
                  </a:lnTo>
                  <a:lnTo>
                    <a:pt x="40" y="155"/>
                  </a:lnTo>
                  <a:lnTo>
                    <a:pt x="40" y="19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7" name="Freeform 200"/>
            <p:cNvSpPr>
              <a:spLocks/>
            </p:cNvSpPr>
            <p:nvPr/>
          </p:nvSpPr>
          <p:spPr bwMode="auto">
            <a:xfrm>
              <a:off x="5543734" y="5053972"/>
              <a:ext cx="108613" cy="148517"/>
            </a:xfrm>
            <a:custGeom>
              <a:avLst/>
              <a:gdLst>
                <a:gd name="T0" fmla="*/ 2147483647 w 242"/>
                <a:gd name="T1" fmla="*/ 2147483647 h 331"/>
                <a:gd name="T2" fmla="*/ 2147483647 w 242"/>
                <a:gd name="T3" fmla="*/ 2147483647 h 331"/>
                <a:gd name="T4" fmla="*/ 2147483647 w 242"/>
                <a:gd name="T5" fmla="*/ 2147483647 h 331"/>
                <a:gd name="T6" fmla="*/ 2147483647 w 242"/>
                <a:gd name="T7" fmla="*/ 2147483647 h 331"/>
                <a:gd name="T8" fmla="*/ 2147483647 w 242"/>
                <a:gd name="T9" fmla="*/ 2147483647 h 331"/>
                <a:gd name="T10" fmla="*/ 2147483647 w 242"/>
                <a:gd name="T11" fmla="*/ 2147483647 h 331"/>
                <a:gd name="T12" fmla="*/ 2147483647 w 242"/>
                <a:gd name="T13" fmla="*/ 2147483647 h 331"/>
                <a:gd name="T14" fmla="*/ 2147483647 w 242"/>
                <a:gd name="T15" fmla="*/ 2147483647 h 331"/>
                <a:gd name="T16" fmla="*/ 2147483647 w 242"/>
                <a:gd name="T17" fmla="*/ 2147483647 h 331"/>
                <a:gd name="T18" fmla="*/ 2147483647 w 242"/>
                <a:gd name="T19" fmla="*/ 0 h 331"/>
                <a:gd name="T20" fmla="*/ 2147483647 w 242"/>
                <a:gd name="T21" fmla="*/ 2147483647 h 331"/>
                <a:gd name="T22" fmla="*/ 2147483647 w 242"/>
                <a:gd name="T23" fmla="*/ 2147483647 h 331"/>
                <a:gd name="T24" fmla="*/ 2147483647 w 242"/>
                <a:gd name="T25" fmla="*/ 2147483647 h 331"/>
                <a:gd name="T26" fmla="*/ 2147483647 w 242"/>
                <a:gd name="T27" fmla="*/ 2147483647 h 331"/>
                <a:gd name="T28" fmla="*/ 2147483647 w 242"/>
                <a:gd name="T29" fmla="*/ 2147483647 h 331"/>
                <a:gd name="T30" fmla="*/ 2147483647 w 242"/>
                <a:gd name="T31" fmla="*/ 2147483647 h 331"/>
                <a:gd name="T32" fmla="*/ 0 w 242"/>
                <a:gd name="T33" fmla="*/ 2147483647 h 331"/>
                <a:gd name="T34" fmla="*/ 2147483647 w 242"/>
                <a:gd name="T35" fmla="*/ 2147483647 h 331"/>
                <a:gd name="T36" fmla="*/ 2147483647 w 242"/>
                <a:gd name="T37" fmla="*/ 2147483647 h 331"/>
                <a:gd name="T38" fmla="*/ 2147483647 w 242"/>
                <a:gd name="T39" fmla="*/ 2147483647 h 331"/>
                <a:gd name="T40" fmla="*/ 2147483647 w 242"/>
                <a:gd name="T41" fmla="*/ 2147483647 h 331"/>
                <a:gd name="T42" fmla="*/ 2147483647 w 242"/>
                <a:gd name="T43" fmla="*/ 2147483647 h 331"/>
                <a:gd name="T44" fmla="*/ 2147483647 w 242"/>
                <a:gd name="T45" fmla="*/ 2147483647 h 331"/>
                <a:gd name="T46" fmla="*/ 2147483647 w 242"/>
                <a:gd name="T47" fmla="*/ 2147483647 h 331"/>
                <a:gd name="T48" fmla="*/ 2147483647 w 242"/>
                <a:gd name="T49" fmla="*/ 2147483647 h 331"/>
                <a:gd name="T50" fmla="*/ 2147483647 w 242"/>
                <a:gd name="T51" fmla="*/ 2147483647 h 331"/>
                <a:gd name="T52" fmla="*/ 2147483647 w 242"/>
                <a:gd name="T53" fmla="*/ 2147483647 h 331"/>
                <a:gd name="T54" fmla="*/ 2147483647 w 242"/>
                <a:gd name="T55" fmla="*/ 2147483647 h 331"/>
                <a:gd name="T56" fmla="*/ 2147483647 w 242"/>
                <a:gd name="T57" fmla="*/ 2147483647 h 331"/>
                <a:gd name="T58" fmla="*/ 2147483647 w 242"/>
                <a:gd name="T59" fmla="*/ 2147483647 h 331"/>
                <a:gd name="T60" fmla="*/ 2147483647 w 242"/>
                <a:gd name="T61" fmla="*/ 2147483647 h 331"/>
                <a:gd name="T62" fmla="*/ 2147483647 w 242"/>
                <a:gd name="T63" fmla="*/ 2147483647 h 331"/>
                <a:gd name="T64" fmla="*/ 2147483647 w 242"/>
                <a:gd name="T65" fmla="*/ 2147483647 h 331"/>
                <a:gd name="T66" fmla="*/ 2147483647 w 242"/>
                <a:gd name="T67" fmla="*/ 2147483647 h 331"/>
                <a:gd name="T68" fmla="*/ 2147483647 w 242"/>
                <a:gd name="T69" fmla="*/ 2147483647 h 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31"/>
                <a:gd name="T107" fmla="*/ 242 w 242"/>
                <a:gd name="T108" fmla="*/ 331 h 3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31">
                  <a:moveTo>
                    <a:pt x="242" y="211"/>
                  </a:moveTo>
                  <a:lnTo>
                    <a:pt x="242" y="170"/>
                  </a:lnTo>
                  <a:lnTo>
                    <a:pt x="223" y="101"/>
                  </a:lnTo>
                  <a:lnTo>
                    <a:pt x="204" y="82"/>
                  </a:lnTo>
                  <a:lnTo>
                    <a:pt x="216" y="53"/>
                  </a:lnTo>
                  <a:lnTo>
                    <a:pt x="202" y="27"/>
                  </a:lnTo>
                  <a:lnTo>
                    <a:pt x="170" y="39"/>
                  </a:lnTo>
                  <a:lnTo>
                    <a:pt x="144" y="16"/>
                  </a:lnTo>
                  <a:lnTo>
                    <a:pt x="88" y="0"/>
                  </a:lnTo>
                  <a:lnTo>
                    <a:pt x="66" y="10"/>
                  </a:lnTo>
                  <a:lnTo>
                    <a:pt x="90" y="58"/>
                  </a:lnTo>
                  <a:lnTo>
                    <a:pt x="60" y="61"/>
                  </a:lnTo>
                  <a:lnTo>
                    <a:pt x="69" y="95"/>
                  </a:lnTo>
                  <a:lnTo>
                    <a:pt x="31" y="96"/>
                  </a:lnTo>
                  <a:lnTo>
                    <a:pt x="15" y="115"/>
                  </a:lnTo>
                  <a:lnTo>
                    <a:pt x="0" y="138"/>
                  </a:lnTo>
                  <a:lnTo>
                    <a:pt x="21" y="146"/>
                  </a:lnTo>
                  <a:lnTo>
                    <a:pt x="39" y="138"/>
                  </a:lnTo>
                  <a:lnTo>
                    <a:pt x="60" y="175"/>
                  </a:lnTo>
                  <a:lnTo>
                    <a:pt x="53" y="192"/>
                  </a:lnTo>
                  <a:lnTo>
                    <a:pt x="69" y="199"/>
                  </a:lnTo>
                  <a:lnTo>
                    <a:pt x="52" y="221"/>
                  </a:lnTo>
                  <a:lnTo>
                    <a:pt x="63" y="234"/>
                  </a:lnTo>
                  <a:lnTo>
                    <a:pt x="55" y="245"/>
                  </a:lnTo>
                  <a:lnTo>
                    <a:pt x="74" y="272"/>
                  </a:lnTo>
                  <a:lnTo>
                    <a:pt x="72" y="331"/>
                  </a:lnTo>
                  <a:lnTo>
                    <a:pt x="92" y="331"/>
                  </a:lnTo>
                  <a:lnTo>
                    <a:pt x="106" y="307"/>
                  </a:lnTo>
                  <a:lnTo>
                    <a:pt x="156" y="301"/>
                  </a:lnTo>
                  <a:lnTo>
                    <a:pt x="149" y="263"/>
                  </a:lnTo>
                  <a:lnTo>
                    <a:pt x="236" y="226"/>
                  </a:lnTo>
                  <a:lnTo>
                    <a:pt x="242" y="21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8" name="Freeform 201"/>
            <p:cNvSpPr>
              <a:spLocks/>
            </p:cNvSpPr>
            <p:nvPr/>
          </p:nvSpPr>
          <p:spPr bwMode="auto">
            <a:xfrm>
              <a:off x="5446343" y="4993847"/>
              <a:ext cx="137785" cy="113968"/>
            </a:xfrm>
            <a:custGeom>
              <a:avLst/>
              <a:gdLst>
                <a:gd name="T0" fmla="*/ 0 w 307"/>
                <a:gd name="T1" fmla="*/ 2147483647 h 254"/>
                <a:gd name="T2" fmla="*/ 2147483647 w 307"/>
                <a:gd name="T3" fmla="*/ 2147483647 h 254"/>
                <a:gd name="T4" fmla="*/ 2147483647 w 307"/>
                <a:gd name="T5" fmla="*/ 2147483647 h 254"/>
                <a:gd name="T6" fmla="*/ 2147483647 w 307"/>
                <a:gd name="T7" fmla="*/ 2147483647 h 254"/>
                <a:gd name="T8" fmla="*/ 2147483647 w 307"/>
                <a:gd name="T9" fmla="*/ 2147483647 h 254"/>
                <a:gd name="T10" fmla="*/ 2147483647 w 307"/>
                <a:gd name="T11" fmla="*/ 2147483647 h 254"/>
                <a:gd name="T12" fmla="*/ 2147483647 w 307"/>
                <a:gd name="T13" fmla="*/ 2147483647 h 254"/>
                <a:gd name="T14" fmla="*/ 2147483647 w 307"/>
                <a:gd name="T15" fmla="*/ 2147483647 h 254"/>
                <a:gd name="T16" fmla="*/ 2147483647 w 307"/>
                <a:gd name="T17" fmla="*/ 2147483647 h 254"/>
                <a:gd name="T18" fmla="*/ 2147483647 w 307"/>
                <a:gd name="T19" fmla="*/ 2147483647 h 254"/>
                <a:gd name="T20" fmla="*/ 2147483647 w 307"/>
                <a:gd name="T21" fmla="*/ 2147483647 h 254"/>
                <a:gd name="T22" fmla="*/ 2147483647 w 307"/>
                <a:gd name="T23" fmla="*/ 2147483647 h 254"/>
                <a:gd name="T24" fmla="*/ 2147483647 w 307"/>
                <a:gd name="T25" fmla="*/ 2147483647 h 254"/>
                <a:gd name="T26" fmla="*/ 2147483647 w 307"/>
                <a:gd name="T27" fmla="*/ 2147483647 h 254"/>
                <a:gd name="T28" fmla="*/ 2147483647 w 307"/>
                <a:gd name="T29" fmla="*/ 2147483647 h 254"/>
                <a:gd name="T30" fmla="*/ 2147483647 w 307"/>
                <a:gd name="T31" fmla="*/ 2147483647 h 254"/>
                <a:gd name="T32" fmla="*/ 2147483647 w 307"/>
                <a:gd name="T33" fmla="*/ 2147483647 h 254"/>
                <a:gd name="T34" fmla="*/ 2147483647 w 307"/>
                <a:gd name="T35" fmla="*/ 2147483647 h 254"/>
                <a:gd name="T36" fmla="*/ 2147483647 w 307"/>
                <a:gd name="T37" fmla="*/ 2147483647 h 254"/>
                <a:gd name="T38" fmla="*/ 2147483647 w 307"/>
                <a:gd name="T39" fmla="*/ 2147483647 h 254"/>
                <a:gd name="T40" fmla="*/ 2147483647 w 307"/>
                <a:gd name="T41" fmla="*/ 2147483647 h 254"/>
                <a:gd name="T42" fmla="*/ 2147483647 w 307"/>
                <a:gd name="T43" fmla="*/ 2147483647 h 254"/>
                <a:gd name="T44" fmla="*/ 2147483647 w 307"/>
                <a:gd name="T45" fmla="*/ 2147483647 h 254"/>
                <a:gd name="T46" fmla="*/ 2147483647 w 307"/>
                <a:gd name="T47" fmla="*/ 2147483647 h 254"/>
                <a:gd name="T48" fmla="*/ 2147483647 w 307"/>
                <a:gd name="T49" fmla="*/ 0 h 254"/>
                <a:gd name="T50" fmla="*/ 2147483647 w 307"/>
                <a:gd name="T51" fmla="*/ 2147483647 h 254"/>
                <a:gd name="T52" fmla="*/ 2147483647 w 307"/>
                <a:gd name="T53" fmla="*/ 2147483647 h 254"/>
                <a:gd name="T54" fmla="*/ 0 w 307"/>
                <a:gd name="T55" fmla="*/ 2147483647 h 254"/>
                <a:gd name="T56" fmla="*/ 0 w 307"/>
                <a:gd name="T57" fmla="*/ 2147483647 h 254"/>
                <a:gd name="T58" fmla="*/ 0 w 307"/>
                <a:gd name="T59" fmla="*/ 2147483647 h 2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7"/>
                <a:gd name="T91" fmla="*/ 0 h 254"/>
                <a:gd name="T92" fmla="*/ 307 w 307"/>
                <a:gd name="T93" fmla="*/ 254 h 2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7" h="254">
                  <a:moveTo>
                    <a:pt x="0" y="112"/>
                  </a:moveTo>
                  <a:lnTo>
                    <a:pt x="48" y="118"/>
                  </a:lnTo>
                  <a:lnTo>
                    <a:pt x="46" y="133"/>
                  </a:lnTo>
                  <a:lnTo>
                    <a:pt x="83" y="141"/>
                  </a:lnTo>
                  <a:lnTo>
                    <a:pt x="96" y="227"/>
                  </a:lnTo>
                  <a:lnTo>
                    <a:pt x="115" y="227"/>
                  </a:lnTo>
                  <a:lnTo>
                    <a:pt x="133" y="254"/>
                  </a:lnTo>
                  <a:lnTo>
                    <a:pt x="190" y="229"/>
                  </a:lnTo>
                  <a:lnTo>
                    <a:pt x="232" y="249"/>
                  </a:lnTo>
                  <a:lnTo>
                    <a:pt x="248" y="230"/>
                  </a:lnTo>
                  <a:lnTo>
                    <a:pt x="286" y="229"/>
                  </a:lnTo>
                  <a:lnTo>
                    <a:pt x="277" y="195"/>
                  </a:lnTo>
                  <a:lnTo>
                    <a:pt x="307" y="192"/>
                  </a:lnTo>
                  <a:lnTo>
                    <a:pt x="283" y="144"/>
                  </a:lnTo>
                  <a:lnTo>
                    <a:pt x="305" y="134"/>
                  </a:lnTo>
                  <a:lnTo>
                    <a:pt x="297" y="121"/>
                  </a:lnTo>
                  <a:lnTo>
                    <a:pt x="209" y="125"/>
                  </a:lnTo>
                  <a:lnTo>
                    <a:pt x="206" y="106"/>
                  </a:lnTo>
                  <a:lnTo>
                    <a:pt x="179" y="99"/>
                  </a:lnTo>
                  <a:lnTo>
                    <a:pt x="173" y="78"/>
                  </a:lnTo>
                  <a:lnTo>
                    <a:pt x="182" y="66"/>
                  </a:lnTo>
                  <a:lnTo>
                    <a:pt x="171" y="34"/>
                  </a:lnTo>
                  <a:lnTo>
                    <a:pt x="121" y="43"/>
                  </a:lnTo>
                  <a:lnTo>
                    <a:pt x="83" y="3"/>
                  </a:lnTo>
                  <a:lnTo>
                    <a:pt x="53" y="0"/>
                  </a:lnTo>
                  <a:lnTo>
                    <a:pt x="41" y="3"/>
                  </a:lnTo>
                  <a:lnTo>
                    <a:pt x="43" y="5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69" name="Freeform 202"/>
            <p:cNvSpPr>
              <a:spLocks/>
            </p:cNvSpPr>
            <p:nvPr/>
          </p:nvSpPr>
          <p:spPr bwMode="auto">
            <a:xfrm>
              <a:off x="5358824" y="4945837"/>
              <a:ext cx="111306" cy="111276"/>
            </a:xfrm>
            <a:custGeom>
              <a:avLst/>
              <a:gdLst>
                <a:gd name="T0" fmla="*/ 2147483647 w 248"/>
                <a:gd name="T1" fmla="*/ 2147483647 h 248"/>
                <a:gd name="T2" fmla="*/ 2147483647 w 248"/>
                <a:gd name="T3" fmla="*/ 2147483647 h 248"/>
                <a:gd name="T4" fmla="*/ 2147483647 w 248"/>
                <a:gd name="T5" fmla="*/ 2147483647 h 248"/>
                <a:gd name="T6" fmla="*/ 2147483647 w 248"/>
                <a:gd name="T7" fmla="*/ 2147483647 h 248"/>
                <a:gd name="T8" fmla="*/ 2147483647 w 248"/>
                <a:gd name="T9" fmla="*/ 2147483647 h 248"/>
                <a:gd name="T10" fmla="*/ 2147483647 w 248"/>
                <a:gd name="T11" fmla="*/ 0 h 248"/>
                <a:gd name="T12" fmla="*/ 2147483647 w 248"/>
                <a:gd name="T13" fmla="*/ 2147483647 h 248"/>
                <a:gd name="T14" fmla="*/ 2147483647 w 248"/>
                <a:gd name="T15" fmla="*/ 2147483647 h 248"/>
                <a:gd name="T16" fmla="*/ 2147483647 w 248"/>
                <a:gd name="T17" fmla="*/ 2147483647 h 248"/>
                <a:gd name="T18" fmla="*/ 2147483647 w 248"/>
                <a:gd name="T19" fmla="*/ 2147483647 h 248"/>
                <a:gd name="T20" fmla="*/ 2147483647 w 248"/>
                <a:gd name="T21" fmla="*/ 2147483647 h 248"/>
                <a:gd name="T22" fmla="*/ 2147483647 w 248"/>
                <a:gd name="T23" fmla="*/ 2147483647 h 248"/>
                <a:gd name="T24" fmla="*/ 2147483647 w 248"/>
                <a:gd name="T25" fmla="*/ 2147483647 h 248"/>
                <a:gd name="T26" fmla="*/ 2147483647 w 248"/>
                <a:gd name="T27" fmla="*/ 2147483647 h 248"/>
                <a:gd name="T28" fmla="*/ 2147483647 w 248"/>
                <a:gd name="T29" fmla="*/ 2147483647 h 248"/>
                <a:gd name="T30" fmla="*/ 2147483647 w 248"/>
                <a:gd name="T31" fmla="*/ 2147483647 h 248"/>
                <a:gd name="T32" fmla="*/ 2147483647 w 248"/>
                <a:gd name="T33" fmla="*/ 2147483647 h 248"/>
                <a:gd name="T34" fmla="*/ 2147483647 w 248"/>
                <a:gd name="T35" fmla="*/ 2147483647 h 248"/>
                <a:gd name="T36" fmla="*/ 2147483647 w 248"/>
                <a:gd name="T37" fmla="*/ 2147483647 h 248"/>
                <a:gd name="T38" fmla="*/ 2147483647 w 248"/>
                <a:gd name="T39" fmla="*/ 2147483647 h 248"/>
                <a:gd name="T40" fmla="*/ 2147483647 w 248"/>
                <a:gd name="T41" fmla="*/ 2147483647 h 248"/>
                <a:gd name="T42" fmla="*/ 2147483647 w 248"/>
                <a:gd name="T43" fmla="*/ 2147483647 h 248"/>
                <a:gd name="T44" fmla="*/ 2147483647 w 248"/>
                <a:gd name="T45" fmla="*/ 2147483647 h 248"/>
                <a:gd name="T46" fmla="*/ 0 w 248"/>
                <a:gd name="T47" fmla="*/ 2147483647 h 248"/>
                <a:gd name="T48" fmla="*/ 2147483647 w 248"/>
                <a:gd name="T49" fmla="*/ 2147483647 h 248"/>
                <a:gd name="T50" fmla="*/ 2147483647 w 248"/>
                <a:gd name="T51" fmla="*/ 2147483647 h 248"/>
                <a:gd name="T52" fmla="*/ 2147483647 w 248"/>
                <a:gd name="T53" fmla="*/ 2147483647 h 248"/>
                <a:gd name="T54" fmla="*/ 2147483647 w 248"/>
                <a:gd name="T55" fmla="*/ 2147483647 h 248"/>
                <a:gd name="T56" fmla="*/ 2147483647 w 248"/>
                <a:gd name="T57" fmla="*/ 2147483647 h 248"/>
                <a:gd name="T58" fmla="*/ 2147483647 w 248"/>
                <a:gd name="T59" fmla="*/ 2147483647 h 248"/>
                <a:gd name="T60" fmla="*/ 2147483647 w 248"/>
                <a:gd name="T61" fmla="*/ 2147483647 h 248"/>
                <a:gd name="T62" fmla="*/ 2147483647 w 248"/>
                <a:gd name="T63" fmla="*/ 2147483647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248"/>
                <a:gd name="T98" fmla="*/ 248 w 248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248">
                  <a:moveTo>
                    <a:pt x="40" y="88"/>
                  </a:moveTo>
                  <a:lnTo>
                    <a:pt x="59" y="77"/>
                  </a:lnTo>
                  <a:lnTo>
                    <a:pt x="61" y="33"/>
                  </a:lnTo>
                  <a:lnTo>
                    <a:pt x="78" y="29"/>
                  </a:lnTo>
                  <a:lnTo>
                    <a:pt x="94" y="27"/>
                  </a:lnTo>
                  <a:lnTo>
                    <a:pt x="136" y="0"/>
                  </a:lnTo>
                  <a:lnTo>
                    <a:pt x="156" y="11"/>
                  </a:lnTo>
                  <a:lnTo>
                    <a:pt x="158" y="43"/>
                  </a:lnTo>
                  <a:lnTo>
                    <a:pt x="193" y="70"/>
                  </a:lnTo>
                  <a:lnTo>
                    <a:pt x="209" y="65"/>
                  </a:lnTo>
                  <a:lnTo>
                    <a:pt x="224" y="86"/>
                  </a:lnTo>
                  <a:lnTo>
                    <a:pt x="236" y="81"/>
                  </a:lnTo>
                  <a:lnTo>
                    <a:pt x="248" y="107"/>
                  </a:lnTo>
                  <a:lnTo>
                    <a:pt x="236" y="110"/>
                  </a:lnTo>
                  <a:lnTo>
                    <a:pt x="238" y="157"/>
                  </a:lnTo>
                  <a:lnTo>
                    <a:pt x="195" y="219"/>
                  </a:lnTo>
                  <a:lnTo>
                    <a:pt x="145" y="248"/>
                  </a:lnTo>
                  <a:lnTo>
                    <a:pt x="128" y="241"/>
                  </a:lnTo>
                  <a:lnTo>
                    <a:pt x="110" y="244"/>
                  </a:lnTo>
                  <a:lnTo>
                    <a:pt x="46" y="227"/>
                  </a:lnTo>
                  <a:lnTo>
                    <a:pt x="43" y="214"/>
                  </a:lnTo>
                  <a:lnTo>
                    <a:pt x="16" y="206"/>
                  </a:lnTo>
                  <a:lnTo>
                    <a:pt x="13" y="192"/>
                  </a:lnTo>
                  <a:lnTo>
                    <a:pt x="0" y="177"/>
                  </a:lnTo>
                  <a:lnTo>
                    <a:pt x="14" y="166"/>
                  </a:lnTo>
                  <a:lnTo>
                    <a:pt x="8" y="152"/>
                  </a:lnTo>
                  <a:lnTo>
                    <a:pt x="32" y="147"/>
                  </a:lnTo>
                  <a:lnTo>
                    <a:pt x="22" y="120"/>
                  </a:lnTo>
                  <a:lnTo>
                    <a:pt x="45" y="112"/>
                  </a:lnTo>
                  <a:lnTo>
                    <a:pt x="40" y="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0" name="Freeform 203"/>
            <p:cNvSpPr>
              <a:spLocks/>
            </p:cNvSpPr>
            <p:nvPr/>
          </p:nvSpPr>
          <p:spPr bwMode="auto">
            <a:xfrm>
              <a:off x="5509625" y="5199796"/>
              <a:ext cx="103226" cy="95571"/>
            </a:xfrm>
            <a:custGeom>
              <a:avLst/>
              <a:gdLst>
                <a:gd name="T0" fmla="*/ 2147483647 w 230"/>
                <a:gd name="T1" fmla="*/ 2147483647 h 213"/>
                <a:gd name="T2" fmla="*/ 2147483647 w 230"/>
                <a:gd name="T3" fmla="*/ 2147483647 h 213"/>
                <a:gd name="T4" fmla="*/ 2147483647 w 230"/>
                <a:gd name="T5" fmla="*/ 2147483647 h 213"/>
                <a:gd name="T6" fmla="*/ 2147483647 w 230"/>
                <a:gd name="T7" fmla="*/ 2147483647 h 213"/>
                <a:gd name="T8" fmla="*/ 2147483647 w 230"/>
                <a:gd name="T9" fmla="*/ 2147483647 h 213"/>
                <a:gd name="T10" fmla="*/ 2147483647 w 230"/>
                <a:gd name="T11" fmla="*/ 2147483647 h 213"/>
                <a:gd name="T12" fmla="*/ 2147483647 w 230"/>
                <a:gd name="T13" fmla="*/ 2147483647 h 213"/>
                <a:gd name="T14" fmla="*/ 2147483647 w 230"/>
                <a:gd name="T15" fmla="*/ 2147483647 h 213"/>
                <a:gd name="T16" fmla="*/ 2147483647 w 230"/>
                <a:gd name="T17" fmla="*/ 2147483647 h 213"/>
                <a:gd name="T18" fmla="*/ 0 w 230"/>
                <a:gd name="T19" fmla="*/ 2147483647 h 213"/>
                <a:gd name="T20" fmla="*/ 2147483647 w 230"/>
                <a:gd name="T21" fmla="*/ 2147483647 h 213"/>
                <a:gd name="T22" fmla="*/ 2147483647 w 230"/>
                <a:gd name="T23" fmla="*/ 2147483647 h 213"/>
                <a:gd name="T24" fmla="*/ 2147483647 w 230"/>
                <a:gd name="T25" fmla="*/ 2147483647 h 213"/>
                <a:gd name="T26" fmla="*/ 2147483647 w 230"/>
                <a:gd name="T27" fmla="*/ 0 h 213"/>
                <a:gd name="T28" fmla="*/ 2147483647 w 230"/>
                <a:gd name="T29" fmla="*/ 2147483647 h 213"/>
                <a:gd name="T30" fmla="*/ 2147483647 w 230"/>
                <a:gd name="T31" fmla="*/ 2147483647 h 213"/>
                <a:gd name="T32" fmla="*/ 2147483647 w 230"/>
                <a:gd name="T33" fmla="*/ 2147483647 h 213"/>
                <a:gd name="T34" fmla="*/ 2147483647 w 230"/>
                <a:gd name="T35" fmla="*/ 2147483647 h 213"/>
                <a:gd name="T36" fmla="*/ 2147483647 w 230"/>
                <a:gd name="T37" fmla="*/ 2147483647 h 213"/>
                <a:gd name="T38" fmla="*/ 2147483647 w 230"/>
                <a:gd name="T39" fmla="*/ 2147483647 h 213"/>
                <a:gd name="T40" fmla="*/ 2147483647 w 230"/>
                <a:gd name="T41" fmla="*/ 2147483647 h 213"/>
                <a:gd name="T42" fmla="*/ 2147483647 w 230"/>
                <a:gd name="T43" fmla="*/ 2147483647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213"/>
                <a:gd name="T68" fmla="*/ 230 w 230"/>
                <a:gd name="T69" fmla="*/ 213 h 2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213">
                  <a:moveTo>
                    <a:pt x="230" y="134"/>
                  </a:moveTo>
                  <a:lnTo>
                    <a:pt x="193" y="174"/>
                  </a:lnTo>
                  <a:lnTo>
                    <a:pt x="211" y="198"/>
                  </a:lnTo>
                  <a:lnTo>
                    <a:pt x="169" y="213"/>
                  </a:lnTo>
                  <a:lnTo>
                    <a:pt x="124" y="190"/>
                  </a:lnTo>
                  <a:lnTo>
                    <a:pt x="92" y="208"/>
                  </a:lnTo>
                  <a:lnTo>
                    <a:pt x="92" y="176"/>
                  </a:lnTo>
                  <a:lnTo>
                    <a:pt x="40" y="161"/>
                  </a:lnTo>
                  <a:lnTo>
                    <a:pt x="19" y="86"/>
                  </a:lnTo>
                  <a:lnTo>
                    <a:pt x="0" y="67"/>
                  </a:lnTo>
                  <a:lnTo>
                    <a:pt x="9" y="27"/>
                  </a:lnTo>
                  <a:lnTo>
                    <a:pt x="22" y="10"/>
                  </a:lnTo>
                  <a:lnTo>
                    <a:pt x="67" y="14"/>
                  </a:lnTo>
                  <a:lnTo>
                    <a:pt x="70" y="0"/>
                  </a:lnTo>
                  <a:lnTo>
                    <a:pt x="148" y="6"/>
                  </a:lnTo>
                  <a:lnTo>
                    <a:pt x="168" y="6"/>
                  </a:lnTo>
                  <a:lnTo>
                    <a:pt x="177" y="30"/>
                  </a:lnTo>
                  <a:lnTo>
                    <a:pt x="206" y="46"/>
                  </a:lnTo>
                  <a:lnTo>
                    <a:pt x="224" y="85"/>
                  </a:lnTo>
                  <a:lnTo>
                    <a:pt x="230" y="13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1" name="Freeform 204"/>
            <p:cNvSpPr>
              <a:spLocks/>
            </p:cNvSpPr>
            <p:nvPr/>
          </p:nvSpPr>
          <p:spPr bwMode="auto">
            <a:xfrm>
              <a:off x="5585026" y="5155376"/>
              <a:ext cx="146312" cy="104096"/>
            </a:xfrm>
            <a:custGeom>
              <a:avLst/>
              <a:gdLst>
                <a:gd name="T0" fmla="*/ 2147483647 w 326"/>
                <a:gd name="T1" fmla="*/ 2147483647 h 232"/>
                <a:gd name="T2" fmla="*/ 2147483647 w 326"/>
                <a:gd name="T3" fmla="*/ 2147483647 h 232"/>
                <a:gd name="T4" fmla="*/ 2147483647 w 326"/>
                <a:gd name="T5" fmla="*/ 2147483647 h 232"/>
                <a:gd name="T6" fmla="*/ 2147483647 w 326"/>
                <a:gd name="T7" fmla="*/ 2147483647 h 232"/>
                <a:gd name="T8" fmla="*/ 2147483647 w 326"/>
                <a:gd name="T9" fmla="*/ 2147483647 h 232"/>
                <a:gd name="T10" fmla="*/ 2147483647 w 326"/>
                <a:gd name="T11" fmla="*/ 2147483647 h 232"/>
                <a:gd name="T12" fmla="*/ 2147483647 w 326"/>
                <a:gd name="T13" fmla="*/ 2147483647 h 232"/>
                <a:gd name="T14" fmla="*/ 2147483647 w 326"/>
                <a:gd name="T15" fmla="*/ 2147483647 h 232"/>
                <a:gd name="T16" fmla="*/ 2147483647 w 326"/>
                <a:gd name="T17" fmla="*/ 2147483647 h 232"/>
                <a:gd name="T18" fmla="*/ 2147483647 w 326"/>
                <a:gd name="T19" fmla="*/ 2147483647 h 232"/>
                <a:gd name="T20" fmla="*/ 2147483647 w 326"/>
                <a:gd name="T21" fmla="*/ 2147483647 h 232"/>
                <a:gd name="T22" fmla="*/ 2147483647 w 326"/>
                <a:gd name="T23" fmla="*/ 2147483647 h 232"/>
                <a:gd name="T24" fmla="*/ 2147483647 w 326"/>
                <a:gd name="T25" fmla="*/ 2147483647 h 232"/>
                <a:gd name="T26" fmla="*/ 2147483647 w 326"/>
                <a:gd name="T27" fmla="*/ 2147483647 h 232"/>
                <a:gd name="T28" fmla="*/ 2147483647 w 326"/>
                <a:gd name="T29" fmla="*/ 2147483647 h 232"/>
                <a:gd name="T30" fmla="*/ 2147483647 w 326"/>
                <a:gd name="T31" fmla="*/ 2147483647 h 232"/>
                <a:gd name="T32" fmla="*/ 2147483647 w 326"/>
                <a:gd name="T33" fmla="*/ 2147483647 h 232"/>
                <a:gd name="T34" fmla="*/ 2147483647 w 326"/>
                <a:gd name="T35" fmla="*/ 2147483647 h 232"/>
                <a:gd name="T36" fmla="*/ 2147483647 w 326"/>
                <a:gd name="T37" fmla="*/ 0 h 232"/>
                <a:gd name="T38" fmla="*/ 2147483647 w 326"/>
                <a:gd name="T39" fmla="*/ 2147483647 h 232"/>
                <a:gd name="T40" fmla="*/ 2147483647 w 326"/>
                <a:gd name="T41" fmla="*/ 2147483647 h 232"/>
                <a:gd name="T42" fmla="*/ 2147483647 w 326"/>
                <a:gd name="T43" fmla="*/ 2147483647 h 232"/>
                <a:gd name="T44" fmla="*/ 0 w 326"/>
                <a:gd name="T45" fmla="*/ 2147483647 h 232"/>
                <a:gd name="T46" fmla="*/ 2147483647 w 326"/>
                <a:gd name="T47" fmla="*/ 2147483647 h 232"/>
                <a:gd name="T48" fmla="*/ 2147483647 w 326"/>
                <a:gd name="T49" fmla="*/ 2147483647 h 232"/>
                <a:gd name="T50" fmla="*/ 2147483647 w 326"/>
                <a:gd name="T51" fmla="*/ 2147483647 h 232"/>
                <a:gd name="T52" fmla="*/ 2147483647 w 326"/>
                <a:gd name="T53" fmla="*/ 2147483647 h 232"/>
                <a:gd name="T54" fmla="*/ 2147483647 w 326"/>
                <a:gd name="T55" fmla="*/ 2147483647 h 232"/>
                <a:gd name="T56" fmla="*/ 2147483647 w 326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6"/>
                <a:gd name="T88" fmla="*/ 0 h 232"/>
                <a:gd name="T89" fmla="*/ 326 w 326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6" h="232">
                  <a:moveTo>
                    <a:pt x="72" y="189"/>
                  </a:moveTo>
                  <a:lnTo>
                    <a:pt x="86" y="165"/>
                  </a:lnTo>
                  <a:lnTo>
                    <a:pt x="121" y="153"/>
                  </a:lnTo>
                  <a:lnTo>
                    <a:pt x="134" y="192"/>
                  </a:lnTo>
                  <a:lnTo>
                    <a:pt x="252" y="216"/>
                  </a:lnTo>
                  <a:lnTo>
                    <a:pt x="268" y="232"/>
                  </a:lnTo>
                  <a:lnTo>
                    <a:pt x="296" y="225"/>
                  </a:lnTo>
                  <a:lnTo>
                    <a:pt x="289" y="152"/>
                  </a:lnTo>
                  <a:lnTo>
                    <a:pt x="310" y="141"/>
                  </a:lnTo>
                  <a:lnTo>
                    <a:pt x="326" y="131"/>
                  </a:lnTo>
                  <a:lnTo>
                    <a:pt x="326" y="89"/>
                  </a:lnTo>
                  <a:lnTo>
                    <a:pt x="278" y="70"/>
                  </a:lnTo>
                  <a:lnTo>
                    <a:pt x="276" y="53"/>
                  </a:lnTo>
                  <a:lnTo>
                    <a:pt x="252" y="14"/>
                  </a:lnTo>
                  <a:lnTo>
                    <a:pt x="225" y="43"/>
                  </a:lnTo>
                  <a:lnTo>
                    <a:pt x="217" y="25"/>
                  </a:lnTo>
                  <a:lnTo>
                    <a:pt x="172" y="32"/>
                  </a:lnTo>
                  <a:lnTo>
                    <a:pt x="145" y="11"/>
                  </a:lnTo>
                  <a:lnTo>
                    <a:pt x="144" y="0"/>
                  </a:lnTo>
                  <a:lnTo>
                    <a:pt x="57" y="37"/>
                  </a:lnTo>
                  <a:lnTo>
                    <a:pt x="64" y="75"/>
                  </a:lnTo>
                  <a:lnTo>
                    <a:pt x="14" y="81"/>
                  </a:lnTo>
                  <a:lnTo>
                    <a:pt x="0" y="105"/>
                  </a:lnTo>
                  <a:lnTo>
                    <a:pt x="9" y="129"/>
                  </a:lnTo>
                  <a:lnTo>
                    <a:pt x="38" y="145"/>
                  </a:lnTo>
                  <a:lnTo>
                    <a:pt x="56" y="184"/>
                  </a:lnTo>
                  <a:lnTo>
                    <a:pt x="72" y="18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2" name="Freeform 205"/>
            <p:cNvSpPr>
              <a:spLocks/>
            </p:cNvSpPr>
            <p:nvPr/>
          </p:nvSpPr>
          <p:spPr bwMode="auto">
            <a:xfrm>
              <a:off x="5596245" y="5224026"/>
              <a:ext cx="137336" cy="118006"/>
            </a:xfrm>
            <a:custGeom>
              <a:avLst/>
              <a:gdLst>
                <a:gd name="T0" fmla="*/ 2147483647 w 306"/>
                <a:gd name="T1" fmla="*/ 2147483647 h 263"/>
                <a:gd name="T2" fmla="*/ 2147483647 w 306"/>
                <a:gd name="T3" fmla="*/ 2147483647 h 263"/>
                <a:gd name="T4" fmla="*/ 2147483647 w 306"/>
                <a:gd name="T5" fmla="*/ 2147483647 h 263"/>
                <a:gd name="T6" fmla="*/ 2147483647 w 306"/>
                <a:gd name="T7" fmla="*/ 2147483647 h 263"/>
                <a:gd name="T8" fmla="*/ 0 w 306"/>
                <a:gd name="T9" fmla="*/ 2147483647 h 263"/>
                <a:gd name="T10" fmla="*/ 2147483647 w 306"/>
                <a:gd name="T11" fmla="*/ 2147483647 h 263"/>
                <a:gd name="T12" fmla="*/ 2147483647 w 306"/>
                <a:gd name="T13" fmla="*/ 2147483647 h 263"/>
                <a:gd name="T14" fmla="*/ 2147483647 w 306"/>
                <a:gd name="T15" fmla="*/ 2147483647 h 263"/>
                <a:gd name="T16" fmla="*/ 2147483647 w 306"/>
                <a:gd name="T17" fmla="*/ 2147483647 h 263"/>
                <a:gd name="T18" fmla="*/ 2147483647 w 306"/>
                <a:gd name="T19" fmla="*/ 2147483647 h 263"/>
                <a:gd name="T20" fmla="*/ 2147483647 w 306"/>
                <a:gd name="T21" fmla="*/ 2147483647 h 263"/>
                <a:gd name="T22" fmla="*/ 2147483647 w 306"/>
                <a:gd name="T23" fmla="*/ 2147483647 h 263"/>
                <a:gd name="T24" fmla="*/ 2147483647 w 306"/>
                <a:gd name="T25" fmla="*/ 2147483647 h 263"/>
                <a:gd name="T26" fmla="*/ 2147483647 w 306"/>
                <a:gd name="T27" fmla="*/ 2147483647 h 263"/>
                <a:gd name="T28" fmla="*/ 2147483647 w 306"/>
                <a:gd name="T29" fmla="*/ 2147483647 h 263"/>
                <a:gd name="T30" fmla="*/ 2147483647 w 306"/>
                <a:gd name="T31" fmla="*/ 2147483647 h 263"/>
                <a:gd name="T32" fmla="*/ 2147483647 w 306"/>
                <a:gd name="T33" fmla="*/ 2147483647 h 263"/>
                <a:gd name="T34" fmla="*/ 2147483647 w 306"/>
                <a:gd name="T35" fmla="*/ 2147483647 h 263"/>
                <a:gd name="T36" fmla="*/ 2147483647 w 306"/>
                <a:gd name="T37" fmla="*/ 2147483647 h 263"/>
                <a:gd name="T38" fmla="*/ 2147483647 w 306"/>
                <a:gd name="T39" fmla="*/ 2147483647 h 263"/>
                <a:gd name="T40" fmla="*/ 2147483647 w 306"/>
                <a:gd name="T41" fmla="*/ 2147483647 h 263"/>
                <a:gd name="T42" fmla="*/ 2147483647 w 306"/>
                <a:gd name="T43" fmla="*/ 0 h 263"/>
                <a:gd name="T44" fmla="*/ 2147483647 w 306"/>
                <a:gd name="T45" fmla="*/ 2147483647 h 263"/>
                <a:gd name="T46" fmla="*/ 2147483647 w 306"/>
                <a:gd name="T47" fmla="*/ 2147483647 h 263"/>
                <a:gd name="T48" fmla="*/ 2147483647 w 306"/>
                <a:gd name="T49" fmla="*/ 2147483647 h 2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6"/>
                <a:gd name="T76" fmla="*/ 0 h 263"/>
                <a:gd name="T77" fmla="*/ 306 w 306"/>
                <a:gd name="T78" fmla="*/ 263 h 2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6" h="263">
                  <a:moveTo>
                    <a:pt x="61" y="12"/>
                  </a:moveTo>
                  <a:lnTo>
                    <a:pt x="47" y="36"/>
                  </a:lnTo>
                  <a:lnTo>
                    <a:pt x="31" y="31"/>
                  </a:lnTo>
                  <a:lnTo>
                    <a:pt x="37" y="80"/>
                  </a:lnTo>
                  <a:lnTo>
                    <a:pt x="0" y="120"/>
                  </a:lnTo>
                  <a:lnTo>
                    <a:pt x="18" y="144"/>
                  </a:lnTo>
                  <a:lnTo>
                    <a:pt x="19" y="215"/>
                  </a:lnTo>
                  <a:lnTo>
                    <a:pt x="99" y="243"/>
                  </a:lnTo>
                  <a:lnTo>
                    <a:pt x="104" y="259"/>
                  </a:lnTo>
                  <a:lnTo>
                    <a:pt x="130" y="263"/>
                  </a:lnTo>
                  <a:lnTo>
                    <a:pt x="135" y="250"/>
                  </a:lnTo>
                  <a:lnTo>
                    <a:pt x="176" y="231"/>
                  </a:lnTo>
                  <a:lnTo>
                    <a:pt x="221" y="231"/>
                  </a:lnTo>
                  <a:lnTo>
                    <a:pt x="232" y="245"/>
                  </a:lnTo>
                  <a:lnTo>
                    <a:pt x="287" y="240"/>
                  </a:lnTo>
                  <a:lnTo>
                    <a:pt x="306" y="203"/>
                  </a:lnTo>
                  <a:lnTo>
                    <a:pt x="250" y="127"/>
                  </a:lnTo>
                  <a:lnTo>
                    <a:pt x="258" y="96"/>
                  </a:lnTo>
                  <a:lnTo>
                    <a:pt x="243" y="79"/>
                  </a:lnTo>
                  <a:lnTo>
                    <a:pt x="227" y="63"/>
                  </a:lnTo>
                  <a:lnTo>
                    <a:pt x="109" y="39"/>
                  </a:lnTo>
                  <a:lnTo>
                    <a:pt x="96" y="0"/>
                  </a:lnTo>
                  <a:lnTo>
                    <a:pt x="61" y="1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3" name="Freeform 206"/>
            <p:cNvSpPr>
              <a:spLocks/>
            </p:cNvSpPr>
            <p:nvPr/>
          </p:nvSpPr>
          <p:spPr bwMode="auto">
            <a:xfrm>
              <a:off x="5654591" y="5327673"/>
              <a:ext cx="125667" cy="81662"/>
            </a:xfrm>
            <a:custGeom>
              <a:avLst/>
              <a:gdLst>
                <a:gd name="T0" fmla="*/ 2147483647 w 280"/>
                <a:gd name="T1" fmla="*/ 2147483647 h 182"/>
                <a:gd name="T2" fmla="*/ 2147483647 w 280"/>
                <a:gd name="T3" fmla="*/ 2147483647 h 182"/>
                <a:gd name="T4" fmla="*/ 2147483647 w 280"/>
                <a:gd name="T5" fmla="*/ 2147483647 h 182"/>
                <a:gd name="T6" fmla="*/ 2147483647 w 280"/>
                <a:gd name="T7" fmla="*/ 2147483647 h 182"/>
                <a:gd name="T8" fmla="*/ 2147483647 w 280"/>
                <a:gd name="T9" fmla="*/ 2147483647 h 182"/>
                <a:gd name="T10" fmla="*/ 2147483647 w 280"/>
                <a:gd name="T11" fmla="*/ 2147483647 h 182"/>
                <a:gd name="T12" fmla="*/ 2147483647 w 280"/>
                <a:gd name="T13" fmla="*/ 2147483647 h 182"/>
                <a:gd name="T14" fmla="*/ 2147483647 w 280"/>
                <a:gd name="T15" fmla="*/ 2147483647 h 182"/>
                <a:gd name="T16" fmla="*/ 2147483647 w 280"/>
                <a:gd name="T17" fmla="*/ 2147483647 h 182"/>
                <a:gd name="T18" fmla="*/ 0 w 280"/>
                <a:gd name="T19" fmla="*/ 2147483647 h 182"/>
                <a:gd name="T20" fmla="*/ 2147483647 w 280"/>
                <a:gd name="T21" fmla="*/ 2147483647 h 182"/>
                <a:gd name="T22" fmla="*/ 2147483647 w 280"/>
                <a:gd name="T23" fmla="*/ 0 h 182"/>
                <a:gd name="T24" fmla="*/ 2147483647 w 280"/>
                <a:gd name="T25" fmla="*/ 0 h 182"/>
                <a:gd name="T26" fmla="*/ 2147483647 w 280"/>
                <a:gd name="T27" fmla="*/ 2147483647 h 182"/>
                <a:gd name="T28" fmla="*/ 2147483647 w 280"/>
                <a:gd name="T29" fmla="*/ 2147483647 h 182"/>
                <a:gd name="T30" fmla="*/ 2147483647 w 280"/>
                <a:gd name="T31" fmla="*/ 2147483647 h 182"/>
                <a:gd name="T32" fmla="*/ 2147483647 w 280"/>
                <a:gd name="T33" fmla="*/ 2147483647 h 182"/>
                <a:gd name="T34" fmla="*/ 2147483647 w 280"/>
                <a:gd name="T35" fmla="*/ 2147483647 h 182"/>
                <a:gd name="T36" fmla="*/ 2147483647 w 280"/>
                <a:gd name="T37" fmla="*/ 2147483647 h 182"/>
                <a:gd name="T38" fmla="*/ 2147483647 w 280"/>
                <a:gd name="T39" fmla="*/ 2147483647 h 182"/>
                <a:gd name="T40" fmla="*/ 2147483647 w 280"/>
                <a:gd name="T41" fmla="*/ 2147483647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"/>
                <a:gd name="T64" fmla="*/ 0 h 182"/>
                <a:gd name="T65" fmla="*/ 280 w 280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" h="182">
                  <a:moveTo>
                    <a:pt x="251" y="32"/>
                  </a:moveTo>
                  <a:lnTo>
                    <a:pt x="280" y="44"/>
                  </a:lnTo>
                  <a:lnTo>
                    <a:pt x="214" y="142"/>
                  </a:lnTo>
                  <a:lnTo>
                    <a:pt x="189" y="147"/>
                  </a:lnTo>
                  <a:lnTo>
                    <a:pt x="155" y="182"/>
                  </a:lnTo>
                  <a:lnTo>
                    <a:pt x="113" y="144"/>
                  </a:lnTo>
                  <a:lnTo>
                    <a:pt x="81" y="164"/>
                  </a:lnTo>
                  <a:lnTo>
                    <a:pt x="57" y="118"/>
                  </a:lnTo>
                  <a:lnTo>
                    <a:pt x="27" y="3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102" y="14"/>
                  </a:lnTo>
                  <a:lnTo>
                    <a:pt x="157" y="9"/>
                  </a:lnTo>
                  <a:lnTo>
                    <a:pt x="189" y="14"/>
                  </a:lnTo>
                  <a:lnTo>
                    <a:pt x="217" y="3"/>
                  </a:lnTo>
                  <a:lnTo>
                    <a:pt x="248" y="11"/>
                  </a:lnTo>
                  <a:lnTo>
                    <a:pt x="251" y="3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4" name="Freeform 207"/>
            <p:cNvSpPr>
              <a:spLocks/>
            </p:cNvSpPr>
            <p:nvPr/>
          </p:nvSpPr>
          <p:spPr bwMode="auto">
            <a:xfrm>
              <a:off x="5208024" y="4912633"/>
              <a:ext cx="104573" cy="129223"/>
            </a:xfrm>
            <a:custGeom>
              <a:avLst/>
              <a:gdLst>
                <a:gd name="T0" fmla="*/ 2147483647 w 233"/>
                <a:gd name="T1" fmla="*/ 2147483647 h 288"/>
                <a:gd name="T2" fmla="*/ 2147483647 w 233"/>
                <a:gd name="T3" fmla="*/ 2147483647 h 288"/>
                <a:gd name="T4" fmla="*/ 2147483647 w 233"/>
                <a:gd name="T5" fmla="*/ 2147483647 h 288"/>
                <a:gd name="T6" fmla="*/ 2147483647 w 233"/>
                <a:gd name="T7" fmla="*/ 0 h 288"/>
                <a:gd name="T8" fmla="*/ 2147483647 w 233"/>
                <a:gd name="T9" fmla="*/ 2147483647 h 288"/>
                <a:gd name="T10" fmla="*/ 2147483647 w 233"/>
                <a:gd name="T11" fmla="*/ 2147483647 h 288"/>
                <a:gd name="T12" fmla="*/ 2147483647 w 233"/>
                <a:gd name="T13" fmla="*/ 2147483647 h 288"/>
                <a:gd name="T14" fmla="*/ 2147483647 w 233"/>
                <a:gd name="T15" fmla="*/ 2147483647 h 288"/>
                <a:gd name="T16" fmla="*/ 2147483647 w 233"/>
                <a:gd name="T17" fmla="*/ 2147483647 h 288"/>
                <a:gd name="T18" fmla="*/ 2147483647 w 233"/>
                <a:gd name="T19" fmla="*/ 2147483647 h 288"/>
                <a:gd name="T20" fmla="*/ 2147483647 w 233"/>
                <a:gd name="T21" fmla="*/ 2147483647 h 288"/>
                <a:gd name="T22" fmla="*/ 2147483647 w 233"/>
                <a:gd name="T23" fmla="*/ 2147483647 h 288"/>
                <a:gd name="T24" fmla="*/ 2147483647 w 233"/>
                <a:gd name="T25" fmla="*/ 2147483647 h 288"/>
                <a:gd name="T26" fmla="*/ 0 w 233"/>
                <a:gd name="T27" fmla="*/ 2147483647 h 288"/>
                <a:gd name="T28" fmla="*/ 2147483647 w 233"/>
                <a:gd name="T29" fmla="*/ 2147483647 h 288"/>
                <a:gd name="T30" fmla="*/ 2147483647 w 233"/>
                <a:gd name="T31" fmla="*/ 2147483647 h 288"/>
                <a:gd name="T32" fmla="*/ 2147483647 w 233"/>
                <a:gd name="T33" fmla="*/ 2147483647 h 288"/>
                <a:gd name="T34" fmla="*/ 2147483647 w 233"/>
                <a:gd name="T35" fmla="*/ 2147483647 h 288"/>
                <a:gd name="T36" fmla="*/ 2147483647 w 233"/>
                <a:gd name="T37" fmla="*/ 2147483647 h 288"/>
                <a:gd name="T38" fmla="*/ 2147483647 w 233"/>
                <a:gd name="T39" fmla="*/ 2147483647 h 288"/>
                <a:gd name="T40" fmla="*/ 2147483647 w 233"/>
                <a:gd name="T41" fmla="*/ 2147483647 h 288"/>
                <a:gd name="T42" fmla="*/ 2147483647 w 233"/>
                <a:gd name="T43" fmla="*/ 2147483647 h 288"/>
                <a:gd name="T44" fmla="*/ 2147483647 w 233"/>
                <a:gd name="T45" fmla="*/ 2147483647 h 288"/>
                <a:gd name="T46" fmla="*/ 2147483647 w 233"/>
                <a:gd name="T47" fmla="*/ 2147483647 h 288"/>
                <a:gd name="T48" fmla="*/ 2147483647 w 233"/>
                <a:gd name="T49" fmla="*/ 2147483647 h 288"/>
                <a:gd name="T50" fmla="*/ 2147483647 w 233"/>
                <a:gd name="T51" fmla="*/ 2147483647 h 288"/>
                <a:gd name="T52" fmla="*/ 2147483647 w 233"/>
                <a:gd name="T53" fmla="*/ 2147483647 h 288"/>
                <a:gd name="T54" fmla="*/ 2147483647 w 233"/>
                <a:gd name="T55" fmla="*/ 2147483647 h 288"/>
                <a:gd name="T56" fmla="*/ 2147483647 w 233"/>
                <a:gd name="T57" fmla="*/ 2147483647 h 288"/>
                <a:gd name="T58" fmla="*/ 2147483647 w 233"/>
                <a:gd name="T59" fmla="*/ 2147483647 h 288"/>
                <a:gd name="T60" fmla="*/ 2147483647 w 233"/>
                <a:gd name="T61" fmla="*/ 2147483647 h 288"/>
                <a:gd name="T62" fmla="*/ 2147483647 w 233"/>
                <a:gd name="T63" fmla="*/ 2147483647 h 288"/>
                <a:gd name="T64" fmla="*/ 2147483647 w 233"/>
                <a:gd name="T65" fmla="*/ 2147483647 h 288"/>
                <a:gd name="T66" fmla="*/ 2147483647 w 233"/>
                <a:gd name="T67" fmla="*/ 2147483647 h 288"/>
                <a:gd name="T68" fmla="*/ 2147483647 w 233"/>
                <a:gd name="T69" fmla="*/ 2147483647 h 288"/>
                <a:gd name="T70" fmla="*/ 2147483647 w 233"/>
                <a:gd name="T71" fmla="*/ 2147483647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3"/>
                <a:gd name="T109" fmla="*/ 0 h 288"/>
                <a:gd name="T110" fmla="*/ 233 w 233"/>
                <a:gd name="T111" fmla="*/ 288 h 2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3" h="288">
                  <a:moveTo>
                    <a:pt x="104" y="27"/>
                  </a:moveTo>
                  <a:lnTo>
                    <a:pt x="89" y="24"/>
                  </a:lnTo>
                  <a:lnTo>
                    <a:pt x="86" y="15"/>
                  </a:lnTo>
                  <a:lnTo>
                    <a:pt x="93" y="0"/>
                  </a:lnTo>
                  <a:lnTo>
                    <a:pt x="67" y="2"/>
                  </a:lnTo>
                  <a:lnTo>
                    <a:pt x="54" y="15"/>
                  </a:lnTo>
                  <a:lnTo>
                    <a:pt x="33" y="18"/>
                  </a:lnTo>
                  <a:lnTo>
                    <a:pt x="49" y="37"/>
                  </a:lnTo>
                  <a:lnTo>
                    <a:pt x="77" y="42"/>
                  </a:lnTo>
                  <a:lnTo>
                    <a:pt x="64" y="107"/>
                  </a:lnTo>
                  <a:lnTo>
                    <a:pt x="25" y="120"/>
                  </a:lnTo>
                  <a:lnTo>
                    <a:pt x="3" y="152"/>
                  </a:lnTo>
                  <a:lnTo>
                    <a:pt x="9" y="170"/>
                  </a:lnTo>
                  <a:lnTo>
                    <a:pt x="0" y="189"/>
                  </a:lnTo>
                  <a:lnTo>
                    <a:pt x="27" y="197"/>
                  </a:lnTo>
                  <a:lnTo>
                    <a:pt x="40" y="240"/>
                  </a:lnTo>
                  <a:lnTo>
                    <a:pt x="24" y="267"/>
                  </a:lnTo>
                  <a:lnTo>
                    <a:pt x="27" y="288"/>
                  </a:lnTo>
                  <a:lnTo>
                    <a:pt x="72" y="274"/>
                  </a:lnTo>
                  <a:lnTo>
                    <a:pt x="112" y="275"/>
                  </a:lnTo>
                  <a:lnTo>
                    <a:pt x="118" y="261"/>
                  </a:lnTo>
                  <a:lnTo>
                    <a:pt x="157" y="245"/>
                  </a:lnTo>
                  <a:lnTo>
                    <a:pt x="187" y="261"/>
                  </a:lnTo>
                  <a:lnTo>
                    <a:pt x="189" y="255"/>
                  </a:lnTo>
                  <a:lnTo>
                    <a:pt x="211" y="203"/>
                  </a:lnTo>
                  <a:lnTo>
                    <a:pt x="233" y="202"/>
                  </a:lnTo>
                  <a:lnTo>
                    <a:pt x="221" y="125"/>
                  </a:lnTo>
                  <a:lnTo>
                    <a:pt x="230" y="112"/>
                  </a:lnTo>
                  <a:lnTo>
                    <a:pt x="227" y="59"/>
                  </a:lnTo>
                  <a:lnTo>
                    <a:pt x="197" y="50"/>
                  </a:lnTo>
                  <a:lnTo>
                    <a:pt x="171" y="72"/>
                  </a:lnTo>
                  <a:lnTo>
                    <a:pt x="153" y="61"/>
                  </a:lnTo>
                  <a:lnTo>
                    <a:pt x="141" y="24"/>
                  </a:lnTo>
                  <a:lnTo>
                    <a:pt x="104" y="2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5" name="Freeform 208"/>
            <p:cNvSpPr>
              <a:spLocks/>
            </p:cNvSpPr>
            <p:nvPr/>
          </p:nvSpPr>
          <p:spPr bwMode="auto">
            <a:xfrm>
              <a:off x="5180646" y="5022563"/>
              <a:ext cx="136439" cy="118455"/>
            </a:xfrm>
            <a:custGeom>
              <a:avLst/>
              <a:gdLst>
                <a:gd name="T0" fmla="*/ 2147483647 w 304"/>
                <a:gd name="T1" fmla="*/ 2147483647 h 264"/>
                <a:gd name="T2" fmla="*/ 2147483647 w 304"/>
                <a:gd name="T3" fmla="*/ 2147483647 h 264"/>
                <a:gd name="T4" fmla="*/ 2147483647 w 304"/>
                <a:gd name="T5" fmla="*/ 2147483647 h 264"/>
                <a:gd name="T6" fmla="*/ 2147483647 w 304"/>
                <a:gd name="T7" fmla="*/ 2147483647 h 264"/>
                <a:gd name="T8" fmla="*/ 2147483647 w 304"/>
                <a:gd name="T9" fmla="*/ 2147483647 h 264"/>
                <a:gd name="T10" fmla="*/ 2147483647 w 304"/>
                <a:gd name="T11" fmla="*/ 2147483647 h 264"/>
                <a:gd name="T12" fmla="*/ 2147483647 w 304"/>
                <a:gd name="T13" fmla="*/ 2147483647 h 264"/>
                <a:gd name="T14" fmla="*/ 2147483647 w 304"/>
                <a:gd name="T15" fmla="*/ 2147483647 h 264"/>
                <a:gd name="T16" fmla="*/ 2147483647 w 304"/>
                <a:gd name="T17" fmla="*/ 2147483647 h 264"/>
                <a:gd name="T18" fmla="*/ 2147483647 w 304"/>
                <a:gd name="T19" fmla="*/ 0 h 264"/>
                <a:gd name="T20" fmla="*/ 2147483647 w 304"/>
                <a:gd name="T21" fmla="*/ 2147483647 h 264"/>
                <a:gd name="T22" fmla="*/ 2147483647 w 304"/>
                <a:gd name="T23" fmla="*/ 2147483647 h 264"/>
                <a:gd name="T24" fmla="*/ 2147483647 w 304"/>
                <a:gd name="T25" fmla="*/ 2147483647 h 264"/>
                <a:gd name="T26" fmla="*/ 2147483647 w 304"/>
                <a:gd name="T27" fmla="*/ 2147483647 h 264"/>
                <a:gd name="T28" fmla="*/ 2147483647 w 304"/>
                <a:gd name="T29" fmla="*/ 2147483647 h 264"/>
                <a:gd name="T30" fmla="*/ 2147483647 w 304"/>
                <a:gd name="T31" fmla="*/ 2147483647 h 264"/>
                <a:gd name="T32" fmla="*/ 2147483647 w 304"/>
                <a:gd name="T33" fmla="*/ 2147483647 h 264"/>
                <a:gd name="T34" fmla="*/ 0 w 304"/>
                <a:gd name="T35" fmla="*/ 2147483647 h 264"/>
                <a:gd name="T36" fmla="*/ 2147483647 w 304"/>
                <a:gd name="T37" fmla="*/ 2147483647 h 264"/>
                <a:gd name="T38" fmla="*/ 0 w 304"/>
                <a:gd name="T39" fmla="*/ 2147483647 h 264"/>
                <a:gd name="T40" fmla="*/ 2147483647 w 304"/>
                <a:gd name="T41" fmla="*/ 2147483647 h 264"/>
                <a:gd name="T42" fmla="*/ 2147483647 w 304"/>
                <a:gd name="T43" fmla="*/ 2147483647 h 264"/>
                <a:gd name="T44" fmla="*/ 2147483647 w 304"/>
                <a:gd name="T45" fmla="*/ 2147483647 h 264"/>
                <a:gd name="T46" fmla="*/ 2147483647 w 304"/>
                <a:gd name="T47" fmla="*/ 2147483647 h 264"/>
                <a:gd name="T48" fmla="*/ 2147483647 w 304"/>
                <a:gd name="T49" fmla="*/ 2147483647 h 264"/>
                <a:gd name="T50" fmla="*/ 2147483647 w 304"/>
                <a:gd name="T51" fmla="*/ 2147483647 h 264"/>
                <a:gd name="T52" fmla="*/ 2147483647 w 304"/>
                <a:gd name="T53" fmla="*/ 2147483647 h 264"/>
                <a:gd name="T54" fmla="*/ 2147483647 w 304"/>
                <a:gd name="T55" fmla="*/ 2147483647 h 264"/>
                <a:gd name="T56" fmla="*/ 2147483647 w 304"/>
                <a:gd name="T57" fmla="*/ 2147483647 h 264"/>
                <a:gd name="T58" fmla="*/ 2147483647 w 304"/>
                <a:gd name="T59" fmla="*/ 2147483647 h 264"/>
                <a:gd name="T60" fmla="*/ 2147483647 w 304"/>
                <a:gd name="T61" fmla="*/ 2147483647 h 264"/>
                <a:gd name="T62" fmla="*/ 2147483647 w 304"/>
                <a:gd name="T63" fmla="*/ 2147483647 h 264"/>
                <a:gd name="T64" fmla="*/ 2147483647 w 304"/>
                <a:gd name="T65" fmla="*/ 2147483647 h 264"/>
                <a:gd name="T66" fmla="*/ 2147483647 w 304"/>
                <a:gd name="T67" fmla="*/ 2147483647 h 264"/>
                <a:gd name="T68" fmla="*/ 2147483647 w 304"/>
                <a:gd name="T69" fmla="*/ 2147483647 h 264"/>
                <a:gd name="T70" fmla="*/ 2147483647 w 304"/>
                <a:gd name="T71" fmla="*/ 2147483647 h 264"/>
                <a:gd name="T72" fmla="*/ 2147483647 w 304"/>
                <a:gd name="T73" fmla="*/ 2147483647 h 264"/>
                <a:gd name="T74" fmla="*/ 2147483647 w 304"/>
                <a:gd name="T75" fmla="*/ 2147483647 h 264"/>
                <a:gd name="T76" fmla="*/ 2147483647 w 304"/>
                <a:gd name="T77" fmla="*/ 2147483647 h 264"/>
                <a:gd name="T78" fmla="*/ 2147483647 w 304"/>
                <a:gd name="T79" fmla="*/ 2147483647 h 264"/>
                <a:gd name="T80" fmla="*/ 2147483647 w 304"/>
                <a:gd name="T81" fmla="*/ 2147483647 h 264"/>
                <a:gd name="T82" fmla="*/ 2147483647 w 304"/>
                <a:gd name="T83" fmla="*/ 2147483647 h 264"/>
                <a:gd name="T84" fmla="*/ 2147483647 w 304"/>
                <a:gd name="T85" fmla="*/ 2147483647 h 264"/>
                <a:gd name="T86" fmla="*/ 2147483647 w 304"/>
                <a:gd name="T87" fmla="*/ 2147483647 h 264"/>
                <a:gd name="T88" fmla="*/ 2147483647 w 304"/>
                <a:gd name="T89" fmla="*/ 2147483647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4"/>
                <a:gd name="T136" fmla="*/ 0 h 264"/>
                <a:gd name="T137" fmla="*/ 304 w 304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4" h="264">
                  <a:moveTo>
                    <a:pt x="261" y="128"/>
                  </a:moveTo>
                  <a:lnTo>
                    <a:pt x="290" y="128"/>
                  </a:lnTo>
                  <a:lnTo>
                    <a:pt x="304" y="123"/>
                  </a:lnTo>
                  <a:lnTo>
                    <a:pt x="298" y="96"/>
                  </a:lnTo>
                  <a:lnTo>
                    <a:pt x="262" y="89"/>
                  </a:lnTo>
                  <a:lnTo>
                    <a:pt x="259" y="73"/>
                  </a:lnTo>
                  <a:lnTo>
                    <a:pt x="294" y="70"/>
                  </a:lnTo>
                  <a:lnTo>
                    <a:pt x="264" y="57"/>
                  </a:lnTo>
                  <a:lnTo>
                    <a:pt x="248" y="16"/>
                  </a:lnTo>
                  <a:lnTo>
                    <a:pt x="218" y="0"/>
                  </a:lnTo>
                  <a:lnTo>
                    <a:pt x="179" y="16"/>
                  </a:lnTo>
                  <a:lnTo>
                    <a:pt x="173" y="30"/>
                  </a:lnTo>
                  <a:lnTo>
                    <a:pt x="133" y="29"/>
                  </a:lnTo>
                  <a:lnTo>
                    <a:pt x="88" y="43"/>
                  </a:lnTo>
                  <a:lnTo>
                    <a:pt x="86" y="73"/>
                  </a:lnTo>
                  <a:lnTo>
                    <a:pt x="18" y="91"/>
                  </a:lnTo>
                  <a:lnTo>
                    <a:pt x="22" y="99"/>
                  </a:lnTo>
                  <a:lnTo>
                    <a:pt x="0" y="110"/>
                  </a:lnTo>
                  <a:lnTo>
                    <a:pt x="10" y="129"/>
                  </a:lnTo>
                  <a:lnTo>
                    <a:pt x="0" y="136"/>
                  </a:lnTo>
                  <a:lnTo>
                    <a:pt x="21" y="145"/>
                  </a:lnTo>
                  <a:lnTo>
                    <a:pt x="29" y="139"/>
                  </a:lnTo>
                  <a:lnTo>
                    <a:pt x="48" y="153"/>
                  </a:lnTo>
                  <a:lnTo>
                    <a:pt x="75" y="136"/>
                  </a:lnTo>
                  <a:lnTo>
                    <a:pt x="104" y="134"/>
                  </a:lnTo>
                  <a:lnTo>
                    <a:pt x="128" y="149"/>
                  </a:lnTo>
                  <a:lnTo>
                    <a:pt x="98" y="141"/>
                  </a:lnTo>
                  <a:lnTo>
                    <a:pt x="70" y="145"/>
                  </a:lnTo>
                  <a:lnTo>
                    <a:pt x="70" y="173"/>
                  </a:lnTo>
                  <a:lnTo>
                    <a:pt x="53" y="182"/>
                  </a:lnTo>
                  <a:lnTo>
                    <a:pt x="88" y="195"/>
                  </a:lnTo>
                  <a:lnTo>
                    <a:pt x="101" y="211"/>
                  </a:lnTo>
                  <a:lnTo>
                    <a:pt x="149" y="254"/>
                  </a:lnTo>
                  <a:lnTo>
                    <a:pt x="187" y="264"/>
                  </a:lnTo>
                  <a:lnTo>
                    <a:pt x="181" y="221"/>
                  </a:lnTo>
                  <a:lnTo>
                    <a:pt x="197" y="213"/>
                  </a:lnTo>
                  <a:lnTo>
                    <a:pt x="198" y="246"/>
                  </a:lnTo>
                  <a:lnTo>
                    <a:pt x="218" y="240"/>
                  </a:lnTo>
                  <a:lnTo>
                    <a:pt x="218" y="221"/>
                  </a:lnTo>
                  <a:lnTo>
                    <a:pt x="242" y="206"/>
                  </a:lnTo>
                  <a:lnTo>
                    <a:pt x="258" y="177"/>
                  </a:lnTo>
                  <a:lnTo>
                    <a:pt x="227" y="139"/>
                  </a:lnTo>
                  <a:lnTo>
                    <a:pt x="261" y="12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5292849" y="4937312"/>
              <a:ext cx="100982" cy="98712"/>
            </a:xfrm>
            <a:custGeom>
              <a:avLst/>
              <a:gdLst>
                <a:gd name="T0" fmla="*/ 2147483647 w 225"/>
                <a:gd name="T1" fmla="*/ 2147483647 h 220"/>
                <a:gd name="T2" fmla="*/ 2147483647 w 225"/>
                <a:gd name="T3" fmla="*/ 2147483647 h 220"/>
                <a:gd name="T4" fmla="*/ 2147483647 w 225"/>
                <a:gd name="T5" fmla="*/ 2147483647 h 220"/>
                <a:gd name="T6" fmla="*/ 2147483647 w 225"/>
                <a:gd name="T7" fmla="*/ 2147483647 h 220"/>
                <a:gd name="T8" fmla="*/ 0 w 225"/>
                <a:gd name="T9" fmla="*/ 2147483647 h 220"/>
                <a:gd name="T10" fmla="*/ 2147483647 w 225"/>
                <a:gd name="T11" fmla="*/ 2147483647 h 220"/>
                <a:gd name="T12" fmla="*/ 2147483647 w 225"/>
                <a:gd name="T13" fmla="*/ 2147483647 h 220"/>
                <a:gd name="T14" fmla="*/ 2147483647 w 225"/>
                <a:gd name="T15" fmla="*/ 2147483647 h 220"/>
                <a:gd name="T16" fmla="*/ 2147483647 w 225"/>
                <a:gd name="T17" fmla="*/ 2147483647 h 220"/>
                <a:gd name="T18" fmla="*/ 2147483647 w 225"/>
                <a:gd name="T19" fmla="*/ 2147483647 h 220"/>
                <a:gd name="T20" fmla="*/ 2147483647 w 225"/>
                <a:gd name="T21" fmla="*/ 2147483647 h 220"/>
                <a:gd name="T22" fmla="*/ 2147483647 w 225"/>
                <a:gd name="T23" fmla="*/ 2147483647 h 220"/>
                <a:gd name="T24" fmla="*/ 2147483647 w 225"/>
                <a:gd name="T25" fmla="*/ 0 h 220"/>
                <a:gd name="T26" fmla="*/ 2147483647 w 225"/>
                <a:gd name="T27" fmla="*/ 2147483647 h 220"/>
                <a:gd name="T28" fmla="*/ 2147483647 w 225"/>
                <a:gd name="T29" fmla="*/ 2147483647 h 220"/>
                <a:gd name="T30" fmla="*/ 2147483647 w 225"/>
                <a:gd name="T31" fmla="*/ 2147483647 h 220"/>
                <a:gd name="T32" fmla="*/ 2147483647 w 225"/>
                <a:gd name="T33" fmla="*/ 2147483647 h 220"/>
                <a:gd name="T34" fmla="*/ 2147483647 w 225"/>
                <a:gd name="T35" fmla="*/ 2147483647 h 220"/>
                <a:gd name="T36" fmla="*/ 2147483647 w 225"/>
                <a:gd name="T37" fmla="*/ 2147483647 h 220"/>
                <a:gd name="T38" fmla="*/ 2147483647 w 225"/>
                <a:gd name="T39" fmla="*/ 2147483647 h 220"/>
                <a:gd name="T40" fmla="*/ 2147483647 w 225"/>
                <a:gd name="T41" fmla="*/ 2147483647 h 220"/>
                <a:gd name="T42" fmla="*/ 2147483647 w 225"/>
                <a:gd name="T43" fmla="*/ 2147483647 h 220"/>
                <a:gd name="T44" fmla="*/ 2147483647 w 225"/>
                <a:gd name="T45" fmla="*/ 2147483647 h 220"/>
                <a:gd name="T46" fmla="*/ 2147483647 w 225"/>
                <a:gd name="T47" fmla="*/ 2147483647 h 220"/>
                <a:gd name="T48" fmla="*/ 2147483647 w 225"/>
                <a:gd name="T49" fmla="*/ 2147483647 h 220"/>
                <a:gd name="T50" fmla="*/ 2147483647 w 225"/>
                <a:gd name="T51" fmla="*/ 2147483647 h 2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5"/>
                <a:gd name="T79" fmla="*/ 0 h 220"/>
                <a:gd name="T80" fmla="*/ 225 w 225"/>
                <a:gd name="T81" fmla="*/ 220 h 2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5" h="220">
                  <a:moveTo>
                    <a:pt x="161" y="185"/>
                  </a:moveTo>
                  <a:lnTo>
                    <a:pt x="147" y="196"/>
                  </a:lnTo>
                  <a:lnTo>
                    <a:pt x="160" y="211"/>
                  </a:lnTo>
                  <a:lnTo>
                    <a:pt x="108" y="220"/>
                  </a:lnTo>
                  <a:lnTo>
                    <a:pt x="0" y="200"/>
                  </a:lnTo>
                  <a:lnTo>
                    <a:pt x="22" y="148"/>
                  </a:lnTo>
                  <a:lnTo>
                    <a:pt x="44" y="147"/>
                  </a:lnTo>
                  <a:lnTo>
                    <a:pt x="32" y="70"/>
                  </a:lnTo>
                  <a:lnTo>
                    <a:pt x="41" y="57"/>
                  </a:lnTo>
                  <a:lnTo>
                    <a:pt x="38" y="4"/>
                  </a:lnTo>
                  <a:lnTo>
                    <a:pt x="78" y="11"/>
                  </a:lnTo>
                  <a:lnTo>
                    <a:pt x="94" y="25"/>
                  </a:lnTo>
                  <a:lnTo>
                    <a:pt x="204" y="0"/>
                  </a:lnTo>
                  <a:lnTo>
                    <a:pt x="211" y="27"/>
                  </a:lnTo>
                  <a:lnTo>
                    <a:pt x="225" y="27"/>
                  </a:lnTo>
                  <a:lnTo>
                    <a:pt x="225" y="48"/>
                  </a:lnTo>
                  <a:lnTo>
                    <a:pt x="208" y="52"/>
                  </a:lnTo>
                  <a:lnTo>
                    <a:pt x="206" y="96"/>
                  </a:lnTo>
                  <a:lnTo>
                    <a:pt x="187" y="107"/>
                  </a:lnTo>
                  <a:lnTo>
                    <a:pt x="192" y="131"/>
                  </a:lnTo>
                  <a:lnTo>
                    <a:pt x="169" y="139"/>
                  </a:lnTo>
                  <a:lnTo>
                    <a:pt x="179" y="166"/>
                  </a:lnTo>
                  <a:lnTo>
                    <a:pt x="155" y="171"/>
                  </a:lnTo>
                  <a:lnTo>
                    <a:pt x="161" y="18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7" name="Freeform 210"/>
            <p:cNvSpPr>
              <a:spLocks/>
            </p:cNvSpPr>
            <p:nvPr/>
          </p:nvSpPr>
          <p:spPr bwMode="auto">
            <a:xfrm>
              <a:off x="5006059" y="4896929"/>
              <a:ext cx="109959" cy="122044"/>
            </a:xfrm>
            <a:custGeom>
              <a:avLst/>
              <a:gdLst>
                <a:gd name="T0" fmla="*/ 2147483647 w 245"/>
                <a:gd name="T1" fmla="*/ 2147483647 h 272"/>
                <a:gd name="T2" fmla="*/ 2147483647 w 245"/>
                <a:gd name="T3" fmla="*/ 2147483647 h 272"/>
                <a:gd name="T4" fmla="*/ 2147483647 w 245"/>
                <a:gd name="T5" fmla="*/ 2147483647 h 272"/>
                <a:gd name="T6" fmla="*/ 2147483647 w 245"/>
                <a:gd name="T7" fmla="*/ 2147483647 h 272"/>
                <a:gd name="T8" fmla="*/ 2147483647 w 245"/>
                <a:gd name="T9" fmla="*/ 2147483647 h 272"/>
                <a:gd name="T10" fmla="*/ 2147483647 w 245"/>
                <a:gd name="T11" fmla="*/ 2147483647 h 272"/>
                <a:gd name="T12" fmla="*/ 2147483647 w 245"/>
                <a:gd name="T13" fmla="*/ 2147483647 h 272"/>
                <a:gd name="T14" fmla="*/ 2147483647 w 245"/>
                <a:gd name="T15" fmla="*/ 2147483647 h 272"/>
                <a:gd name="T16" fmla="*/ 2147483647 w 245"/>
                <a:gd name="T17" fmla="*/ 2147483647 h 272"/>
                <a:gd name="T18" fmla="*/ 2147483647 w 245"/>
                <a:gd name="T19" fmla="*/ 2147483647 h 272"/>
                <a:gd name="T20" fmla="*/ 2147483647 w 245"/>
                <a:gd name="T21" fmla="*/ 2147483647 h 272"/>
                <a:gd name="T22" fmla="*/ 2147483647 w 245"/>
                <a:gd name="T23" fmla="*/ 2147483647 h 272"/>
                <a:gd name="T24" fmla="*/ 2147483647 w 245"/>
                <a:gd name="T25" fmla="*/ 2147483647 h 272"/>
                <a:gd name="T26" fmla="*/ 2147483647 w 245"/>
                <a:gd name="T27" fmla="*/ 2147483647 h 272"/>
                <a:gd name="T28" fmla="*/ 2147483647 w 245"/>
                <a:gd name="T29" fmla="*/ 2147483647 h 272"/>
                <a:gd name="T30" fmla="*/ 2147483647 w 245"/>
                <a:gd name="T31" fmla="*/ 2147483647 h 272"/>
                <a:gd name="T32" fmla="*/ 2147483647 w 245"/>
                <a:gd name="T33" fmla="*/ 2147483647 h 272"/>
                <a:gd name="T34" fmla="*/ 2147483647 w 245"/>
                <a:gd name="T35" fmla="*/ 2147483647 h 272"/>
                <a:gd name="T36" fmla="*/ 2147483647 w 245"/>
                <a:gd name="T37" fmla="*/ 2147483647 h 272"/>
                <a:gd name="T38" fmla="*/ 2147483647 w 245"/>
                <a:gd name="T39" fmla="*/ 2147483647 h 272"/>
                <a:gd name="T40" fmla="*/ 2147483647 w 245"/>
                <a:gd name="T41" fmla="*/ 2147483647 h 272"/>
                <a:gd name="T42" fmla="*/ 2147483647 w 245"/>
                <a:gd name="T43" fmla="*/ 2147483647 h 272"/>
                <a:gd name="T44" fmla="*/ 2147483647 w 245"/>
                <a:gd name="T45" fmla="*/ 2147483647 h 272"/>
                <a:gd name="T46" fmla="*/ 2147483647 w 245"/>
                <a:gd name="T47" fmla="*/ 2147483647 h 272"/>
                <a:gd name="T48" fmla="*/ 2147483647 w 245"/>
                <a:gd name="T49" fmla="*/ 2147483647 h 272"/>
                <a:gd name="T50" fmla="*/ 2147483647 w 245"/>
                <a:gd name="T51" fmla="*/ 2147483647 h 272"/>
                <a:gd name="T52" fmla="*/ 2147483647 w 245"/>
                <a:gd name="T53" fmla="*/ 2147483647 h 272"/>
                <a:gd name="T54" fmla="*/ 2147483647 w 245"/>
                <a:gd name="T55" fmla="*/ 2147483647 h 272"/>
                <a:gd name="T56" fmla="*/ 2147483647 w 245"/>
                <a:gd name="T57" fmla="*/ 2147483647 h 272"/>
                <a:gd name="T58" fmla="*/ 2147483647 w 245"/>
                <a:gd name="T59" fmla="*/ 2147483647 h 272"/>
                <a:gd name="T60" fmla="*/ 2147483647 w 245"/>
                <a:gd name="T61" fmla="*/ 0 h 272"/>
                <a:gd name="T62" fmla="*/ 2147483647 w 245"/>
                <a:gd name="T63" fmla="*/ 2147483647 h 272"/>
                <a:gd name="T64" fmla="*/ 2147483647 w 245"/>
                <a:gd name="T65" fmla="*/ 2147483647 h 272"/>
                <a:gd name="T66" fmla="*/ 2147483647 w 245"/>
                <a:gd name="T67" fmla="*/ 2147483647 h 272"/>
                <a:gd name="T68" fmla="*/ 2147483647 w 245"/>
                <a:gd name="T69" fmla="*/ 2147483647 h 272"/>
                <a:gd name="T70" fmla="*/ 0 w 245"/>
                <a:gd name="T71" fmla="*/ 2147483647 h 272"/>
                <a:gd name="T72" fmla="*/ 2147483647 w 245"/>
                <a:gd name="T73" fmla="*/ 2147483647 h 272"/>
                <a:gd name="T74" fmla="*/ 2147483647 w 245"/>
                <a:gd name="T75" fmla="*/ 2147483647 h 272"/>
                <a:gd name="T76" fmla="*/ 2147483647 w 245"/>
                <a:gd name="T77" fmla="*/ 2147483647 h 272"/>
                <a:gd name="T78" fmla="*/ 2147483647 w 245"/>
                <a:gd name="T79" fmla="*/ 2147483647 h 272"/>
                <a:gd name="T80" fmla="*/ 2147483647 w 245"/>
                <a:gd name="T81" fmla="*/ 2147483647 h 272"/>
                <a:gd name="T82" fmla="*/ 2147483647 w 245"/>
                <a:gd name="T83" fmla="*/ 2147483647 h 272"/>
                <a:gd name="T84" fmla="*/ 2147483647 w 245"/>
                <a:gd name="T85" fmla="*/ 2147483647 h 272"/>
                <a:gd name="T86" fmla="*/ 2147483647 w 245"/>
                <a:gd name="T87" fmla="*/ 2147483647 h 272"/>
                <a:gd name="T88" fmla="*/ 2147483647 w 245"/>
                <a:gd name="T89" fmla="*/ 2147483647 h 272"/>
                <a:gd name="T90" fmla="*/ 2147483647 w 245"/>
                <a:gd name="T91" fmla="*/ 2147483647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5"/>
                <a:gd name="T139" fmla="*/ 0 h 272"/>
                <a:gd name="T140" fmla="*/ 245 w 245"/>
                <a:gd name="T141" fmla="*/ 272 h 2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5" h="272">
                  <a:moveTo>
                    <a:pt x="80" y="141"/>
                  </a:moveTo>
                  <a:lnTo>
                    <a:pt x="87" y="157"/>
                  </a:lnTo>
                  <a:lnTo>
                    <a:pt x="82" y="171"/>
                  </a:lnTo>
                  <a:lnTo>
                    <a:pt x="69" y="165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35" y="192"/>
                  </a:lnTo>
                  <a:lnTo>
                    <a:pt x="50" y="200"/>
                  </a:lnTo>
                  <a:lnTo>
                    <a:pt x="61" y="214"/>
                  </a:lnTo>
                  <a:lnTo>
                    <a:pt x="66" y="235"/>
                  </a:lnTo>
                  <a:lnTo>
                    <a:pt x="59" y="251"/>
                  </a:lnTo>
                  <a:lnTo>
                    <a:pt x="96" y="254"/>
                  </a:lnTo>
                  <a:lnTo>
                    <a:pt x="104" y="238"/>
                  </a:lnTo>
                  <a:lnTo>
                    <a:pt x="131" y="242"/>
                  </a:lnTo>
                  <a:lnTo>
                    <a:pt x="138" y="227"/>
                  </a:lnTo>
                  <a:lnTo>
                    <a:pt x="157" y="259"/>
                  </a:lnTo>
                  <a:lnTo>
                    <a:pt x="215" y="272"/>
                  </a:lnTo>
                  <a:lnTo>
                    <a:pt x="218" y="259"/>
                  </a:lnTo>
                  <a:lnTo>
                    <a:pt x="240" y="245"/>
                  </a:lnTo>
                  <a:lnTo>
                    <a:pt x="245" y="221"/>
                  </a:lnTo>
                  <a:lnTo>
                    <a:pt x="200" y="208"/>
                  </a:lnTo>
                  <a:lnTo>
                    <a:pt x="186" y="170"/>
                  </a:lnTo>
                  <a:lnTo>
                    <a:pt x="226" y="154"/>
                  </a:lnTo>
                  <a:lnTo>
                    <a:pt x="216" y="72"/>
                  </a:lnTo>
                  <a:lnTo>
                    <a:pt x="229" y="61"/>
                  </a:lnTo>
                  <a:lnTo>
                    <a:pt x="211" y="40"/>
                  </a:lnTo>
                  <a:lnTo>
                    <a:pt x="211" y="18"/>
                  </a:lnTo>
                  <a:lnTo>
                    <a:pt x="179" y="6"/>
                  </a:lnTo>
                  <a:lnTo>
                    <a:pt x="173" y="29"/>
                  </a:lnTo>
                  <a:lnTo>
                    <a:pt x="157" y="16"/>
                  </a:lnTo>
                  <a:lnTo>
                    <a:pt x="154" y="0"/>
                  </a:lnTo>
                  <a:lnTo>
                    <a:pt x="96" y="19"/>
                  </a:lnTo>
                  <a:lnTo>
                    <a:pt x="91" y="10"/>
                  </a:lnTo>
                  <a:lnTo>
                    <a:pt x="43" y="24"/>
                  </a:lnTo>
                  <a:lnTo>
                    <a:pt x="5" y="43"/>
                  </a:lnTo>
                  <a:lnTo>
                    <a:pt x="0" y="101"/>
                  </a:lnTo>
                  <a:lnTo>
                    <a:pt x="74" y="85"/>
                  </a:lnTo>
                  <a:lnTo>
                    <a:pt x="59" y="102"/>
                  </a:lnTo>
                  <a:lnTo>
                    <a:pt x="91" y="112"/>
                  </a:lnTo>
                  <a:lnTo>
                    <a:pt x="71" y="118"/>
                  </a:lnTo>
                  <a:lnTo>
                    <a:pt x="32" y="106"/>
                  </a:lnTo>
                  <a:lnTo>
                    <a:pt x="37" y="146"/>
                  </a:lnTo>
                  <a:lnTo>
                    <a:pt x="51" y="128"/>
                  </a:lnTo>
                  <a:lnTo>
                    <a:pt x="80" y="14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8" name="Freeform 211"/>
            <p:cNvSpPr>
              <a:spLocks/>
            </p:cNvSpPr>
            <p:nvPr/>
          </p:nvSpPr>
          <p:spPr bwMode="auto">
            <a:xfrm>
              <a:off x="5100757" y="4885264"/>
              <a:ext cx="141824" cy="105891"/>
            </a:xfrm>
            <a:custGeom>
              <a:avLst/>
              <a:gdLst>
                <a:gd name="T0" fmla="*/ 2147483647 w 316"/>
                <a:gd name="T1" fmla="*/ 2147483647 h 236"/>
                <a:gd name="T2" fmla="*/ 2147483647 w 316"/>
                <a:gd name="T3" fmla="*/ 2147483647 h 236"/>
                <a:gd name="T4" fmla="*/ 2147483647 w 316"/>
                <a:gd name="T5" fmla="*/ 2147483647 h 236"/>
                <a:gd name="T6" fmla="*/ 2147483647 w 316"/>
                <a:gd name="T7" fmla="*/ 2147483647 h 236"/>
                <a:gd name="T8" fmla="*/ 2147483647 w 316"/>
                <a:gd name="T9" fmla="*/ 2147483647 h 236"/>
                <a:gd name="T10" fmla="*/ 2147483647 w 316"/>
                <a:gd name="T11" fmla="*/ 2147483647 h 236"/>
                <a:gd name="T12" fmla="*/ 2147483647 w 316"/>
                <a:gd name="T13" fmla="*/ 2147483647 h 236"/>
                <a:gd name="T14" fmla="*/ 2147483647 w 316"/>
                <a:gd name="T15" fmla="*/ 2147483647 h 236"/>
                <a:gd name="T16" fmla="*/ 2147483647 w 316"/>
                <a:gd name="T17" fmla="*/ 2147483647 h 236"/>
                <a:gd name="T18" fmla="*/ 2147483647 w 316"/>
                <a:gd name="T19" fmla="*/ 2147483647 h 236"/>
                <a:gd name="T20" fmla="*/ 2147483647 w 316"/>
                <a:gd name="T21" fmla="*/ 2147483647 h 236"/>
                <a:gd name="T22" fmla="*/ 2147483647 w 316"/>
                <a:gd name="T23" fmla="*/ 2147483647 h 236"/>
                <a:gd name="T24" fmla="*/ 2147483647 w 316"/>
                <a:gd name="T25" fmla="*/ 2147483647 h 236"/>
                <a:gd name="T26" fmla="*/ 2147483647 w 316"/>
                <a:gd name="T27" fmla="*/ 2147483647 h 236"/>
                <a:gd name="T28" fmla="*/ 2147483647 w 316"/>
                <a:gd name="T29" fmla="*/ 2147483647 h 236"/>
                <a:gd name="T30" fmla="*/ 2147483647 w 316"/>
                <a:gd name="T31" fmla="*/ 2147483647 h 236"/>
                <a:gd name="T32" fmla="*/ 2147483647 w 316"/>
                <a:gd name="T33" fmla="*/ 2147483647 h 236"/>
                <a:gd name="T34" fmla="*/ 2147483647 w 316"/>
                <a:gd name="T35" fmla="*/ 2147483647 h 236"/>
                <a:gd name="T36" fmla="*/ 2147483647 w 316"/>
                <a:gd name="T37" fmla="*/ 2147483647 h 236"/>
                <a:gd name="T38" fmla="*/ 2147483647 w 316"/>
                <a:gd name="T39" fmla="*/ 2147483647 h 236"/>
                <a:gd name="T40" fmla="*/ 2147483647 w 316"/>
                <a:gd name="T41" fmla="*/ 2147483647 h 236"/>
                <a:gd name="T42" fmla="*/ 0 w 316"/>
                <a:gd name="T43" fmla="*/ 2147483647 h 236"/>
                <a:gd name="T44" fmla="*/ 0 w 316"/>
                <a:gd name="T45" fmla="*/ 2147483647 h 236"/>
                <a:gd name="T46" fmla="*/ 2147483647 w 316"/>
                <a:gd name="T47" fmla="*/ 2147483647 h 236"/>
                <a:gd name="T48" fmla="*/ 2147483647 w 316"/>
                <a:gd name="T49" fmla="*/ 2147483647 h 236"/>
                <a:gd name="T50" fmla="*/ 2147483647 w 316"/>
                <a:gd name="T51" fmla="*/ 2147483647 h 236"/>
                <a:gd name="T52" fmla="*/ 2147483647 w 316"/>
                <a:gd name="T53" fmla="*/ 2147483647 h 236"/>
                <a:gd name="T54" fmla="*/ 2147483647 w 316"/>
                <a:gd name="T55" fmla="*/ 0 h 236"/>
                <a:gd name="T56" fmla="*/ 2147483647 w 316"/>
                <a:gd name="T57" fmla="*/ 2147483647 h 236"/>
                <a:gd name="T58" fmla="*/ 2147483647 w 316"/>
                <a:gd name="T59" fmla="*/ 2147483647 h 236"/>
                <a:gd name="T60" fmla="*/ 2147483647 w 316"/>
                <a:gd name="T61" fmla="*/ 2147483647 h 2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6"/>
                <a:gd name="T94" fmla="*/ 0 h 236"/>
                <a:gd name="T95" fmla="*/ 316 w 316"/>
                <a:gd name="T96" fmla="*/ 236 h 2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6" h="236">
                  <a:moveTo>
                    <a:pt x="175" y="104"/>
                  </a:moveTo>
                  <a:lnTo>
                    <a:pt x="213" y="74"/>
                  </a:lnTo>
                  <a:lnTo>
                    <a:pt x="245" y="64"/>
                  </a:lnTo>
                  <a:lnTo>
                    <a:pt x="266" y="90"/>
                  </a:lnTo>
                  <a:lnTo>
                    <a:pt x="272" y="79"/>
                  </a:lnTo>
                  <a:lnTo>
                    <a:pt x="288" y="98"/>
                  </a:lnTo>
                  <a:lnTo>
                    <a:pt x="316" y="103"/>
                  </a:lnTo>
                  <a:lnTo>
                    <a:pt x="303" y="168"/>
                  </a:lnTo>
                  <a:lnTo>
                    <a:pt x="264" y="181"/>
                  </a:lnTo>
                  <a:lnTo>
                    <a:pt x="242" y="213"/>
                  </a:lnTo>
                  <a:lnTo>
                    <a:pt x="226" y="216"/>
                  </a:lnTo>
                  <a:lnTo>
                    <a:pt x="218" y="200"/>
                  </a:lnTo>
                  <a:lnTo>
                    <a:pt x="202" y="202"/>
                  </a:lnTo>
                  <a:lnTo>
                    <a:pt x="180" y="236"/>
                  </a:lnTo>
                  <a:lnTo>
                    <a:pt x="168" y="232"/>
                  </a:lnTo>
                  <a:lnTo>
                    <a:pt x="172" y="216"/>
                  </a:lnTo>
                  <a:lnTo>
                    <a:pt x="95" y="184"/>
                  </a:lnTo>
                  <a:lnTo>
                    <a:pt x="66" y="199"/>
                  </a:lnTo>
                  <a:lnTo>
                    <a:pt x="15" y="180"/>
                  </a:lnTo>
                  <a:lnTo>
                    <a:pt x="5" y="98"/>
                  </a:lnTo>
                  <a:lnTo>
                    <a:pt x="18" y="87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6" y="48"/>
                  </a:lnTo>
                  <a:lnTo>
                    <a:pt x="16" y="15"/>
                  </a:lnTo>
                  <a:lnTo>
                    <a:pt x="36" y="5"/>
                  </a:lnTo>
                  <a:lnTo>
                    <a:pt x="44" y="15"/>
                  </a:lnTo>
                  <a:lnTo>
                    <a:pt x="104" y="0"/>
                  </a:lnTo>
                  <a:lnTo>
                    <a:pt x="175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79" name="Freeform 212"/>
            <p:cNvSpPr>
              <a:spLocks/>
            </p:cNvSpPr>
            <p:nvPr/>
          </p:nvSpPr>
          <p:spPr bwMode="auto">
            <a:xfrm>
              <a:off x="5318431" y="5114994"/>
              <a:ext cx="89762" cy="140889"/>
            </a:xfrm>
            <a:custGeom>
              <a:avLst/>
              <a:gdLst>
                <a:gd name="T0" fmla="*/ 2147483647 w 200"/>
                <a:gd name="T1" fmla="*/ 2147483647 h 314"/>
                <a:gd name="T2" fmla="*/ 2147483647 w 200"/>
                <a:gd name="T3" fmla="*/ 2147483647 h 314"/>
                <a:gd name="T4" fmla="*/ 2147483647 w 200"/>
                <a:gd name="T5" fmla="*/ 2147483647 h 314"/>
                <a:gd name="T6" fmla="*/ 2147483647 w 200"/>
                <a:gd name="T7" fmla="*/ 2147483647 h 314"/>
                <a:gd name="T8" fmla="*/ 2147483647 w 200"/>
                <a:gd name="T9" fmla="*/ 2147483647 h 314"/>
                <a:gd name="T10" fmla="*/ 2147483647 w 200"/>
                <a:gd name="T11" fmla="*/ 2147483647 h 314"/>
                <a:gd name="T12" fmla="*/ 2147483647 w 200"/>
                <a:gd name="T13" fmla="*/ 2147483647 h 314"/>
                <a:gd name="T14" fmla="*/ 2147483647 w 200"/>
                <a:gd name="T15" fmla="*/ 2147483647 h 314"/>
                <a:gd name="T16" fmla="*/ 2147483647 w 200"/>
                <a:gd name="T17" fmla="*/ 2147483647 h 314"/>
                <a:gd name="T18" fmla="*/ 2147483647 w 200"/>
                <a:gd name="T19" fmla="*/ 2147483647 h 314"/>
                <a:gd name="T20" fmla="*/ 2147483647 w 200"/>
                <a:gd name="T21" fmla="*/ 2147483647 h 314"/>
                <a:gd name="T22" fmla="*/ 2147483647 w 200"/>
                <a:gd name="T23" fmla="*/ 2147483647 h 314"/>
                <a:gd name="T24" fmla="*/ 2147483647 w 200"/>
                <a:gd name="T25" fmla="*/ 2147483647 h 314"/>
                <a:gd name="T26" fmla="*/ 2147483647 w 200"/>
                <a:gd name="T27" fmla="*/ 0 h 314"/>
                <a:gd name="T28" fmla="*/ 2147483647 w 200"/>
                <a:gd name="T29" fmla="*/ 2147483647 h 314"/>
                <a:gd name="T30" fmla="*/ 2147483647 w 200"/>
                <a:gd name="T31" fmla="*/ 2147483647 h 314"/>
                <a:gd name="T32" fmla="*/ 0 w 200"/>
                <a:gd name="T33" fmla="*/ 2147483647 h 314"/>
                <a:gd name="T34" fmla="*/ 2147483647 w 200"/>
                <a:gd name="T35" fmla="*/ 2147483647 h 314"/>
                <a:gd name="T36" fmla="*/ 2147483647 w 200"/>
                <a:gd name="T37" fmla="*/ 2147483647 h 314"/>
                <a:gd name="T38" fmla="*/ 2147483647 w 200"/>
                <a:gd name="T39" fmla="*/ 2147483647 h 314"/>
                <a:gd name="T40" fmla="*/ 2147483647 w 200"/>
                <a:gd name="T41" fmla="*/ 2147483647 h 314"/>
                <a:gd name="T42" fmla="*/ 2147483647 w 200"/>
                <a:gd name="T43" fmla="*/ 2147483647 h 314"/>
                <a:gd name="T44" fmla="*/ 2147483647 w 200"/>
                <a:gd name="T45" fmla="*/ 2147483647 h 314"/>
                <a:gd name="T46" fmla="*/ 2147483647 w 200"/>
                <a:gd name="T47" fmla="*/ 2147483647 h 314"/>
                <a:gd name="T48" fmla="*/ 2147483647 w 200"/>
                <a:gd name="T49" fmla="*/ 2147483647 h 314"/>
                <a:gd name="T50" fmla="*/ 2147483647 w 200"/>
                <a:gd name="T51" fmla="*/ 2147483647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14"/>
                <a:gd name="T80" fmla="*/ 200 w 200"/>
                <a:gd name="T81" fmla="*/ 314 h 3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14">
                  <a:moveTo>
                    <a:pt x="139" y="314"/>
                  </a:moveTo>
                  <a:lnTo>
                    <a:pt x="174" y="279"/>
                  </a:lnTo>
                  <a:lnTo>
                    <a:pt x="195" y="283"/>
                  </a:lnTo>
                  <a:lnTo>
                    <a:pt x="200" y="267"/>
                  </a:lnTo>
                  <a:lnTo>
                    <a:pt x="181" y="255"/>
                  </a:lnTo>
                  <a:lnTo>
                    <a:pt x="194" y="211"/>
                  </a:lnTo>
                  <a:lnTo>
                    <a:pt x="170" y="219"/>
                  </a:lnTo>
                  <a:lnTo>
                    <a:pt x="155" y="173"/>
                  </a:lnTo>
                  <a:lnTo>
                    <a:pt x="167" y="141"/>
                  </a:lnTo>
                  <a:lnTo>
                    <a:pt x="154" y="130"/>
                  </a:lnTo>
                  <a:lnTo>
                    <a:pt x="165" y="109"/>
                  </a:lnTo>
                  <a:lnTo>
                    <a:pt x="162" y="51"/>
                  </a:lnTo>
                  <a:lnTo>
                    <a:pt x="146" y="11"/>
                  </a:lnTo>
                  <a:lnTo>
                    <a:pt x="133" y="0"/>
                  </a:lnTo>
                  <a:lnTo>
                    <a:pt x="66" y="8"/>
                  </a:lnTo>
                  <a:lnTo>
                    <a:pt x="56" y="27"/>
                  </a:lnTo>
                  <a:lnTo>
                    <a:pt x="0" y="29"/>
                  </a:lnTo>
                  <a:lnTo>
                    <a:pt x="42" y="112"/>
                  </a:lnTo>
                  <a:lnTo>
                    <a:pt x="45" y="187"/>
                  </a:lnTo>
                  <a:lnTo>
                    <a:pt x="61" y="199"/>
                  </a:lnTo>
                  <a:lnTo>
                    <a:pt x="16" y="218"/>
                  </a:lnTo>
                  <a:lnTo>
                    <a:pt x="34" y="256"/>
                  </a:lnTo>
                  <a:lnTo>
                    <a:pt x="123" y="294"/>
                  </a:lnTo>
                  <a:lnTo>
                    <a:pt x="139" y="31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0" name="Freeform 213"/>
            <p:cNvSpPr>
              <a:spLocks/>
            </p:cNvSpPr>
            <p:nvPr/>
          </p:nvSpPr>
          <p:spPr bwMode="auto">
            <a:xfrm>
              <a:off x="5256046" y="5205629"/>
              <a:ext cx="131950" cy="157940"/>
            </a:xfrm>
            <a:custGeom>
              <a:avLst/>
              <a:gdLst>
                <a:gd name="T0" fmla="*/ 2147483647 w 294"/>
                <a:gd name="T1" fmla="*/ 2147483647 h 352"/>
                <a:gd name="T2" fmla="*/ 2147483647 w 294"/>
                <a:gd name="T3" fmla="*/ 2147483647 h 352"/>
                <a:gd name="T4" fmla="*/ 2147483647 w 294"/>
                <a:gd name="T5" fmla="*/ 2147483647 h 352"/>
                <a:gd name="T6" fmla="*/ 2147483647 w 294"/>
                <a:gd name="T7" fmla="*/ 2147483647 h 352"/>
                <a:gd name="T8" fmla="*/ 2147483647 w 294"/>
                <a:gd name="T9" fmla="*/ 2147483647 h 352"/>
                <a:gd name="T10" fmla="*/ 2147483647 w 294"/>
                <a:gd name="T11" fmla="*/ 2147483647 h 352"/>
                <a:gd name="T12" fmla="*/ 2147483647 w 294"/>
                <a:gd name="T13" fmla="*/ 2147483647 h 352"/>
                <a:gd name="T14" fmla="*/ 2147483647 w 294"/>
                <a:gd name="T15" fmla="*/ 2147483647 h 352"/>
                <a:gd name="T16" fmla="*/ 2147483647 w 294"/>
                <a:gd name="T17" fmla="*/ 2147483647 h 352"/>
                <a:gd name="T18" fmla="*/ 2147483647 w 294"/>
                <a:gd name="T19" fmla="*/ 2147483647 h 352"/>
                <a:gd name="T20" fmla="*/ 2147483647 w 294"/>
                <a:gd name="T21" fmla="*/ 2147483647 h 352"/>
                <a:gd name="T22" fmla="*/ 2147483647 w 294"/>
                <a:gd name="T23" fmla="*/ 2147483647 h 352"/>
                <a:gd name="T24" fmla="*/ 2147483647 w 294"/>
                <a:gd name="T25" fmla="*/ 2147483647 h 352"/>
                <a:gd name="T26" fmla="*/ 2147483647 w 294"/>
                <a:gd name="T27" fmla="*/ 2147483647 h 352"/>
                <a:gd name="T28" fmla="*/ 2147483647 w 294"/>
                <a:gd name="T29" fmla="*/ 2147483647 h 352"/>
                <a:gd name="T30" fmla="*/ 2147483647 w 294"/>
                <a:gd name="T31" fmla="*/ 2147483647 h 352"/>
                <a:gd name="T32" fmla="*/ 2147483647 w 294"/>
                <a:gd name="T33" fmla="*/ 2147483647 h 352"/>
                <a:gd name="T34" fmla="*/ 2147483647 w 294"/>
                <a:gd name="T35" fmla="*/ 0 h 352"/>
                <a:gd name="T36" fmla="*/ 2147483647 w 294"/>
                <a:gd name="T37" fmla="*/ 2147483647 h 352"/>
                <a:gd name="T38" fmla="*/ 2147483647 w 294"/>
                <a:gd name="T39" fmla="*/ 2147483647 h 352"/>
                <a:gd name="T40" fmla="*/ 2147483647 w 294"/>
                <a:gd name="T41" fmla="*/ 2147483647 h 352"/>
                <a:gd name="T42" fmla="*/ 2147483647 w 294"/>
                <a:gd name="T43" fmla="*/ 2147483647 h 352"/>
                <a:gd name="T44" fmla="*/ 0 w 294"/>
                <a:gd name="T45" fmla="*/ 2147483647 h 352"/>
                <a:gd name="T46" fmla="*/ 2147483647 w 294"/>
                <a:gd name="T47" fmla="*/ 2147483647 h 352"/>
                <a:gd name="T48" fmla="*/ 2147483647 w 294"/>
                <a:gd name="T49" fmla="*/ 2147483647 h 352"/>
                <a:gd name="T50" fmla="*/ 2147483647 w 294"/>
                <a:gd name="T51" fmla="*/ 2147483647 h 352"/>
                <a:gd name="T52" fmla="*/ 2147483647 w 294"/>
                <a:gd name="T53" fmla="*/ 2147483647 h 352"/>
                <a:gd name="T54" fmla="*/ 2147483647 w 294"/>
                <a:gd name="T55" fmla="*/ 2147483647 h 352"/>
                <a:gd name="T56" fmla="*/ 2147483647 w 294"/>
                <a:gd name="T57" fmla="*/ 2147483647 h 352"/>
                <a:gd name="T58" fmla="*/ 2147483647 w 294"/>
                <a:gd name="T59" fmla="*/ 2147483647 h 352"/>
                <a:gd name="T60" fmla="*/ 2147483647 w 294"/>
                <a:gd name="T61" fmla="*/ 2147483647 h 352"/>
                <a:gd name="T62" fmla="*/ 2147483647 w 294"/>
                <a:gd name="T63" fmla="*/ 2147483647 h 352"/>
                <a:gd name="T64" fmla="*/ 2147483647 w 294"/>
                <a:gd name="T65" fmla="*/ 2147483647 h 352"/>
                <a:gd name="T66" fmla="*/ 2147483647 w 294"/>
                <a:gd name="T67" fmla="*/ 2147483647 h 352"/>
                <a:gd name="T68" fmla="*/ 2147483647 w 294"/>
                <a:gd name="T69" fmla="*/ 2147483647 h 352"/>
                <a:gd name="T70" fmla="*/ 2147483647 w 294"/>
                <a:gd name="T71" fmla="*/ 2147483647 h 352"/>
                <a:gd name="T72" fmla="*/ 2147483647 w 294"/>
                <a:gd name="T73" fmla="*/ 2147483647 h 352"/>
                <a:gd name="T74" fmla="*/ 2147483647 w 294"/>
                <a:gd name="T75" fmla="*/ 2147483647 h 352"/>
                <a:gd name="T76" fmla="*/ 2147483647 w 294"/>
                <a:gd name="T77" fmla="*/ 2147483647 h 352"/>
                <a:gd name="T78" fmla="*/ 2147483647 w 294"/>
                <a:gd name="T79" fmla="*/ 2147483647 h 352"/>
                <a:gd name="T80" fmla="*/ 2147483647 w 294"/>
                <a:gd name="T81" fmla="*/ 2147483647 h 352"/>
                <a:gd name="T82" fmla="*/ 2147483647 w 294"/>
                <a:gd name="T83" fmla="*/ 2147483647 h 352"/>
                <a:gd name="T84" fmla="*/ 2147483647 w 294"/>
                <a:gd name="T85" fmla="*/ 2147483647 h 352"/>
                <a:gd name="T86" fmla="*/ 2147483647 w 294"/>
                <a:gd name="T87" fmla="*/ 2147483647 h 352"/>
                <a:gd name="T88" fmla="*/ 2147483647 w 294"/>
                <a:gd name="T89" fmla="*/ 2147483647 h 352"/>
                <a:gd name="T90" fmla="*/ 2147483647 w 294"/>
                <a:gd name="T91" fmla="*/ 2147483647 h 352"/>
                <a:gd name="T92" fmla="*/ 2147483647 w 294"/>
                <a:gd name="T93" fmla="*/ 2147483647 h 352"/>
                <a:gd name="T94" fmla="*/ 2147483647 w 294"/>
                <a:gd name="T95" fmla="*/ 2147483647 h 3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4"/>
                <a:gd name="T145" fmla="*/ 0 h 352"/>
                <a:gd name="T146" fmla="*/ 294 w 294"/>
                <a:gd name="T147" fmla="*/ 352 h 3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4" h="352">
                  <a:moveTo>
                    <a:pt x="149" y="260"/>
                  </a:moveTo>
                  <a:lnTo>
                    <a:pt x="154" y="281"/>
                  </a:lnTo>
                  <a:lnTo>
                    <a:pt x="210" y="299"/>
                  </a:lnTo>
                  <a:lnTo>
                    <a:pt x="214" y="328"/>
                  </a:lnTo>
                  <a:lnTo>
                    <a:pt x="258" y="352"/>
                  </a:lnTo>
                  <a:lnTo>
                    <a:pt x="283" y="345"/>
                  </a:lnTo>
                  <a:lnTo>
                    <a:pt x="294" y="320"/>
                  </a:lnTo>
                  <a:lnTo>
                    <a:pt x="240" y="284"/>
                  </a:lnTo>
                  <a:lnTo>
                    <a:pt x="245" y="236"/>
                  </a:lnTo>
                  <a:lnTo>
                    <a:pt x="218" y="201"/>
                  </a:lnTo>
                  <a:lnTo>
                    <a:pt x="213" y="164"/>
                  </a:lnTo>
                  <a:lnTo>
                    <a:pt x="242" y="155"/>
                  </a:lnTo>
                  <a:lnTo>
                    <a:pt x="267" y="160"/>
                  </a:lnTo>
                  <a:lnTo>
                    <a:pt x="278" y="112"/>
                  </a:lnTo>
                  <a:lnTo>
                    <a:pt x="262" y="92"/>
                  </a:lnTo>
                  <a:lnTo>
                    <a:pt x="173" y="54"/>
                  </a:lnTo>
                  <a:lnTo>
                    <a:pt x="155" y="16"/>
                  </a:lnTo>
                  <a:lnTo>
                    <a:pt x="114" y="0"/>
                  </a:lnTo>
                  <a:lnTo>
                    <a:pt x="85" y="8"/>
                  </a:lnTo>
                  <a:lnTo>
                    <a:pt x="88" y="21"/>
                  </a:lnTo>
                  <a:lnTo>
                    <a:pt x="62" y="49"/>
                  </a:lnTo>
                  <a:lnTo>
                    <a:pt x="13" y="21"/>
                  </a:lnTo>
                  <a:lnTo>
                    <a:pt x="0" y="25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48" y="56"/>
                  </a:lnTo>
                  <a:lnTo>
                    <a:pt x="62" y="49"/>
                  </a:lnTo>
                  <a:lnTo>
                    <a:pt x="83" y="62"/>
                  </a:lnTo>
                  <a:lnTo>
                    <a:pt x="98" y="96"/>
                  </a:lnTo>
                  <a:lnTo>
                    <a:pt x="90" y="99"/>
                  </a:lnTo>
                  <a:lnTo>
                    <a:pt x="91" y="121"/>
                  </a:lnTo>
                  <a:lnTo>
                    <a:pt x="83" y="134"/>
                  </a:lnTo>
                  <a:lnTo>
                    <a:pt x="74" y="136"/>
                  </a:lnTo>
                  <a:lnTo>
                    <a:pt x="78" y="150"/>
                  </a:lnTo>
                  <a:lnTo>
                    <a:pt x="61" y="152"/>
                  </a:lnTo>
                  <a:lnTo>
                    <a:pt x="69" y="128"/>
                  </a:lnTo>
                  <a:lnTo>
                    <a:pt x="62" y="116"/>
                  </a:lnTo>
                  <a:lnTo>
                    <a:pt x="61" y="97"/>
                  </a:lnTo>
                  <a:lnTo>
                    <a:pt x="50" y="96"/>
                  </a:lnTo>
                  <a:lnTo>
                    <a:pt x="27" y="78"/>
                  </a:lnTo>
                  <a:lnTo>
                    <a:pt x="32" y="107"/>
                  </a:lnTo>
                  <a:lnTo>
                    <a:pt x="56" y="129"/>
                  </a:lnTo>
                  <a:lnTo>
                    <a:pt x="58" y="176"/>
                  </a:lnTo>
                  <a:lnTo>
                    <a:pt x="98" y="203"/>
                  </a:lnTo>
                  <a:lnTo>
                    <a:pt x="136" y="240"/>
                  </a:lnTo>
                  <a:lnTo>
                    <a:pt x="149" y="26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1" name="Freeform 214"/>
            <p:cNvSpPr>
              <a:spLocks/>
            </p:cNvSpPr>
            <p:nvPr/>
          </p:nvSpPr>
          <p:spPr bwMode="auto">
            <a:xfrm>
              <a:off x="5327857" y="4888404"/>
              <a:ext cx="149455" cy="96020"/>
            </a:xfrm>
            <a:custGeom>
              <a:avLst/>
              <a:gdLst>
                <a:gd name="T0" fmla="*/ 2147483647 w 333"/>
                <a:gd name="T1" fmla="*/ 2147483647 h 214"/>
                <a:gd name="T2" fmla="*/ 2147483647 w 333"/>
                <a:gd name="T3" fmla="*/ 2147483647 h 214"/>
                <a:gd name="T4" fmla="*/ 2147483647 w 333"/>
                <a:gd name="T5" fmla="*/ 2147483647 h 214"/>
                <a:gd name="T6" fmla="*/ 2147483647 w 333"/>
                <a:gd name="T7" fmla="*/ 2147483647 h 214"/>
                <a:gd name="T8" fmla="*/ 2147483647 w 333"/>
                <a:gd name="T9" fmla="*/ 2147483647 h 214"/>
                <a:gd name="T10" fmla="*/ 2147483647 w 333"/>
                <a:gd name="T11" fmla="*/ 2147483647 h 214"/>
                <a:gd name="T12" fmla="*/ 2147483647 w 333"/>
                <a:gd name="T13" fmla="*/ 0 h 214"/>
                <a:gd name="T14" fmla="*/ 2147483647 w 333"/>
                <a:gd name="T15" fmla="*/ 2147483647 h 214"/>
                <a:gd name="T16" fmla="*/ 2147483647 w 333"/>
                <a:gd name="T17" fmla="*/ 2147483647 h 214"/>
                <a:gd name="T18" fmla="*/ 2147483647 w 333"/>
                <a:gd name="T19" fmla="*/ 2147483647 h 214"/>
                <a:gd name="T20" fmla="*/ 2147483647 w 333"/>
                <a:gd name="T21" fmla="*/ 2147483647 h 214"/>
                <a:gd name="T22" fmla="*/ 2147483647 w 333"/>
                <a:gd name="T23" fmla="*/ 2147483647 h 214"/>
                <a:gd name="T24" fmla="*/ 2147483647 w 333"/>
                <a:gd name="T25" fmla="*/ 2147483647 h 214"/>
                <a:gd name="T26" fmla="*/ 2147483647 w 333"/>
                <a:gd name="T27" fmla="*/ 2147483647 h 214"/>
                <a:gd name="T28" fmla="*/ 2147483647 w 333"/>
                <a:gd name="T29" fmla="*/ 2147483647 h 214"/>
                <a:gd name="T30" fmla="*/ 2147483647 w 333"/>
                <a:gd name="T31" fmla="*/ 2147483647 h 214"/>
                <a:gd name="T32" fmla="*/ 2147483647 w 333"/>
                <a:gd name="T33" fmla="*/ 2147483647 h 214"/>
                <a:gd name="T34" fmla="*/ 2147483647 w 333"/>
                <a:gd name="T35" fmla="*/ 2147483647 h 214"/>
                <a:gd name="T36" fmla="*/ 2147483647 w 333"/>
                <a:gd name="T37" fmla="*/ 2147483647 h 214"/>
                <a:gd name="T38" fmla="*/ 2147483647 w 333"/>
                <a:gd name="T39" fmla="*/ 2147483647 h 214"/>
                <a:gd name="T40" fmla="*/ 2147483647 w 333"/>
                <a:gd name="T41" fmla="*/ 2147483647 h 214"/>
                <a:gd name="T42" fmla="*/ 2147483647 w 333"/>
                <a:gd name="T43" fmla="*/ 2147483647 h 214"/>
                <a:gd name="T44" fmla="*/ 2147483647 w 333"/>
                <a:gd name="T45" fmla="*/ 2147483647 h 214"/>
                <a:gd name="T46" fmla="*/ 2147483647 w 333"/>
                <a:gd name="T47" fmla="*/ 2147483647 h 214"/>
                <a:gd name="T48" fmla="*/ 2147483647 w 333"/>
                <a:gd name="T49" fmla="*/ 2147483647 h 214"/>
                <a:gd name="T50" fmla="*/ 2147483647 w 333"/>
                <a:gd name="T51" fmla="*/ 2147483647 h 214"/>
                <a:gd name="T52" fmla="*/ 2147483647 w 333"/>
                <a:gd name="T53" fmla="*/ 2147483647 h 214"/>
                <a:gd name="T54" fmla="*/ 0 w 333"/>
                <a:gd name="T55" fmla="*/ 2147483647 h 214"/>
                <a:gd name="T56" fmla="*/ 2147483647 w 333"/>
                <a:gd name="T57" fmla="*/ 2147483647 h 214"/>
                <a:gd name="T58" fmla="*/ 2147483647 w 333"/>
                <a:gd name="T59" fmla="*/ 2147483647 h 214"/>
                <a:gd name="T60" fmla="*/ 2147483647 w 333"/>
                <a:gd name="T61" fmla="*/ 2147483647 h 2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3"/>
                <a:gd name="T94" fmla="*/ 0 h 214"/>
                <a:gd name="T95" fmla="*/ 333 w 333"/>
                <a:gd name="T96" fmla="*/ 214 h 2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3" h="214">
                  <a:moveTo>
                    <a:pt x="22" y="93"/>
                  </a:moveTo>
                  <a:lnTo>
                    <a:pt x="21" y="67"/>
                  </a:lnTo>
                  <a:lnTo>
                    <a:pt x="2" y="46"/>
                  </a:lnTo>
                  <a:lnTo>
                    <a:pt x="77" y="19"/>
                  </a:lnTo>
                  <a:lnTo>
                    <a:pt x="139" y="33"/>
                  </a:lnTo>
                  <a:lnTo>
                    <a:pt x="181" y="3"/>
                  </a:lnTo>
                  <a:lnTo>
                    <a:pt x="238" y="0"/>
                  </a:lnTo>
                  <a:lnTo>
                    <a:pt x="230" y="14"/>
                  </a:lnTo>
                  <a:lnTo>
                    <a:pt x="270" y="27"/>
                  </a:lnTo>
                  <a:lnTo>
                    <a:pt x="294" y="56"/>
                  </a:lnTo>
                  <a:lnTo>
                    <a:pt x="302" y="81"/>
                  </a:lnTo>
                  <a:lnTo>
                    <a:pt x="333" y="121"/>
                  </a:lnTo>
                  <a:lnTo>
                    <a:pt x="329" y="160"/>
                  </a:lnTo>
                  <a:lnTo>
                    <a:pt x="297" y="176"/>
                  </a:lnTo>
                  <a:lnTo>
                    <a:pt x="305" y="209"/>
                  </a:lnTo>
                  <a:lnTo>
                    <a:pt x="293" y="214"/>
                  </a:lnTo>
                  <a:lnTo>
                    <a:pt x="278" y="193"/>
                  </a:lnTo>
                  <a:lnTo>
                    <a:pt x="262" y="198"/>
                  </a:lnTo>
                  <a:lnTo>
                    <a:pt x="227" y="171"/>
                  </a:lnTo>
                  <a:lnTo>
                    <a:pt x="225" y="139"/>
                  </a:lnTo>
                  <a:lnTo>
                    <a:pt x="205" y="128"/>
                  </a:lnTo>
                  <a:lnTo>
                    <a:pt x="163" y="155"/>
                  </a:lnTo>
                  <a:lnTo>
                    <a:pt x="147" y="157"/>
                  </a:lnTo>
                  <a:lnTo>
                    <a:pt x="147" y="136"/>
                  </a:lnTo>
                  <a:lnTo>
                    <a:pt x="133" y="136"/>
                  </a:lnTo>
                  <a:lnTo>
                    <a:pt x="126" y="109"/>
                  </a:lnTo>
                  <a:lnTo>
                    <a:pt x="16" y="134"/>
                  </a:lnTo>
                  <a:lnTo>
                    <a:pt x="0" y="120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2" name="Freeform 215"/>
            <p:cNvSpPr>
              <a:spLocks/>
            </p:cNvSpPr>
            <p:nvPr/>
          </p:nvSpPr>
          <p:spPr bwMode="auto">
            <a:xfrm>
              <a:off x="5247519" y="4785654"/>
              <a:ext cx="90212" cy="159286"/>
            </a:xfrm>
            <a:custGeom>
              <a:avLst/>
              <a:gdLst>
                <a:gd name="T0" fmla="*/ 2147483647 w 201"/>
                <a:gd name="T1" fmla="*/ 2147483647 h 355"/>
                <a:gd name="T2" fmla="*/ 2147483647 w 201"/>
                <a:gd name="T3" fmla="*/ 2147483647 h 355"/>
                <a:gd name="T4" fmla="*/ 2147483647 w 201"/>
                <a:gd name="T5" fmla="*/ 2147483647 h 355"/>
                <a:gd name="T6" fmla="*/ 2147483647 w 201"/>
                <a:gd name="T7" fmla="*/ 2147483647 h 355"/>
                <a:gd name="T8" fmla="*/ 2147483647 w 201"/>
                <a:gd name="T9" fmla="*/ 2147483647 h 355"/>
                <a:gd name="T10" fmla="*/ 2147483647 w 201"/>
                <a:gd name="T11" fmla="*/ 2147483647 h 355"/>
                <a:gd name="T12" fmla="*/ 2147483647 w 201"/>
                <a:gd name="T13" fmla="*/ 2147483647 h 355"/>
                <a:gd name="T14" fmla="*/ 2147483647 w 201"/>
                <a:gd name="T15" fmla="*/ 2147483647 h 355"/>
                <a:gd name="T16" fmla="*/ 2147483647 w 201"/>
                <a:gd name="T17" fmla="*/ 2147483647 h 355"/>
                <a:gd name="T18" fmla="*/ 2147483647 w 201"/>
                <a:gd name="T19" fmla="*/ 2147483647 h 355"/>
                <a:gd name="T20" fmla="*/ 2147483647 w 201"/>
                <a:gd name="T21" fmla="*/ 2147483647 h 355"/>
                <a:gd name="T22" fmla="*/ 2147483647 w 201"/>
                <a:gd name="T23" fmla="*/ 2147483647 h 355"/>
                <a:gd name="T24" fmla="*/ 2147483647 w 201"/>
                <a:gd name="T25" fmla="*/ 2147483647 h 355"/>
                <a:gd name="T26" fmla="*/ 2147483647 w 201"/>
                <a:gd name="T27" fmla="*/ 2147483647 h 355"/>
                <a:gd name="T28" fmla="*/ 2147483647 w 201"/>
                <a:gd name="T29" fmla="*/ 2147483647 h 355"/>
                <a:gd name="T30" fmla="*/ 2147483647 w 201"/>
                <a:gd name="T31" fmla="*/ 2147483647 h 355"/>
                <a:gd name="T32" fmla="*/ 2147483647 w 201"/>
                <a:gd name="T33" fmla="*/ 2147483647 h 355"/>
                <a:gd name="T34" fmla="*/ 2147483647 w 201"/>
                <a:gd name="T35" fmla="*/ 2147483647 h 355"/>
                <a:gd name="T36" fmla="*/ 2147483647 w 201"/>
                <a:gd name="T37" fmla="*/ 2147483647 h 355"/>
                <a:gd name="T38" fmla="*/ 2147483647 w 201"/>
                <a:gd name="T39" fmla="*/ 2147483647 h 355"/>
                <a:gd name="T40" fmla="*/ 2147483647 w 201"/>
                <a:gd name="T41" fmla="*/ 2147483647 h 355"/>
                <a:gd name="T42" fmla="*/ 2147483647 w 201"/>
                <a:gd name="T43" fmla="*/ 2147483647 h 355"/>
                <a:gd name="T44" fmla="*/ 2147483647 w 201"/>
                <a:gd name="T45" fmla="*/ 2147483647 h 355"/>
                <a:gd name="T46" fmla="*/ 2147483647 w 201"/>
                <a:gd name="T47" fmla="*/ 2147483647 h 355"/>
                <a:gd name="T48" fmla="*/ 2147483647 w 201"/>
                <a:gd name="T49" fmla="*/ 2147483647 h 355"/>
                <a:gd name="T50" fmla="*/ 2147483647 w 201"/>
                <a:gd name="T51" fmla="*/ 2147483647 h 355"/>
                <a:gd name="T52" fmla="*/ 2147483647 w 201"/>
                <a:gd name="T53" fmla="*/ 2147483647 h 355"/>
                <a:gd name="T54" fmla="*/ 2147483647 w 201"/>
                <a:gd name="T55" fmla="*/ 2147483647 h 355"/>
                <a:gd name="T56" fmla="*/ 2147483647 w 201"/>
                <a:gd name="T57" fmla="*/ 2147483647 h 355"/>
                <a:gd name="T58" fmla="*/ 2147483647 w 201"/>
                <a:gd name="T59" fmla="*/ 2147483647 h 355"/>
                <a:gd name="T60" fmla="*/ 2147483647 w 201"/>
                <a:gd name="T61" fmla="*/ 2147483647 h 355"/>
                <a:gd name="T62" fmla="*/ 2147483647 w 201"/>
                <a:gd name="T63" fmla="*/ 2147483647 h 355"/>
                <a:gd name="T64" fmla="*/ 2147483647 w 201"/>
                <a:gd name="T65" fmla="*/ 2147483647 h 355"/>
                <a:gd name="T66" fmla="*/ 2147483647 w 201"/>
                <a:gd name="T67" fmla="*/ 2147483647 h 355"/>
                <a:gd name="T68" fmla="*/ 2147483647 w 201"/>
                <a:gd name="T69" fmla="*/ 2147483647 h 355"/>
                <a:gd name="T70" fmla="*/ 2147483647 w 201"/>
                <a:gd name="T71" fmla="*/ 0 h 355"/>
                <a:gd name="T72" fmla="*/ 0 w 201"/>
                <a:gd name="T73" fmla="*/ 2147483647 h 355"/>
                <a:gd name="T74" fmla="*/ 2147483647 w 201"/>
                <a:gd name="T75" fmla="*/ 2147483647 h 355"/>
                <a:gd name="T76" fmla="*/ 2147483647 w 201"/>
                <a:gd name="T77" fmla="*/ 2147483647 h 355"/>
                <a:gd name="T78" fmla="*/ 2147483647 w 201"/>
                <a:gd name="T79" fmla="*/ 2147483647 h 355"/>
                <a:gd name="T80" fmla="*/ 2147483647 w 201"/>
                <a:gd name="T81" fmla="*/ 2147483647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"/>
                <a:gd name="T124" fmla="*/ 0 h 355"/>
                <a:gd name="T125" fmla="*/ 201 w 201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" h="355">
                  <a:moveTo>
                    <a:pt x="16" y="85"/>
                  </a:moveTo>
                  <a:lnTo>
                    <a:pt x="53" y="147"/>
                  </a:lnTo>
                  <a:lnTo>
                    <a:pt x="53" y="195"/>
                  </a:lnTo>
                  <a:lnTo>
                    <a:pt x="59" y="208"/>
                  </a:lnTo>
                  <a:lnTo>
                    <a:pt x="53" y="246"/>
                  </a:lnTo>
                  <a:lnTo>
                    <a:pt x="54" y="274"/>
                  </a:lnTo>
                  <a:lnTo>
                    <a:pt x="77" y="298"/>
                  </a:lnTo>
                  <a:lnTo>
                    <a:pt x="85" y="294"/>
                  </a:lnTo>
                  <a:lnTo>
                    <a:pt x="83" y="302"/>
                  </a:lnTo>
                  <a:lnTo>
                    <a:pt x="72" y="309"/>
                  </a:lnTo>
                  <a:lnTo>
                    <a:pt x="53" y="307"/>
                  </a:lnTo>
                  <a:lnTo>
                    <a:pt x="65" y="344"/>
                  </a:lnTo>
                  <a:lnTo>
                    <a:pt x="83" y="355"/>
                  </a:lnTo>
                  <a:lnTo>
                    <a:pt x="109" y="333"/>
                  </a:lnTo>
                  <a:lnTo>
                    <a:pt x="139" y="342"/>
                  </a:lnTo>
                  <a:lnTo>
                    <a:pt x="179" y="349"/>
                  </a:lnTo>
                  <a:lnTo>
                    <a:pt x="201" y="322"/>
                  </a:lnTo>
                  <a:lnTo>
                    <a:pt x="200" y="296"/>
                  </a:lnTo>
                  <a:lnTo>
                    <a:pt x="181" y="275"/>
                  </a:lnTo>
                  <a:lnTo>
                    <a:pt x="144" y="267"/>
                  </a:lnTo>
                  <a:lnTo>
                    <a:pt x="128" y="254"/>
                  </a:lnTo>
                  <a:lnTo>
                    <a:pt x="182" y="202"/>
                  </a:lnTo>
                  <a:lnTo>
                    <a:pt x="181" y="165"/>
                  </a:lnTo>
                  <a:lnTo>
                    <a:pt x="137" y="131"/>
                  </a:lnTo>
                  <a:lnTo>
                    <a:pt x="144" y="111"/>
                  </a:lnTo>
                  <a:lnTo>
                    <a:pt x="134" y="106"/>
                  </a:lnTo>
                  <a:lnTo>
                    <a:pt x="136" y="96"/>
                  </a:lnTo>
                  <a:lnTo>
                    <a:pt x="110" y="58"/>
                  </a:lnTo>
                  <a:lnTo>
                    <a:pt x="112" y="48"/>
                  </a:lnTo>
                  <a:lnTo>
                    <a:pt x="126" y="37"/>
                  </a:lnTo>
                  <a:lnTo>
                    <a:pt x="120" y="16"/>
                  </a:lnTo>
                  <a:lnTo>
                    <a:pt x="102" y="11"/>
                  </a:lnTo>
                  <a:lnTo>
                    <a:pt x="88" y="11"/>
                  </a:lnTo>
                  <a:lnTo>
                    <a:pt x="73" y="24"/>
                  </a:lnTo>
                  <a:lnTo>
                    <a:pt x="49" y="2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3" y="21"/>
                  </a:lnTo>
                  <a:lnTo>
                    <a:pt x="16" y="8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3" name="Freeform 216"/>
            <p:cNvSpPr>
              <a:spLocks/>
            </p:cNvSpPr>
            <p:nvPr/>
          </p:nvSpPr>
          <p:spPr bwMode="auto">
            <a:xfrm>
              <a:off x="5282527" y="5027050"/>
              <a:ext cx="133746" cy="100956"/>
            </a:xfrm>
            <a:custGeom>
              <a:avLst/>
              <a:gdLst>
                <a:gd name="T0" fmla="*/ 2147483647 w 298"/>
                <a:gd name="T1" fmla="*/ 2147483647 h 225"/>
                <a:gd name="T2" fmla="*/ 2147483647 w 298"/>
                <a:gd name="T3" fmla="*/ 2147483647 h 225"/>
                <a:gd name="T4" fmla="*/ 2147483647 w 298"/>
                <a:gd name="T5" fmla="*/ 2147483647 h 225"/>
                <a:gd name="T6" fmla="*/ 2147483647 w 298"/>
                <a:gd name="T7" fmla="*/ 2147483647 h 225"/>
                <a:gd name="T8" fmla="*/ 2147483647 w 298"/>
                <a:gd name="T9" fmla="*/ 2147483647 h 225"/>
                <a:gd name="T10" fmla="*/ 2147483647 w 298"/>
                <a:gd name="T11" fmla="*/ 2147483647 h 225"/>
                <a:gd name="T12" fmla="*/ 2147483647 w 298"/>
                <a:gd name="T13" fmla="*/ 2147483647 h 225"/>
                <a:gd name="T14" fmla="*/ 2147483647 w 298"/>
                <a:gd name="T15" fmla="*/ 2147483647 h 225"/>
                <a:gd name="T16" fmla="*/ 2147483647 w 298"/>
                <a:gd name="T17" fmla="*/ 2147483647 h 225"/>
                <a:gd name="T18" fmla="*/ 2147483647 w 298"/>
                <a:gd name="T19" fmla="*/ 0 h 225"/>
                <a:gd name="T20" fmla="*/ 2147483647 w 298"/>
                <a:gd name="T21" fmla="*/ 2147483647 h 225"/>
                <a:gd name="T22" fmla="*/ 2147483647 w 298"/>
                <a:gd name="T23" fmla="*/ 2147483647 h 225"/>
                <a:gd name="T24" fmla="*/ 2147483647 w 298"/>
                <a:gd name="T25" fmla="*/ 2147483647 h 225"/>
                <a:gd name="T26" fmla="*/ 2147483647 w 298"/>
                <a:gd name="T27" fmla="*/ 2147483647 h 225"/>
                <a:gd name="T28" fmla="*/ 2147483647 w 298"/>
                <a:gd name="T29" fmla="*/ 2147483647 h 225"/>
                <a:gd name="T30" fmla="*/ 2147483647 w 298"/>
                <a:gd name="T31" fmla="*/ 2147483647 h 225"/>
                <a:gd name="T32" fmla="*/ 2147483647 w 298"/>
                <a:gd name="T33" fmla="*/ 2147483647 h 225"/>
                <a:gd name="T34" fmla="*/ 2147483647 w 298"/>
                <a:gd name="T35" fmla="*/ 2147483647 h 225"/>
                <a:gd name="T36" fmla="*/ 2147483647 w 298"/>
                <a:gd name="T37" fmla="*/ 2147483647 h 225"/>
                <a:gd name="T38" fmla="*/ 2147483647 w 298"/>
                <a:gd name="T39" fmla="*/ 2147483647 h 225"/>
                <a:gd name="T40" fmla="*/ 2147483647 w 298"/>
                <a:gd name="T41" fmla="*/ 2147483647 h 225"/>
                <a:gd name="T42" fmla="*/ 2147483647 w 298"/>
                <a:gd name="T43" fmla="*/ 2147483647 h 225"/>
                <a:gd name="T44" fmla="*/ 2147483647 w 298"/>
                <a:gd name="T45" fmla="*/ 2147483647 h 225"/>
                <a:gd name="T46" fmla="*/ 2147483647 w 298"/>
                <a:gd name="T47" fmla="*/ 2147483647 h 225"/>
                <a:gd name="T48" fmla="*/ 2147483647 w 298"/>
                <a:gd name="T49" fmla="*/ 2147483647 h 225"/>
                <a:gd name="T50" fmla="*/ 2147483647 w 298"/>
                <a:gd name="T51" fmla="*/ 2147483647 h 225"/>
                <a:gd name="T52" fmla="*/ 0 w 298"/>
                <a:gd name="T53" fmla="*/ 2147483647 h 225"/>
                <a:gd name="T54" fmla="*/ 2147483647 w 298"/>
                <a:gd name="T55" fmla="*/ 2147483647 h 225"/>
                <a:gd name="T56" fmla="*/ 2147483647 w 298"/>
                <a:gd name="T57" fmla="*/ 2147483647 h 225"/>
                <a:gd name="T58" fmla="*/ 2147483647 w 298"/>
                <a:gd name="T59" fmla="*/ 2147483647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25"/>
                <a:gd name="T92" fmla="*/ 298 w 298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25">
                  <a:moveTo>
                    <a:pt x="34" y="118"/>
                  </a:moveTo>
                  <a:lnTo>
                    <a:pt x="63" y="118"/>
                  </a:lnTo>
                  <a:lnTo>
                    <a:pt x="77" y="113"/>
                  </a:lnTo>
                  <a:lnTo>
                    <a:pt x="71" y="86"/>
                  </a:lnTo>
                  <a:lnTo>
                    <a:pt x="35" y="79"/>
                  </a:lnTo>
                  <a:lnTo>
                    <a:pt x="32" y="63"/>
                  </a:lnTo>
                  <a:lnTo>
                    <a:pt x="67" y="60"/>
                  </a:lnTo>
                  <a:lnTo>
                    <a:pt x="37" y="47"/>
                  </a:lnTo>
                  <a:lnTo>
                    <a:pt x="21" y="6"/>
                  </a:lnTo>
                  <a:lnTo>
                    <a:pt x="23" y="0"/>
                  </a:lnTo>
                  <a:lnTo>
                    <a:pt x="131" y="20"/>
                  </a:lnTo>
                  <a:lnTo>
                    <a:pt x="183" y="11"/>
                  </a:lnTo>
                  <a:lnTo>
                    <a:pt x="186" y="25"/>
                  </a:lnTo>
                  <a:lnTo>
                    <a:pt x="213" y="33"/>
                  </a:lnTo>
                  <a:lnTo>
                    <a:pt x="216" y="46"/>
                  </a:lnTo>
                  <a:lnTo>
                    <a:pt x="280" y="63"/>
                  </a:lnTo>
                  <a:lnTo>
                    <a:pt x="298" y="60"/>
                  </a:lnTo>
                  <a:lnTo>
                    <a:pt x="256" y="180"/>
                  </a:lnTo>
                  <a:lnTo>
                    <a:pt x="226" y="207"/>
                  </a:lnTo>
                  <a:lnTo>
                    <a:pt x="213" y="196"/>
                  </a:lnTo>
                  <a:lnTo>
                    <a:pt x="146" y="204"/>
                  </a:lnTo>
                  <a:lnTo>
                    <a:pt x="136" y="223"/>
                  </a:lnTo>
                  <a:lnTo>
                    <a:pt x="80" y="225"/>
                  </a:lnTo>
                  <a:lnTo>
                    <a:pt x="35" y="212"/>
                  </a:lnTo>
                  <a:lnTo>
                    <a:pt x="15" y="196"/>
                  </a:lnTo>
                  <a:lnTo>
                    <a:pt x="31" y="167"/>
                  </a:lnTo>
                  <a:lnTo>
                    <a:pt x="0" y="129"/>
                  </a:lnTo>
                  <a:lnTo>
                    <a:pt x="34" y="11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4" name="Freeform 217"/>
            <p:cNvSpPr>
              <a:spLocks/>
            </p:cNvSpPr>
            <p:nvPr/>
          </p:nvSpPr>
          <p:spPr bwMode="auto">
            <a:xfrm>
              <a:off x="5210717" y="5114994"/>
              <a:ext cx="135092" cy="100058"/>
            </a:xfrm>
            <a:custGeom>
              <a:avLst/>
              <a:gdLst>
                <a:gd name="T0" fmla="*/ 0 w 301"/>
                <a:gd name="T1" fmla="*/ 2147483647 h 223"/>
                <a:gd name="T2" fmla="*/ 2147483647 w 301"/>
                <a:gd name="T3" fmla="*/ 2147483647 h 223"/>
                <a:gd name="T4" fmla="*/ 2147483647 w 301"/>
                <a:gd name="T5" fmla="*/ 2147483647 h 223"/>
                <a:gd name="T6" fmla="*/ 2147483647 w 301"/>
                <a:gd name="T7" fmla="*/ 2147483647 h 223"/>
                <a:gd name="T8" fmla="*/ 2147483647 w 301"/>
                <a:gd name="T9" fmla="*/ 2147483647 h 223"/>
                <a:gd name="T10" fmla="*/ 2147483647 w 301"/>
                <a:gd name="T11" fmla="*/ 2147483647 h 223"/>
                <a:gd name="T12" fmla="*/ 2147483647 w 301"/>
                <a:gd name="T13" fmla="*/ 2147483647 h 223"/>
                <a:gd name="T14" fmla="*/ 2147483647 w 301"/>
                <a:gd name="T15" fmla="*/ 2147483647 h 223"/>
                <a:gd name="T16" fmla="*/ 2147483647 w 301"/>
                <a:gd name="T17" fmla="*/ 2147483647 h 223"/>
                <a:gd name="T18" fmla="*/ 2147483647 w 301"/>
                <a:gd name="T19" fmla="*/ 0 h 223"/>
                <a:gd name="T20" fmla="*/ 2147483647 w 301"/>
                <a:gd name="T21" fmla="*/ 2147483647 h 223"/>
                <a:gd name="T22" fmla="*/ 2147483647 w 301"/>
                <a:gd name="T23" fmla="*/ 2147483647 h 223"/>
                <a:gd name="T24" fmla="*/ 2147483647 w 301"/>
                <a:gd name="T25" fmla="*/ 2147483647 h 223"/>
                <a:gd name="T26" fmla="*/ 2147483647 w 301"/>
                <a:gd name="T27" fmla="*/ 2147483647 h 223"/>
                <a:gd name="T28" fmla="*/ 2147483647 w 301"/>
                <a:gd name="T29" fmla="*/ 2147483647 h 223"/>
                <a:gd name="T30" fmla="*/ 2147483647 w 301"/>
                <a:gd name="T31" fmla="*/ 2147483647 h 223"/>
                <a:gd name="T32" fmla="*/ 2147483647 w 301"/>
                <a:gd name="T33" fmla="*/ 2147483647 h 223"/>
                <a:gd name="T34" fmla="*/ 2147483647 w 301"/>
                <a:gd name="T35" fmla="*/ 2147483647 h 223"/>
                <a:gd name="T36" fmla="*/ 2147483647 w 301"/>
                <a:gd name="T37" fmla="*/ 2147483647 h 223"/>
                <a:gd name="T38" fmla="*/ 2147483647 w 301"/>
                <a:gd name="T39" fmla="*/ 2147483647 h 223"/>
                <a:gd name="T40" fmla="*/ 2147483647 w 301"/>
                <a:gd name="T41" fmla="*/ 2147483647 h 223"/>
                <a:gd name="T42" fmla="*/ 2147483647 w 301"/>
                <a:gd name="T43" fmla="*/ 2147483647 h 223"/>
                <a:gd name="T44" fmla="*/ 2147483647 w 301"/>
                <a:gd name="T45" fmla="*/ 2147483647 h 223"/>
                <a:gd name="T46" fmla="*/ 2147483647 w 301"/>
                <a:gd name="T47" fmla="*/ 2147483647 h 223"/>
                <a:gd name="T48" fmla="*/ 2147483647 w 301"/>
                <a:gd name="T49" fmla="*/ 2147483647 h 223"/>
                <a:gd name="T50" fmla="*/ 2147483647 w 301"/>
                <a:gd name="T51" fmla="*/ 2147483647 h 223"/>
                <a:gd name="T52" fmla="*/ 2147483647 w 301"/>
                <a:gd name="T53" fmla="*/ 2147483647 h 223"/>
                <a:gd name="T54" fmla="*/ 2147483647 w 301"/>
                <a:gd name="T55" fmla="*/ 2147483647 h 223"/>
                <a:gd name="T56" fmla="*/ 0 w 301"/>
                <a:gd name="T57" fmla="*/ 2147483647 h 223"/>
                <a:gd name="T58" fmla="*/ 0 w 301"/>
                <a:gd name="T59" fmla="*/ 2147483647 h 223"/>
                <a:gd name="T60" fmla="*/ 0 w 301"/>
                <a:gd name="T61" fmla="*/ 2147483647 h 2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1"/>
                <a:gd name="T94" fmla="*/ 0 h 223"/>
                <a:gd name="T95" fmla="*/ 301 w 301"/>
                <a:gd name="T96" fmla="*/ 223 h 2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1" h="223">
                  <a:moveTo>
                    <a:pt x="0" y="47"/>
                  </a:moveTo>
                  <a:lnTo>
                    <a:pt x="34" y="5"/>
                  </a:lnTo>
                  <a:lnTo>
                    <a:pt x="82" y="48"/>
                  </a:lnTo>
                  <a:lnTo>
                    <a:pt x="120" y="58"/>
                  </a:lnTo>
                  <a:lnTo>
                    <a:pt x="114" y="15"/>
                  </a:lnTo>
                  <a:lnTo>
                    <a:pt x="130" y="7"/>
                  </a:lnTo>
                  <a:lnTo>
                    <a:pt x="131" y="40"/>
                  </a:lnTo>
                  <a:lnTo>
                    <a:pt x="151" y="34"/>
                  </a:lnTo>
                  <a:lnTo>
                    <a:pt x="151" y="15"/>
                  </a:lnTo>
                  <a:lnTo>
                    <a:pt x="175" y="0"/>
                  </a:lnTo>
                  <a:lnTo>
                    <a:pt x="195" y="16"/>
                  </a:lnTo>
                  <a:lnTo>
                    <a:pt x="240" y="29"/>
                  </a:lnTo>
                  <a:lnTo>
                    <a:pt x="282" y="112"/>
                  </a:lnTo>
                  <a:lnTo>
                    <a:pt x="285" y="187"/>
                  </a:lnTo>
                  <a:lnTo>
                    <a:pt x="301" y="199"/>
                  </a:lnTo>
                  <a:lnTo>
                    <a:pt x="256" y="218"/>
                  </a:lnTo>
                  <a:lnTo>
                    <a:pt x="215" y="202"/>
                  </a:lnTo>
                  <a:lnTo>
                    <a:pt x="186" y="210"/>
                  </a:lnTo>
                  <a:lnTo>
                    <a:pt x="173" y="210"/>
                  </a:lnTo>
                  <a:lnTo>
                    <a:pt x="170" y="223"/>
                  </a:lnTo>
                  <a:lnTo>
                    <a:pt x="143" y="203"/>
                  </a:lnTo>
                  <a:lnTo>
                    <a:pt x="122" y="200"/>
                  </a:lnTo>
                  <a:lnTo>
                    <a:pt x="117" y="186"/>
                  </a:lnTo>
                  <a:lnTo>
                    <a:pt x="91" y="179"/>
                  </a:lnTo>
                  <a:lnTo>
                    <a:pt x="59" y="155"/>
                  </a:lnTo>
                  <a:lnTo>
                    <a:pt x="51" y="123"/>
                  </a:lnTo>
                  <a:lnTo>
                    <a:pt x="19" y="79"/>
                  </a:lnTo>
                  <a:lnTo>
                    <a:pt x="2" y="6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5" name="Freeform 218"/>
            <p:cNvSpPr>
              <a:spLocks/>
            </p:cNvSpPr>
            <p:nvPr/>
          </p:nvSpPr>
          <p:spPr bwMode="auto">
            <a:xfrm>
              <a:off x="5089538" y="4966028"/>
              <a:ext cx="136439" cy="97366"/>
            </a:xfrm>
            <a:custGeom>
              <a:avLst/>
              <a:gdLst>
                <a:gd name="T0" fmla="*/ 2147483647 w 304"/>
                <a:gd name="T1" fmla="*/ 2147483647 h 217"/>
                <a:gd name="T2" fmla="*/ 2147483647 w 304"/>
                <a:gd name="T3" fmla="*/ 2147483647 h 217"/>
                <a:gd name="T4" fmla="*/ 2147483647 w 304"/>
                <a:gd name="T5" fmla="*/ 2147483647 h 217"/>
                <a:gd name="T6" fmla="*/ 2147483647 w 304"/>
                <a:gd name="T7" fmla="*/ 2147483647 h 217"/>
                <a:gd name="T8" fmla="*/ 2147483647 w 304"/>
                <a:gd name="T9" fmla="*/ 2147483647 h 217"/>
                <a:gd name="T10" fmla="*/ 2147483647 w 304"/>
                <a:gd name="T11" fmla="*/ 2147483647 h 217"/>
                <a:gd name="T12" fmla="*/ 2147483647 w 304"/>
                <a:gd name="T13" fmla="*/ 2147483647 h 217"/>
                <a:gd name="T14" fmla="*/ 2147483647 w 304"/>
                <a:gd name="T15" fmla="*/ 2147483647 h 217"/>
                <a:gd name="T16" fmla="*/ 0 w 304"/>
                <a:gd name="T17" fmla="*/ 2147483647 h 217"/>
                <a:gd name="T18" fmla="*/ 2147483647 w 304"/>
                <a:gd name="T19" fmla="*/ 0 h 217"/>
                <a:gd name="T20" fmla="*/ 2147483647 w 304"/>
                <a:gd name="T21" fmla="*/ 2147483647 h 217"/>
                <a:gd name="T22" fmla="*/ 2147483647 w 304"/>
                <a:gd name="T23" fmla="*/ 2147483647 h 217"/>
                <a:gd name="T24" fmla="*/ 2147483647 w 304"/>
                <a:gd name="T25" fmla="*/ 2147483647 h 217"/>
                <a:gd name="T26" fmla="*/ 2147483647 w 304"/>
                <a:gd name="T27" fmla="*/ 2147483647 h 217"/>
                <a:gd name="T28" fmla="*/ 2147483647 w 304"/>
                <a:gd name="T29" fmla="*/ 2147483647 h 217"/>
                <a:gd name="T30" fmla="*/ 2147483647 w 304"/>
                <a:gd name="T31" fmla="*/ 2147483647 h 217"/>
                <a:gd name="T32" fmla="*/ 2147483647 w 304"/>
                <a:gd name="T33" fmla="*/ 2147483647 h 217"/>
                <a:gd name="T34" fmla="*/ 2147483647 w 304"/>
                <a:gd name="T35" fmla="*/ 2147483647 h 217"/>
                <a:gd name="T36" fmla="*/ 2147483647 w 304"/>
                <a:gd name="T37" fmla="*/ 2147483647 h 217"/>
                <a:gd name="T38" fmla="*/ 2147483647 w 304"/>
                <a:gd name="T39" fmla="*/ 2147483647 h 217"/>
                <a:gd name="T40" fmla="*/ 2147483647 w 304"/>
                <a:gd name="T41" fmla="*/ 2147483647 h 217"/>
                <a:gd name="T42" fmla="*/ 2147483647 w 304"/>
                <a:gd name="T43" fmla="*/ 2147483647 h 217"/>
                <a:gd name="T44" fmla="*/ 2147483647 w 304"/>
                <a:gd name="T45" fmla="*/ 2147483647 h 217"/>
                <a:gd name="T46" fmla="*/ 2147483647 w 304"/>
                <a:gd name="T47" fmla="*/ 2147483647 h 217"/>
                <a:gd name="T48" fmla="*/ 2147483647 w 304"/>
                <a:gd name="T49" fmla="*/ 2147483647 h 217"/>
                <a:gd name="T50" fmla="*/ 2147483647 w 304"/>
                <a:gd name="T51" fmla="*/ 2147483647 h 217"/>
                <a:gd name="T52" fmla="*/ 2147483647 w 304"/>
                <a:gd name="T53" fmla="*/ 2147483647 h 217"/>
                <a:gd name="T54" fmla="*/ 2147483647 w 304"/>
                <a:gd name="T55" fmla="*/ 2147483647 h 217"/>
                <a:gd name="T56" fmla="*/ 2147483647 w 304"/>
                <a:gd name="T57" fmla="*/ 2147483647 h 217"/>
                <a:gd name="T58" fmla="*/ 2147483647 w 304"/>
                <a:gd name="T59" fmla="*/ 2147483647 h 217"/>
                <a:gd name="T60" fmla="*/ 2147483647 w 304"/>
                <a:gd name="T61" fmla="*/ 2147483647 h 217"/>
                <a:gd name="T62" fmla="*/ 2147483647 w 304"/>
                <a:gd name="T63" fmla="*/ 2147483647 h 217"/>
                <a:gd name="T64" fmla="*/ 2147483647 w 304"/>
                <a:gd name="T65" fmla="*/ 2147483647 h 217"/>
                <a:gd name="T66" fmla="*/ 2147483647 w 304"/>
                <a:gd name="T67" fmla="*/ 2147483647 h 217"/>
                <a:gd name="T68" fmla="*/ 2147483647 w 304"/>
                <a:gd name="T69" fmla="*/ 2147483647 h 217"/>
                <a:gd name="T70" fmla="*/ 2147483647 w 304"/>
                <a:gd name="T71" fmla="*/ 2147483647 h 217"/>
                <a:gd name="T72" fmla="*/ 2147483647 w 304"/>
                <a:gd name="T73" fmla="*/ 2147483647 h 217"/>
                <a:gd name="T74" fmla="*/ 2147483647 w 304"/>
                <a:gd name="T75" fmla="*/ 2147483647 h 217"/>
                <a:gd name="T76" fmla="*/ 2147483647 w 304"/>
                <a:gd name="T77" fmla="*/ 2147483647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4"/>
                <a:gd name="T118" fmla="*/ 0 h 217"/>
                <a:gd name="T119" fmla="*/ 304 w 304"/>
                <a:gd name="T120" fmla="*/ 217 h 2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4" h="217">
                  <a:moveTo>
                    <a:pt x="83" y="150"/>
                  </a:moveTo>
                  <a:lnTo>
                    <a:pt x="67" y="139"/>
                  </a:lnTo>
                  <a:lnTo>
                    <a:pt x="41" y="137"/>
                  </a:lnTo>
                  <a:lnTo>
                    <a:pt x="29" y="118"/>
                  </a:lnTo>
                  <a:lnTo>
                    <a:pt x="32" y="105"/>
                  </a:lnTo>
                  <a:lnTo>
                    <a:pt x="54" y="91"/>
                  </a:lnTo>
                  <a:lnTo>
                    <a:pt x="59" y="67"/>
                  </a:lnTo>
                  <a:lnTo>
                    <a:pt x="14" y="54"/>
                  </a:lnTo>
                  <a:lnTo>
                    <a:pt x="0" y="16"/>
                  </a:lnTo>
                  <a:lnTo>
                    <a:pt x="40" y="0"/>
                  </a:lnTo>
                  <a:lnTo>
                    <a:pt x="91" y="19"/>
                  </a:lnTo>
                  <a:lnTo>
                    <a:pt x="120" y="4"/>
                  </a:lnTo>
                  <a:lnTo>
                    <a:pt x="197" y="36"/>
                  </a:lnTo>
                  <a:lnTo>
                    <a:pt x="193" y="52"/>
                  </a:lnTo>
                  <a:lnTo>
                    <a:pt x="205" y="56"/>
                  </a:lnTo>
                  <a:lnTo>
                    <a:pt x="227" y="22"/>
                  </a:lnTo>
                  <a:lnTo>
                    <a:pt x="243" y="20"/>
                  </a:lnTo>
                  <a:lnTo>
                    <a:pt x="251" y="36"/>
                  </a:lnTo>
                  <a:lnTo>
                    <a:pt x="267" y="33"/>
                  </a:lnTo>
                  <a:lnTo>
                    <a:pt x="273" y="51"/>
                  </a:lnTo>
                  <a:lnTo>
                    <a:pt x="264" y="70"/>
                  </a:lnTo>
                  <a:lnTo>
                    <a:pt x="291" y="78"/>
                  </a:lnTo>
                  <a:lnTo>
                    <a:pt x="304" y="121"/>
                  </a:lnTo>
                  <a:lnTo>
                    <a:pt x="288" y="148"/>
                  </a:lnTo>
                  <a:lnTo>
                    <a:pt x="291" y="169"/>
                  </a:lnTo>
                  <a:lnTo>
                    <a:pt x="289" y="199"/>
                  </a:lnTo>
                  <a:lnTo>
                    <a:pt x="221" y="217"/>
                  </a:lnTo>
                  <a:lnTo>
                    <a:pt x="216" y="198"/>
                  </a:lnTo>
                  <a:lnTo>
                    <a:pt x="153" y="203"/>
                  </a:lnTo>
                  <a:lnTo>
                    <a:pt x="141" y="183"/>
                  </a:lnTo>
                  <a:lnTo>
                    <a:pt x="173" y="190"/>
                  </a:lnTo>
                  <a:lnTo>
                    <a:pt x="177" y="177"/>
                  </a:lnTo>
                  <a:lnTo>
                    <a:pt x="166" y="168"/>
                  </a:lnTo>
                  <a:lnTo>
                    <a:pt x="133" y="172"/>
                  </a:lnTo>
                  <a:lnTo>
                    <a:pt x="134" y="182"/>
                  </a:lnTo>
                  <a:lnTo>
                    <a:pt x="99" y="177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6" name="Freeform 219"/>
            <p:cNvSpPr>
              <a:spLocks/>
            </p:cNvSpPr>
            <p:nvPr/>
          </p:nvSpPr>
          <p:spPr bwMode="auto">
            <a:xfrm>
              <a:off x="5121853" y="5066086"/>
              <a:ext cx="15709" cy="15255"/>
            </a:xfrm>
            <a:custGeom>
              <a:avLst/>
              <a:gdLst>
                <a:gd name="T0" fmla="*/ 0 w 35"/>
                <a:gd name="T1" fmla="*/ 0 h 34"/>
                <a:gd name="T2" fmla="*/ 2147483647 w 35"/>
                <a:gd name="T3" fmla="*/ 2147483647 h 34"/>
                <a:gd name="T4" fmla="*/ 2147483647 w 35"/>
                <a:gd name="T5" fmla="*/ 2147483647 h 34"/>
                <a:gd name="T6" fmla="*/ 2147483647 w 35"/>
                <a:gd name="T7" fmla="*/ 2147483647 h 34"/>
                <a:gd name="T8" fmla="*/ 0 w 35"/>
                <a:gd name="T9" fmla="*/ 0 h 34"/>
                <a:gd name="T10" fmla="*/ 0 w 35"/>
                <a:gd name="T11" fmla="*/ 0 h 34"/>
                <a:gd name="T12" fmla="*/ 0 w 35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4"/>
                <a:gd name="T23" fmla="*/ 35 w 3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4">
                  <a:moveTo>
                    <a:pt x="0" y="0"/>
                  </a:moveTo>
                  <a:lnTo>
                    <a:pt x="35" y="26"/>
                  </a:lnTo>
                  <a:lnTo>
                    <a:pt x="30" y="34"/>
                  </a:lnTo>
                  <a:lnTo>
                    <a:pt x="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7" name="Freeform 220"/>
            <p:cNvSpPr>
              <a:spLocks/>
            </p:cNvSpPr>
            <p:nvPr/>
          </p:nvSpPr>
          <p:spPr bwMode="auto">
            <a:xfrm>
              <a:off x="5515011" y="4713863"/>
              <a:ext cx="143171" cy="98263"/>
            </a:xfrm>
            <a:custGeom>
              <a:avLst/>
              <a:gdLst>
                <a:gd name="T0" fmla="*/ 2147483647 w 319"/>
                <a:gd name="T1" fmla="*/ 2147483647 h 219"/>
                <a:gd name="T2" fmla="*/ 2147483647 w 319"/>
                <a:gd name="T3" fmla="*/ 2147483647 h 219"/>
                <a:gd name="T4" fmla="*/ 2147483647 w 319"/>
                <a:gd name="T5" fmla="*/ 2147483647 h 219"/>
                <a:gd name="T6" fmla="*/ 2147483647 w 319"/>
                <a:gd name="T7" fmla="*/ 2147483647 h 219"/>
                <a:gd name="T8" fmla="*/ 2147483647 w 319"/>
                <a:gd name="T9" fmla="*/ 0 h 219"/>
                <a:gd name="T10" fmla="*/ 2147483647 w 319"/>
                <a:gd name="T11" fmla="*/ 2147483647 h 219"/>
                <a:gd name="T12" fmla="*/ 2147483647 w 319"/>
                <a:gd name="T13" fmla="*/ 2147483647 h 219"/>
                <a:gd name="T14" fmla="*/ 2147483647 w 319"/>
                <a:gd name="T15" fmla="*/ 2147483647 h 219"/>
                <a:gd name="T16" fmla="*/ 2147483647 w 319"/>
                <a:gd name="T17" fmla="*/ 2147483647 h 219"/>
                <a:gd name="T18" fmla="*/ 2147483647 w 319"/>
                <a:gd name="T19" fmla="*/ 2147483647 h 219"/>
                <a:gd name="T20" fmla="*/ 2147483647 w 319"/>
                <a:gd name="T21" fmla="*/ 2147483647 h 219"/>
                <a:gd name="T22" fmla="*/ 2147483647 w 319"/>
                <a:gd name="T23" fmla="*/ 2147483647 h 219"/>
                <a:gd name="T24" fmla="*/ 2147483647 w 319"/>
                <a:gd name="T25" fmla="*/ 2147483647 h 219"/>
                <a:gd name="T26" fmla="*/ 2147483647 w 319"/>
                <a:gd name="T27" fmla="*/ 2147483647 h 219"/>
                <a:gd name="T28" fmla="*/ 2147483647 w 319"/>
                <a:gd name="T29" fmla="*/ 2147483647 h 219"/>
                <a:gd name="T30" fmla="*/ 2147483647 w 319"/>
                <a:gd name="T31" fmla="*/ 2147483647 h 219"/>
                <a:gd name="T32" fmla="*/ 2147483647 w 319"/>
                <a:gd name="T33" fmla="*/ 2147483647 h 219"/>
                <a:gd name="T34" fmla="*/ 2147483647 w 319"/>
                <a:gd name="T35" fmla="*/ 2147483647 h 219"/>
                <a:gd name="T36" fmla="*/ 2147483647 w 319"/>
                <a:gd name="T37" fmla="*/ 2147483647 h 219"/>
                <a:gd name="T38" fmla="*/ 2147483647 w 319"/>
                <a:gd name="T39" fmla="*/ 2147483647 h 219"/>
                <a:gd name="T40" fmla="*/ 2147483647 w 319"/>
                <a:gd name="T41" fmla="*/ 2147483647 h 219"/>
                <a:gd name="T42" fmla="*/ 2147483647 w 319"/>
                <a:gd name="T43" fmla="*/ 2147483647 h 219"/>
                <a:gd name="T44" fmla="*/ 0 w 319"/>
                <a:gd name="T45" fmla="*/ 2147483647 h 219"/>
                <a:gd name="T46" fmla="*/ 2147483647 w 319"/>
                <a:gd name="T47" fmla="*/ 2147483647 h 219"/>
                <a:gd name="T48" fmla="*/ 2147483647 w 319"/>
                <a:gd name="T49" fmla="*/ 2147483647 h 219"/>
                <a:gd name="T50" fmla="*/ 2147483647 w 319"/>
                <a:gd name="T51" fmla="*/ 2147483647 h 219"/>
                <a:gd name="T52" fmla="*/ 2147483647 w 319"/>
                <a:gd name="T53" fmla="*/ 2147483647 h 219"/>
                <a:gd name="T54" fmla="*/ 2147483647 w 319"/>
                <a:gd name="T55" fmla="*/ 2147483647 h 2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9"/>
                <a:gd name="T85" fmla="*/ 0 h 219"/>
                <a:gd name="T86" fmla="*/ 319 w 319"/>
                <a:gd name="T87" fmla="*/ 219 h 2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9" h="219">
                  <a:moveTo>
                    <a:pt x="29" y="45"/>
                  </a:moveTo>
                  <a:lnTo>
                    <a:pt x="36" y="53"/>
                  </a:lnTo>
                  <a:lnTo>
                    <a:pt x="53" y="56"/>
                  </a:lnTo>
                  <a:lnTo>
                    <a:pt x="26" y="27"/>
                  </a:lnTo>
                  <a:lnTo>
                    <a:pt x="32" y="0"/>
                  </a:lnTo>
                  <a:lnTo>
                    <a:pt x="52" y="13"/>
                  </a:lnTo>
                  <a:lnTo>
                    <a:pt x="69" y="7"/>
                  </a:lnTo>
                  <a:lnTo>
                    <a:pt x="135" y="48"/>
                  </a:lnTo>
                  <a:lnTo>
                    <a:pt x="196" y="43"/>
                  </a:lnTo>
                  <a:lnTo>
                    <a:pt x="176" y="69"/>
                  </a:lnTo>
                  <a:lnTo>
                    <a:pt x="247" y="77"/>
                  </a:lnTo>
                  <a:lnTo>
                    <a:pt x="242" y="91"/>
                  </a:lnTo>
                  <a:lnTo>
                    <a:pt x="303" y="93"/>
                  </a:lnTo>
                  <a:lnTo>
                    <a:pt x="319" y="101"/>
                  </a:lnTo>
                  <a:lnTo>
                    <a:pt x="300" y="154"/>
                  </a:lnTo>
                  <a:lnTo>
                    <a:pt x="308" y="187"/>
                  </a:lnTo>
                  <a:lnTo>
                    <a:pt x="269" y="191"/>
                  </a:lnTo>
                  <a:lnTo>
                    <a:pt x="226" y="219"/>
                  </a:lnTo>
                  <a:lnTo>
                    <a:pt x="154" y="191"/>
                  </a:lnTo>
                  <a:lnTo>
                    <a:pt x="82" y="186"/>
                  </a:lnTo>
                  <a:lnTo>
                    <a:pt x="66" y="167"/>
                  </a:lnTo>
                  <a:lnTo>
                    <a:pt x="55" y="135"/>
                  </a:lnTo>
                  <a:lnTo>
                    <a:pt x="0" y="83"/>
                  </a:lnTo>
                  <a:lnTo>
                    <a:pt x="12" y="75"/>
                  </a:lnTo>
                  <a:lnTo>
                    <a:pt x="18" y="53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8" name="Freeform 221"/>
            <p:cNvSpPr>
              <a:spLocks/>
            </p:cNvSpPr>
            <p:nvPr/>
          </p:nvSpPr>
          <p:spPr bwMode="auto">
            <a:xfrm>
              <a:off x="5408194" y="4751104"/>
              <a:ext cx="136439" cy="101405"/>
            </a:xfrm>
            <a:custGeom>
              <a:avLst/>
              <a:gdLst>
                <a:gd name="T0" fmla="*/ 2147483647 w 304"/>
                <a:gd name="T1" fmla="*/ 2147483647 h 226"/>
                <a:gd name="T2" fmla="*/ 2147483647 w 304"/>
                <a:gd name="T3" fmla="*/ 2147483647 h 226"/>
                <a:gd name="T4" fmla="*/ 2147483647 w 304"/>
                <a:gd name="T5" fmla="*/ 2147483647 h 226"/>
                <a:gd name="T6" fmla="*/ 2147483647 w 304"/>
                <a:gd name="T7" fmla="*/ 2147483647 h 226"/>
                <a:gd name="T8" fmla="*/ 2147483647 w 304"/>
                <a:gd name="T9" fmla="*/ 2147483647 h 226"/>
                <a:gd name="T10" fmla="*/ 2147483647 w 304"/>
                <a:gd name="T11" fmla="*/ 2147483647 h 226"/>
                <a:gd name="T12" fmla="*/ 2147483647 w 304"/>
                <a:gd name="T13" fmla="*/ 2147483647 h 226"/>
                <a:gd name="T14" fmla="*/ 2147483647 w 304"/>
                <a:gd name="T15" fmla="*/ 2147483647 h 226"/>
                <a:gd name="T16" fmla="*/ 0 w 304"/>
                <a:gd name="T17" fmla="*/ 2147483647 h 226"/>
                <a:gd name="T18" fmla="*/ 2147483647 w 304"/>
                <a:gd name="T19" fmla="*/ 2147483647 h 226"/>
                <a:gd name="T20" fmla="*/ 2147483647 w 304"/>
                <a:gd name="T21" fmla="*/ 2147483647 h 226"/>
                <a:gd name="T22" fmla="*/ 2147483647 w 304"/>
                <a:gd name="T23" fmla="*/ 2147483647 h 226"/>
                <a:gd name="T24" fmla="*/ 2147483647 w 304"/>
                <a:gd name="T25" fmla="*/ 2147483647 h 226"/>
                <a:gd name="T26" fmla="*/ 2147483647 w 304"/>
                <a:gd name="T27" fmla="*/ 2147483647 h 226"/>
                <a:gd name="T28" fmla="*/ 2147483647 w 304"/>
                <a:gd name="T29" fmla="*/ 2147483647 h 226"/>
                <a:gd name="T30" fmla="*/ 2147483647 w 304"/>
                <a:gd name="T31" fmla="*/ 0 h 226"/>
                <a:gd name="T32" fmla="*/ 2147483647 w 304"/>
                <a:gd name="T33" fmla="*/ 2147483647 h 226"/>
                <a:gd name="T34" fmla="*/ 2147483647 w 304"/>
                <a:gd name="T35" fmla="*/ 2147483647 h 226"/>
                <a:gd name="T36" fmla="*/ 2147483647 w 304"/>
                <a:gd name="T37" fmla="*/ 2147483647 h 226"/>
                <a:gd name="T38" fmla="*/ 2147483647 w 304"/>
                <a:gd name="T39" fmla="*/ 2147483647 h 226"/>
                <a:gd name="T40" fmla="*/ 2147483647 w 304"/>
                <a:gd name="T41" fmla="*/ 2147483647 h 226"/>
                <a:gd name="T42" fmla="*/ 2147483647 w 304"/>
                <a:gd name="T43" fmla="*/ 2147483647 h 226"/>
                <a:gd name="T44" fmla="*/ 2147483647 w 304"/>
                <a:gd name="T45" fmla="*/ 2147483647 h 226"/>
                <a:gd name="T46" fmla="*/ 2147483647 w 304"/>
                <a:gd name="T47" fmla="*/ 2147483647 h 226"/>
                <a:gd name="T48" fmla="*/ 2147483647 w 304"/>
                <a:gd name="T49" fmla="*/ 2147483647 h 2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4"/>
                <a:gd name="T76" fmla="*/ 0 h 226"/>
                <a:gd name="T77" fmla="*/ 304 w 304"/>
                <a:gd name="T78" fmla="*/ 226 h 2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4" h="226">
                  <a:moveTo>
                    <a:pt x="166" y="226"/>
                  </a:moveTo>
                  <a:lnTo>
                    <a:pt x="144" y="207"/>
                  </a:lnTo>
                  <a:lnTo>
                    <a:pt x="154" y="194"/>
                  </a:lnTo>
                  <a:lnTo>
                    <a:pt x="128" y="181"/>
                  </a:lnTo>
                  <a:lnTo>
                    <a:pt x="101" y="183"/>
                  </a:lnTo>
                  <a:lnTo>
                    <a:pt x="78" y="160"/>
                  </a:lnTo>
                  <a:lnTo>
                    <a:pt x="54" y="173"/>
                  </a:ln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238" y="172"/>
                  </a:lnTo>
                  <a:lnTo>
                    <a:pt x="166" y="22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9" name="Freeform 222"/>
            <p:cNvSpPr>
              <a:spLocks/>
            </p:cNvSpPr>
            <p:nvPr/>
          </p:nvSpPr>
          <p:spPr bwMode="auto">
            <a:xfrm>
              <a:off x="5529373" y="4635791"/>
              <a:ext cx="125218" cy="119801"/>
            </a:xfrm>
            <a:custGeom>
              <a:avLst/>
              <a:gdLst>
                <a:gd name="T0" fmla="*/ 2147483647 w 279"/>
                <a:gd name="T1" fmla="*/ 2147483647 h 267"/>
                <a:gd name="T2" fmla="*/ 2147483647 w 279"/>
                <a:gd name="T3" fmla="*/ 2147483647 h 267"/>
                <a:gd name="T4" fmla="*/ 2147483647 w 279"/>
                <a:gd name="T5" fmla="*/ 2147483647 h 267"/>
                <a:gd name="T6" fmla="*/ 2147483647 w 279"/>
                <a:gd name="T7" fmla="*/ 2147483647 h 267"/>
                <a:gd name="T8" fmla="*/ 2147483647 w 279"/>
                <a:gd name="T9" fmla="*/ 2147483647 h 267"/>
                <a:gd name="T10" fmla="*/ 2147483647 w 279"/>
                <a:gd name="T11" fmla="*/ 2147483647 h 267"/>
                <a:gd name="T12" fmla="*/ 2147483647 w 279"/>
                <a:gd name="T13" fmla="*/ 2147483647 h 267"/>
                <a:gd name="T14" fmla="*/ 2147483647 w 279"/>
                <a:gd name="T15" fmla="*/ 2147483647 h 267"/>
                <a:gd name="T16" fmla="*/ 2147483647 w 279"/>
                <a:gd name="T17" fmla="*/ 2147483647 h 267"/>
                <a:gd name="T18" fmla="*/ 2147483647 w 279"/>
                <a:gd name="T19" fmla="*/ 2147483647 h 267"/>
                <a:gd name="T20" fmla="*/ 2147483647 w 279"/>
                <a:gd name="T21" fmla="*/ 2147483647 h 267"/>
                <a:gd name="T22" fmla="*/ 2147483647 w 279"/>
                <a:gd name="T23" fmla="*/ 2147483647 h 267"/>
                <a:gd name="T24" fmla="*/ 2147483647 w 279"/>
                <a:gd name="T25" fmla="*/ 2147483647 h 267"/>
                <a:gd name="T26" fmla="*/ 2147483647 w 279"/>
                <a:gd name="T27" fmla="*/ 2147483647 h 267"/>
                <a:gd name="T28" fmla="*/ 2147483647 w 279"/>
                <a:gd name="T29" fmla="*/ 2147483647 h 267"/>
                <a:gd name="T30" fmla="*/ 2147483647 w 279"/>
                <a:gd name="T31" fmla="*/ 2147483647 h 267"/>
                <a:gd name="T32" fmla="*/ 2147483647 w 279"/>
                <a:gd name="T33" fmla="*/ 2147483647 h 267"/>
                <a:gd name="T34" fmla="*/ 2147483647 w 279"/>
                <a:gd name="T35" fmla="*/ 2147483647 h 267"/>
                <a:gd name="T36" fmla="*/ 2147483647 w 279"/>
                <a:gd name="T37" fmla="*/ 2147483647 h 267"/>
                <a:gd name="T38" fmla="*/ 2147483647 w 279"/>
                <a:gd name="T39" fmla="*/ 2147483647 h 267"/>
                <a:gd name="T40" fmla="*/ 0 w 279"/>
                <a:gd name="T41" fmla="*/ 2147483647 h 267"/>
                <a:gd name="T42" fmla="*/ 2147483647 w 279"/>
                <a:gd name="T43" fmla="*/ 2147483647 h 267"/>
                <a:gd name="T44" fmla="*/ 0 w 279"/>
                <a:gd name="T45" fmla="*/ 2147483647 h 267"/>
                <a:gd name="T46" fmla="*/ 2147483647 w 279"/>
                <a:gd name="T47" fmla="*/ 2147483647 h 267"/>
                <a:gd name="T48" fmla="*/ 2147483647 w 279"/>
                <a:gd name="T49" fmla="*/ 2147483647 h 267"/>
                <a:gd name="T50" fmla="*/ 2147483647 w 279"/>
                <a:gd name="T51" fmla="*/ 2147483647 h 267"/>
                <a:gd name="T52" fmla="*/ 2147483647 w 279"/>
                <a:gd name="T53" fmla="*/ 2147483647 h 267"/>
                <a:gd name="T54" fmla="*/ 2147483647 w 279"/>
                <a:gd name="T55" fmla="*/ 0 h 267"/>
                <a:gd name="T56" fmla="*/ 2147483647 w 279"/>
                <a:gd name="T57" fmla="*/ 2147483647 h 267"/>
                <a:gd name="T58" fmla="*/ 2147483647 w 279"/>
                <a:gd name="T59" fmla="*/ 2147483647 h 267"/>
                <a:gd name="T60" fmla="*/ 2147483647 w 279"/>
                <a:gd name="T61" fmla="*/ 2147483647 h 2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9"/>
                <a:gd name="T94" fmla="*/ 0 h 267"/>
                <a:gd name="T95" fmla="*/ 279 w 279"/>
                <a:gd name="T96" fmla="*/ 267 h 2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9" h="267">
                  <a:moveTo>
                    <a:pt x="119" y="61"/>
                  </a:moveTo>
                  <a:lnTo>
                    <a:pt x="149" y="67"/>
                  </a:lnTo>
                  <a:lnTo>
                    <a:pt x="135" y="78"/>
                  </a:lnTo>
                  <a:lnTo>
                    <a:pt x="159" y="105"/>
                  </a:lnTo>
                  <a:lnTo>
                    <a:pt x="208" y="109"/>
                  </a:lnTo>
                  <a:lnTo>
                    <a:pt x="213" y="96"/>
                  </a:lnTo>
                  <a:lnTo>
                    <a:pt x="229" y="101"/>
                  </a:lnTo>
                  <a:lnTo>
                    <a:pt x="215" y="131"/>
                  </a:lnTo>
                  <a:lnTo>
                    <a:pt x="252" y="141"/>
                  </a:lnTo>
                  <a:lnTo>
                    <a:pt x="264" y="160"/>
                  </a:lnTo>
                  <a:lnTo>
                    <a:pt x="250" y="171"/>
                  </a:lnTo>
                  <a:lnTo>
                    <a:pt x="279" y="214"/>
                  </a:lnTo>
                  <a:lnTo>
                    <a:pt x="271" y="267"/>
                  </a:lnTo>
                  <a:lnTo>
                    <a:pt x="210" y="265"/>
                  </a:lnTo>
                  <a:lnTo>
                    <a:pt x="215" y="251"/>
                  </a:lnTo>
                  <a:lnTo>
                    <a:pt x="144" y="243"/>
                  </a:lnTo>
                  <a:lnTo>
                    <a:pt x="164" y="217"/>
                  </a:lnTo>
                  <a:lnTo>
                    <a:pt x="103" y="222"/>
                  </a:lnTo>
                  <a:lnTo>
                    <a:pt x="37" y="181"/>
                  </a:lnTo>
                  <a:lnTo>
                    <a:pt x="20" y="187"/>
                  </a:lnTo>
                  <a:lnTo>
                    <a:pt x="0" y="174"/>
                  </a:lnTo>
                  <a:lnTo>
                    <a:pt x="4" y="128"/>
                  </a:lnTo>
                  <a:lnTo>
                    <a:pt x="0" y="85"/>
                  </a:lnTo>
                  <a:lnTo>
                    <a:pt x="8" y="65"/>
                  </a:lnTo>
                  <a:lnTo>
                    <a:pt x="4" y="40"/>
                  </a:lnTo>
                  <a:lnTo>
                    <a:pt x="16" y="37"/>
                  </a:lnTo>
                  <a:lnTo>
                    <a:pt x="32" y="19"/>
                  </a:lnTo>
                  <a:lnTo>
                    <a:pt x="95" y="0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0" name="Freeform 223"/>
            <p:cNvSpPr>
              <a:spLocks/>
            </p:cNvSpPr>
            <p:nvPr/>
          </p:nvSpPr>
          <p:spPr bwMode="auto">
            <a:xfrm>
              <a:off x="5724157" y="5330365"/>
              <a:ext cx="88864" cy="136402"/>
            </a:xfrm>
            <a:custGeom>
              <a:avLst/>
              <a:gdLst>
                <a:gd name="T0" fmla="*/ 2147483647 w 198"/>
                <a:gd name="T1" fmla="*/ 2147483647 h 304"/>
                <a:gd name="T2" fmla="*/ 2147483647 w 198"/>
                <a:gd name="T3" fmla="*/ 2147483647 h 304"/>
                <a:gd name="T4" fmla="*/ 2147483647 w 198"/>
                <a:gd name="T5" fmla="*/ 2147483647 h 304"/>
                <a:gd name="T6" fmla="*/ 2147483647 w 198"/>
                <a:gd name="T7" fmla="*/ 2147483647 h 304"/>
                <a:gd name="T8" fmla="*/ 2147483647 w 198"/>
                <a:gd name="T9" fmla="*/ 2147483647 h 304"/>
                <a:gd name="T10" fmla="*/ 2147483647 w 198"/>
                <a:gd name="T11" fmla="*/ 2147483647 h 304"/>
                <a:gd name="T12" fmla="*/ 2147483647 w 198"/>
                <a:gd name="T13" fmla="*/ 2147483647 h 304"/>
                <a:gd name="T14" fmla="*/ 2147483647 w 198"/>
                <a:gd name="T15" fmla="*/ 2147483647 h 304"/>
                <a:gd name="T16" fmla="*/ 2147483647 w 198"/>
                <a:gd name="T17" fmla="*/ 2147483647 h 304"/>
                <a:gd name="T18" fmla="*/ 2147483647 w 198"/>
                <a:gd name="T19" fmla="*/ 2147483647 h 304"/>
                <a:gd name="T20" fmla="*/ 2147483647 w 198"/>
                <a:gd name="T21" fmla="*/ 2147483647 h 304"/>
                <a:gd name="T22" fmla="*/ 2147483647 w 198"/>
                <a:gd name="T23" fmla="*/ 2147483647 h 304"/>
                <a:gd name="T24" fmla="*/ 0 w 198"/>
                <a:gd name="T25" fmla="*/ 2147483647 h 304"/>
                <a:gd name="T26" fmla="*/ 2147483647 w 198"/>
                <a:gd name="T27" fmla="*/ 2147483647 h 304"/>
                <a:gd name="T28" fmla="*/ 2147483647 w 198"/>
                <a:gd name="T29" fmla="*/ 2147483647 h 304"/>
                <a:gd name="T30" fmla="*/ 2147483647 w 198"/>
                <a:gd name="T31" fmla="*/ 2147483647 h 304"/>
                <a:gd name="T32" fmla="*/ 2147483647 w 198"/>
                <a:gd name="T33" fmla="*/ 2147483647 h 304"/>
                <a:gd name="T34" fmla="*/ 2147483647 w 198"/>
                <a:gd name="T35" fmla="*/ 2147483647 h 304"/>
                <a:gd name="T36" fmla="*/ 2147483647 w 198"/>
                <a:gd name="T37" fmla="*/ 0 h 304"/>
                <a:gd name="T38" fmla="*/ 2147483647 w 198"/>
                <a:gd name="T39" fmla="*/ 2147483647 h 304"/>
                <a:gd name="T40" fmla="*/ 2147483647 w 198"/>
                <a:gd name="T41" fmla="*/ 2147483647 h 304"/>
                <a:gd name="T42" fmla="*/ 2147483647 w 198"/>
                <a:gd name="T43" fmla="*/ 2147483647 h 304"/>
                <a:gd name="T44" fmla="*/ 2147483647 w 198"/>
                <a:gd name="T45" fmla="*/ 2147483647 h 3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8"/>
                <a:gd name="T70" fmla="*/ 0 h 304"/>
                <a:gd name="T71" fmla="*/ 198 w 198"/>
                <a:gd name="T72" fmla="*/ 304 h 3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8" h="304">
                  <a:moveTo>
                    <a:pt x="184" y="67"/>
                  </a:moveTo>
                  <a:lnTo>
                    <a:pt x="198" y="120"/>
                  </a:lnTo>
                  <a:lnTo>
                    <a:pt x="178" y="165"/>
                  </a:lnTo>
                  <a:lnTo>
                    <a:pt x="182" y="194"/>
                  </a:lnTo>
                  <a:lnTo>
                    <a:pt x="166" y="222"/>
                  </a:lnTo>
                  <a:lnTo>
                    <a:pt x="158" y="285"/>
                  </a:lnTo>
                  <a:lnTo>
                    <a:pt x="160" y="302"/>
                  </a:lnTo>
                  <a:lnTo>
                    <a:pt x="133" y="286"/>
                  </a:lnTo>
                  <a:lnTo>
                    <a:pt x="94" y="286"/>
                  </a:lnTo>
                  <a:lnTo>
                    <a:pt x="83" y="304"/>
                  </a:lnTo>
                  <a:lnTo>
                    <a:pt x="45" y="283"/>
                  </a:lnTo>
                  <a:lnTo>
                    <a:pt x="32" y="253"/>
                  </a:lnTo>
                  <a:lnTo>
                    <a:pt x="0" y="176"/>
                  </a:lnTo>
                  <a:lnTo>
                    <a:pt x="34" y="141"/>
                  </a:lnTo>
                  <a:lnTo>
                    <a:pt x="59" y="136"/>
                  </a:lnTo>
                  <a:lnTo>
                    <a:pt x="125" y="38"/>
                  </a:lnTo>
                  <a:lnTo>
                    <a:pt x="141" y="30"/>
                  </a:lnTo>
                  <a:lnTo>
                    <a:pt x="147" y="11"/>
                  </a:lnTo>
                  <a:lnTo>
                    <a:pt x="171" y="0"/>
                  </a:lnTo>
                  <a:lnTo>
                    <a:pt x="181" y="19"/>
                  </a:lnTo>
                  <a:lnTo>
                    <a:pt x="184" y="6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1" name="Freeform 224"/>
            <p:cNvSpPr>
              <a:spLocks/>
            </p:cNvSpPr>
            <p:nvPr/>
          </p:nvSpPr>
          <p:spPr bwMode="auto">
            <a:xfrm>
              <a:off x="5779360" y="4919813"/>
              <a:ext cx="105470" cy="132813"/>
            </a:xfrm>
            <a:custGeom>
              <a:avLst/>
              <a:gdLst>
                <a:gd name="T0" fmla="*/ 2147483647 w 235"/>
                <a:gd name="T1" fmla="*/ 2147483647 h 296"/>
                <a:gd name="T2" fmla="*/ 2147483647 w 235"/>
                <a:gd name="T3" fmla="*/ 2147483647 h 296"/>
                <a:gd name="T4" fmla="*/ 2147483647 w 235"/>
                <a:gd name="T5" fmla="*/ 2147483647 h 296"/>
                <a:gd name="T6" fmla="*/ 2147483647 w 235"/>
                <a:gd name="T7" fmla="*/ 2147483647 h 296"/>
                <a:gd name="T8" fmla="*/ 2147483647 w 235"/>
                <a:gd name="T9" fmla="*/ 2147483647 h 296"/>
                <a:gd name="T10" fmla="*/ 2147483647 w 235"/>
                <a:gd name="T11" fmla="*/ 2147483647 h 296"/>
                <a:gd name="T12" fmla="*/ 2147483647 w 235"/>
                <a:gd name="T13" fmla="*/ 2147483647 h 296"/>
                <a:gd name="T14" fmla="*/ 2147483647 w 235"/>
                <a:gd name="T15" fmla="*/ 2147483647 h 296"/>
                <a:gd name="T16" fmla="*/ 2147483647 w 235"/>
                <a:gd name="T17" fmla="*/ 2147483647 h 296"/>
                <a:gd name="T18" fmla="*/ 2147483647 w 235"/>
                <a:gd name="T19" fmla="*/ 0 h 296"/>
                <a:gd name="T20" fmla="*/ 2147483647 w 235"/>
                <a:gd name="T21" fmla="*/ 2147483647 h 296"/>
                <a:gd name="T22" fmla="*/ 2147483647 w 235"/>
                <a:gd name="T23" fmla="*/ 2147483647 h 296"/>
                <a:gd name="T24" fmla="*/ 2147483647 w 235"/>
                <a:gd name="T25" fmla="*/ 2147483647 h 296"/>
                <a:gd name="T26" fmla="*/ 2147483647 w 235"/>
                <a:gd name="T27" fmla="*/ 2147483647 h 296"/>
                <a:gd name="T28" fmla="*/ 2147483647 w 235"/>
                <a:gd name="T29" fmla="*/ 2147483647 h 296"/>
                <a:gd name="T30" fmla="*/ 0 w 235"/>
                <a:gd name="T31" fmla="*/ 2147483647 h 296"/>
                <a:gd name="T32" fmla="*/ 2147483647 w 235"/>
                <a:gd name="T33" fmla="*/ 2147483647 h 296"/>
                <a:gd name="T34" fmla="*/ 2147483647 w 235"/>
                <a:gd name="T35" fmla="*/ 2147483647 h 296"/>
                <a:gd name="T36" fmla="*/ 2147483647 w 235"/>
                <a:gd name="T37" fmla="*/ 2147483647 h 296"/>
                <a:gd name="T38" fmla="*/ 2147483647 w 235"/>
                <a:gd name="T39" fmla="*/ 2147483647 h 296"/>
                <a:gd name="T40" fmla="*/ 2147483647 w 235"/>
                <a:gd name="T41" fmla="*/ 2147483647 h 296"/>
                <a:gd name="T42" fmla="*/ 2147483647 w 235"/>
                <a:gd name="T43" fmla="*/ 2147483647 h 296"/>
                <a:gd name="T44" fmla="*/ 2147483647 w 235"/>
                <a:gd name="T45" fmla="*/ 2147483647 h 296"/>
                <a:gd name="T46" fmla="*/ 2147483647 w 235"/>
                <a:gd name="T47" fmla="*/ 2147483647 h 296"/>
                <a:gd name="T48" fmla="*/ 2147483647 w 235"/>
                <a:gd name="T49" fmla="*/ 2147483647 h 296"/>
                <a:gd name="T50" fmla="*/ 2147483647 w 235"/>
                <a:gd name="T51" fmla="*/ 2147483647 h 296"/>
                <a:gd name="T52" fmla="*/ 2147483647 w 235"/>
                <a:gd name="T53" fmla="*/ 2147483647 h 296"/>
                <a:gd name="T54" fmla="*/ 2147483647 w 235"/>
                <a:gd name="T55" fmla="*/ 2147483647 h 296"/>
                <a:gd name="T56" fmla="*/ 2147483647 w 235"/>
                <a:gd name="T57" fmla="*/ 2147483647 h 2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296"/>
                <a:gd name="T89" fmla="*/ 235 w 235"/>
                <a:gd name="T90" fmla="*/ 296 h 2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296">
                  <a:moveTo>
                    <a:pt x="151" y="275"/>
                  </a:moveTo>
                  <a:lnTo>
                    <a:pt x="200" y="271"/>
                  </a:lnTo>
                  <a:lnTo>
                    <a:pt x="200" y="240"/>
                  </a:lnTo>
                  <a:lnTo>
                    <a:pt x="235" y="203"/>
                  </a:lnTo>
                  <a:lnTo>
                    <a:pt x="187" y="159"/>
                  </a:lnTo>
                  <a:lnTo>
                    <a:pt x="200" y="127"/>
                  </a:lnTo>
                  <a:lnTo>
                    <a:pt x="139" y="80"/>
                  </a:lnTo>
                  <a:lnTo>
                    <a:pt x="152" y="71"/>
                  </a:lnTo>
                  <a:lnTo>
                    <a:pt x="64" y="16"/>
                  </a:lnTo>
                  <a:lnTo>
                    <a:pt x="64" y="0"/>
                  </a:lnTo>
                  <a:lnTo>
                    <a:pt x="27" y="7"/>
                  </a:lnTo>
                  <a:lnTo>
                    <a:pt x="40" y="19"/>
                  </a:lnTo>
                  <a:lnTo>
                    <a:pt x="23" y="27"/>
                  </a:lnTo>
                  <a:lnTo>
                    <a:pt x="29" y="43"/>
                  </a:lnTo>
                  <a:lnTo>
                    <a:pt x="7" y="43"/>
                  </a:lnTo>
                  <a:lnTo>
                    <a:pt x="0" y="64"/>
                  </a:lnTo>
                  <a:lnTo>
                    <a:pt x="40" y="107"/>
                  </a:lnTo>
                  <a:lnTo>
                    <a:pt x="40" y="160"/>
                  </a:lnTo>
                  <a:lnTo>
                    <a:pt x="16" y="160"/>
                  </a:lnTo>
                  <a:lnTo>
                    <a:pt x="16" y="186"/>
                  </a:lnTo>
                  <a:lnTo>
                    <a:pt x="31" y="192"/>
                  </a:lnTo>
                  <a:lnTo>
                    <a:pt x="72" y="240"/>
                  </a:lnTo>
                  <a:lnTo>
                    <a:pt x="61" y="251"/>
                  </a:lnTo>
                  <a:lnTo>
                    <a:pt x="69" y="271"/>
                  </a:lnTo>
                  <a:lnTo>
                    <a:pt x="125" y="296"/>
                  </a:lnTo>
                  <a:lnTo>
                    <a:pt x="144" y="296"/>
                  </a:lnTo>
                  <a:lnTo>
                    <a:pt x="151" y="27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2" name="Freeform 225"/>
            <p:cNvSpPr>
              <a:spLocks/>
            </p:cNvSpPr>
            <p:nvPr/>
          </p:nvSpPr>
          <p:spPr bwMode="auto">
            <a:xfrm>
              <a:off x="5678378" y="4833663"/>
              <a:ext cx="131053" cy="109032"/>
            </a:xfrm>
            <a:custGeom>
              <a:avLst/>
              <a:gdLst>
                <a:gd name="T0" fmla="*/ 2147483647 w 292"/>
                <a:gd name="T1" fmla="*/ 2147483647 h 243"/>
                <a:gd name="T2" fmla="*/ 2147483647 w 292"/>
                <a:gd name="T3" fmla="*/ 2147483647 h 243"/>
                <a:gd name="T4" fmla="*/ 0 w 292"/>
                <a:gd name="T5" fmla="*/ 2147483647 h 243"/>
                <a:gd name="T6" fmla="*/ 2147483647 w 292"/>
                <a:gd name="T7" fmla="*/ 2147483647 h 243"/>
                <a:gd name="T8" fmla="*/ 2147483647 w 292"/>
                <a:gd name="T9" fmla="*/ 2147483647 h 243"/>
                <a:gd name="T10" fmla="*/ 2147483647 w 292"/>
                <a:gd name="T11" fmla="*/ 2147483647 h 243"/>
                <a:gd name="T12" fmla="*/ 2147483647 w 292"/>
                <a:gd name="T13" fmla="*/ 2147483647 h 243"/>
                <a:gd name="T14" fmla="*/ 2147483647 w 292"/>
                <a:gd name="T15" fmla="*/ 2147483647 h 243"/>
                <a:gd name="T16" fmla="*/ 2147483647 w 292"/>
                <a:gd name="T17" fmla="*/ 2147483647 h 243"/>
                <a:gd name="T18" fmla="*/ 2147483647 w 292"/>
                <a:gd name="T19" fmla="*/ 2147483647 h 243"/>
                <a:gd name="T20" fmla="*/ 2147483647 w 292"/>
                <a:gd name="T21" fmla="*/ 2147483647 h 243"/>
                <a:gd name="T22" fmla="*/ 2147483647 w 292"/>
                <a:gd name="T23" fmla="*/ 2147483647 h 243"/>
                <a:gd name="T24" fmla="*/ 2147483647 w 292"/>
                <a:gd name="T25" fmla="*/ 2147483647 h 243"/>
                <a:gd name="T26" fmla="*/ 2147483647 w 292"/>
                <a:gd name="T27" fmla="*/ 2147483647 h 243"/>
                <a:gd name="T28" fmla="*/ 2147483647 w 292"/>
                <a:gd name="T29" fmla="*/ 2147483647 h 243"/>
                <a:gd name="T30" fmla="*/ 2147483647 w 292"/>
                <a:gd name="T31" fmla="*/ 2147483647 h 243"/>
                <a:gd name="T32" fmla="*/ 2147483647 w 292"/>
                <a:gd name="T33" fmla="*/ 2147483647 h 243"/>
                <a:gd name="T34" fmla="*/ 2147483647 w 292"/>
                <a:gd name="T35" fmla="*/ 2147483647 h 243"/>
                <a:gd name="T36" fmla="*/ 2147483647 w 292"/>
                <a:gd name="T37" fmla="*/ 2147483647 h 243"/>
                <a:gd name="T38" fmla="*/ 2147483647 w 292"/>
                <a:gd name="T39" fmla="*/ 2147483647 h 243"/>
                <a:gd name="T40" fmla="*/ 2147483647 w 292"/>
                <a:gd name="T41" fmla="*/ 2147483647 h 243"/>
                <a:gd name="T42" fmla="*/ 2147483647 w 292"/>
                <a:gd name="T43" fmla="*/ 2147483647 h 243"/>
                <a:gd name="T44" fmla="*/ 2147483647 w 292"/>
                <a:gd name="T45" fmla="*/ 2147483647 h 243"/>
                <a:gd name="T46" fmla="*/ 2147483647 w 292"/>
                <a:gd name="T47" fmla="*/ 2147483647 h 243"/>
                <a:gd name="T48" fmla="*/ 2147483647 w 292"/>
                <a:gd name="T49" fmla="*/ 0 h 243"/>
                <a:gd name="T50" fmla="*/ 2147483647 w 292"/>
                <a:gd name="T51" fmla="*/ 0 h 243"/>
                <a:gd name="T52" fmla="*/ 2147483647 w 292"/>
                <a:gd name="T53" fmla="*/ 2147483647 h 243"/>
                <a:gd name="T54" fmla="*/ 2147483647 w 292"/>
                <a:gd name="T55" fmla="*/ 2147483647 h 243"/>
                <a:gd name="T56" fmla="*/ 2147483647 w 292"/>
                <a:gd name="T57" fmla="*/ 2147483647 h 243"/>
                <a:gd name="T58" fmla="*/ 2147483647 w 292"/>
                <a:gd name="T59" fmla="*/ 2147483647 h 243"/>
                <a:gd name="T60" fmla="*/ 2147483647 w 292"/>
                <a:gd name="T61" fmla="*/ 2147483647 h 243"/>
                <a:gd name="T62" fmla="*/ 2147483647 w 292"/>
                <a:gd name="T63" fmla="*/ 2147483647 h 243"/>
                <a:gd name="T64" fmla="*/ 2147483647 w 292"/>
                <a:gd name="T65" fmla="*/ 2147483647 h 243"/>
                <a:gd name="T66" fmla="*/ 2147483647 w 292"/>
                <a:gd name="T67" fmla="*/ 2147483647 h 243"/>
                <a:gd name="T68" fmla="*/ 2147483647 w 292"/>
                <a:gd name="T69" fmla="*/ 2147483647 h 2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243"/>
                <a:gd name="T107" fmla="*/ 292 w 292"/>
                <a:gd name="T108" fmla="*/ 243 h 2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243">
                  <a:moveTo>
                    <a:pt x="48" y="104"/>
                  </a:moveTo>
                  <a:lnTo>
                    <a:pt x="11" y="157"/>
                  </a:lnTo>
                  <a:lnTo>
                    <a:pt x="0" y="176"/>
                  </a:lnTo>
                  <a:lnTo>
                    <a:pt x="20" y="218"/>
                  </a:lnTo>
                  <a:lnTo>
                    <a:pt x="44" y="239"/>
                  </a:lnTo>
                  <a:lnTo>
                    <a:pt x="73" y="243"/>
                  </a:lnTo>
                  <a:lnTo>
                    <a:pt x="123" y="195"/>
                  </a:lnTo>
                  <a:lnTo>
                    <a:pt x="164" y="189"/>
                  </a:lnTo>
                  <a:lnTo>
                    <a:pt x="168" y="218"/>
                  </a:lnTo>
                  <a:lnTo>
                    <a:pt x="187" y="234"/>
                  </a:lnTo>
                  <a:lnTo>
                    <a:pt x="232" y="235"/>
                  </a:lnTo>
                  <a:lnTo>
                    <a:pt x="254" y="235"/>
                  </a:lnTo>
                  <a:lnTo>
                    <a:pt x="248" y="219"/>
                  </a:lnTo>
                  <a:lnTo>
                    <a:pt x="265" y="211"/>
                  </a:lnTo>
                  <a:lnTo>
                    <a:pt x="252" y="199"/>
                  </a:lnTo>
                  <a:lnTo>
                    <a:pt x="289" y="192"/>
                  </a:lnTo>
                  <a:lnTo>
                    <a:pt x="291" y="178"/>
                  </a:lnTo>
                  <a:lnTo>
                    <a:pt x="270" y="160"/>
                  </a:lnTo>
                  <a:lnTo>
                    <a:pt x="275" y="128"/>
                  </a:lnTo>
                  <a:lnTo>
                    <a:pt x="292" y="120"/>
                  </a:lnTo>
                  <a:lnTo>
                    <a:pt x="276" y="39"/>
                  </a:lnTo>
                  <a:lnTo>
                    <a:pt x="216" y="42"/>
                  </a:lnTo>
                  <a:lnTo>
                    <a:pt x="209" y="28"/>
                  </a:lnTo>
                  <a:lnTo>
                    <a:pt x="184" y="32"/>
                  </a:lnTo>
                  <a:lnTo>
                    <a:pt x="136" y="0"/>
                  </a:lnTo>
                  <a:lnTo>
                    <a:pt x="110" y="0"/>
                  </a:lnTo>
                  <a:lnTo>
                    <a:pt x="110" y="13"/>
                  </a:lnTo>
                  <a:lnTo>
                    <a:pt x="89" y="2"/>
                  </a:lnTo>
                  <a:lnTo>
                    <a:pt x="36" y="28"/>
                  </a:lnTo>
                  <a:lnTo>
                    <a:pt x="57" y="69"/>
                  </a:lnTo>
                  <a:lnTo>
                    <a:pt x="36" y="72"/>
                  </a:lnTo>
                  <a:lnTo>
                    <a:pt x="30" y="101"/>
                  </a:lnTo>
                  <a:lnTo>
                    <a:pt x="48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3" name="Freeform 226"/>
            <p:cNvSpPr>
              <a:spLocks/>
            </p:cNvSpPr>
            <p:nvPr/>
          </p:nvSpPr>
          <p:spPr bwMode="auto">
            <a:xfrm>
              <a:off x="5799557" y="4804499"/>
              <a:ext cx="75401" cy="147171"/>
            </a:xfrm>
            <a:custGeom>
              <a:avLst/>
              <a:gdLst>
                <a:gd name="T0" fmla="*/ 2147483647 w 168"/>
                <a:gd name="T1" fmla="*/ 2147483647 h 328"/>
                <a:gd name="T2" fmla="*/ 2147483647 w 168"/>
                <a:gd name="T3" fmla="*/ 2147483647 h 328"/>
                <a:gd name="T4" fmla="*/ 2147483647 w 168"/>
                <a:gd name="T5" fmla="*/ 2147483647 h 328"/>
                <a:gd name="T6" fmla="*/ 0 w 168"/>
                <a:gd name="T7" fmla="*/ 2147483647 h 328"/>
                <a:gd name="T8" fmla="*/ 2147483647 w 168"/>
                <a:gd name="T9" fmla="*/ 2147483647 h 328"/>
                <a:gd name="T10" fmla="*/ 2147483647 w 168"/>
                <a:gd name="T11" fmla="*/ 2147483647 h 328"/>
                <a:gd name="T12" fmla="*/ 2147483647 w 168"/>
                <a:gd name="T13" fmla="*/ 2147483647 h 328"/>
                <a:gd name="T14" fmla="*/ 2147483647 w 168"/>
                <a:gd name="T15" fmla="*/ 2147483647 h 328"/>
                <a:gd name="T16" fmla="*/ 2147483647 w 168"/>
                <a:gd name="T17" fmla="*/ 2147483647 h 328"/>
                <a:gd name="T18" fmla="*/ 2147483647 w 168"/>
                <a:gd name="T19" fmla="*/ 2147483647 h 328"/>
                <a:gd name="T20" fmla="*/ 2147483647 w 168"/>
                <a:gd name="T21" fmla="*/ 2147483647 h 328"/>
                <a:gd name="T22" fmla="*/ 2147483647 w 168"/>
                <a:gd name="T23" fmla="*/ 2147483647 h 328"/>
                <a:gd name="T24" fmla="*/ 2147483647 w 168"/>
                <a:gd name="T25" fmla="*/ 2147483647 h 328"/>
                <a:gd name="T26" fmla="*/ 2147483647 w 168"/>
                <a:gd name="T27" fmla="*/ 2147483647 h 328"/>
                <a:gd name="T28" fmla="*/ 2147483647 w 168"/>
                <a:gd name="T29" fmla="*/ 2147483647 h 328"/>
                <a:gd name="T30" fmla="*/ 2147483647 w 168"/>
                <a:gd name="T31" fmla="*/ 2147483647 h 328"/>
                <a:gd name="T32" fmla="*/ 2147483647 w 168"/>
                <a:gd name="T33" fmla="*/ 2147483647 h 328"/>
                <a:gd name="T34" fmla="*/ 2147483647 w 168"/>
                <a:gd name="T35" fmla="*/ 2147483647 h 328"/>
                <a:gd name="T36" fmla="*/ 2147483647 w 168"/>
                <a:gd name="T37" fmla="*/ 2147483647 h 328"/>
                <a:gd name="T38" fmla="*/ 2147483647 w 168"/>
                <a:gd name="T39" fmla="*/ 0 h 328"/>
                <a:gd name="T40" fmla="*/ 2147483647 w 168"/>
                <a:gd name="T41" fmla="*/ 2147483647 h 328"/>
                <a:gd name="T42" fmla="*/ 2147483647 w 168"/>
                <a:gd name="T43" fmla="*/ 2147483647 h 328"/>
                <a:gd name="T44" fmla="*/ 2147483647 w 168"/>
                <a:gd name="T45" fmla="*/ 2147483647 h 328"/>
                <a:gd name="T46" fmla="*/ 2147483647 w 168"/>
                <a:gd name="T47" fmla="*/ 2147483647 h 328"/>
                <a:gd name="T48" fmla="*/ 2147483647 w 168"/>
                <a:gd name="T49" fmla="*/ 2147483647 h 328"/>
                <a:gd name="T50" fmla="*/ 2147483647 w 168"/>
                <a:gd name="T51" fmla="*/ 2147483647 h 328"/>
                <a:gd name="T52" fmla="*/ 2147483647 w 168"/>
                <a:gd name="T53" fmla="*/ 2147483647 h 328"/>
                <a:gd name="T54" fmla="*/ 2147483647 w 168"/>
                <a:gd name="T55" fmla="*/ 2147483647 h 328"/>
                <a:gd name="T56" fmla="*/ 2147483647 w 168"/>
                <a:gd name="T57" fmla="*/ 2147483647 h 3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328"/>
                <a:gd name="T89" fmla="*/ 168 w 168"/>
                <a:gd name="T90" fmla="*/ 328 h 3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328">
                  <a:moveTo>
                    <a:pt x="6" y="104"/>
                  </a:moveTo>
                  <a:lnTo>
                    <a:pt x="22" y="185"/>
                  </a:lnTo>
                  <a:lnTo>
                    <a:pt x="5" y="193"/>
                  </a:lnTo>
                  <a:lnTo>
                    <a:pt x="0" y="225"/>
                  </a:lnTo>
                  <a:lnTo>
                    <a:pt x="21" y="243"/>
                  </a:lnTo>
                  <a:lnTo>
                    <a:pt x="19" y="257"/>
                  </a:lnTo>
                  <a:lnTo>
                    <a:pt x="19" y="273"/>
                  </a:lnTo>
                  <a:lnTo>
                    <a:pt x="107" y="328"/>
                  </a:lnTo>
                  <a:lnTo>
                    <a:pt x="160" y="308"/>
                  </a:lnTo>
                  <a:lnTo>
                    <a:pt x="152" y="235"/>
                  </a:lnTo>
                  <a:lnTo>
                    <a:pt x="160" y="214"/>
                  </a:lnTo>
                  <a:lnTo>
                    <a:pt x="155" y="190"/>
                  </a:lnTo>
                  <a:lnTo>
                    <a:pt x="166" y="176"/>
                  </a:lnTo>
                  <a:lnTo>
                    <a:pt x="168" y="152"/>
                  </a:lnTo>
                  <a:lnTo>
                    <a:pt x="149" y="124"/>
                  </a:lnTo>
                  <a:lnTo>
                    <a:pt x="146" y="70"/>
                  </a:lnTo>
                  <a:lnTo>
                    <a:pt x="130" y="48"/>
                  </a:lnTo>
                  <a:lnTo>
                    <a:pt x="101" y="57"/>
                  </a:lnTo>
                  <a:lnTo>
                    <a:pt x="96" y="30"/>
                  </a:lnTo>
                  <a:lnTo>
                    <a:pt x="83" y="0"/>
                  </a:lnTo>
                  <a:lnTo>
                    <a:pt x="61" y="21"/>
                  </a:lnTo>
                  <a:lnTo>
                    <a:pt x="32" y="8"/>
                  </a:lnTo>
                  <a:lnTo>
                    <a:pt x="24" y="33"/>
                  </a:lnTo>
                  <a:lnTo>
                    <a:pt x="32" y="57"/>
                  </a:lnTo>
                  <a:lnTo>
                    <a:pt x="18" y="80"/>
                  </a:lnTo>
                  <a:lnTo>
                    <a:pt x="22" y="96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94" name="Freeform 227"/>
            <p:cNvSpPr>
              <a:spLocks/>
            </p:cNvSpPr>
            <p:nvPr/>
          </p:nvSpPr>
          <p:spPr bwMode="auto">
            <a:xfrm>
              <a:off x="5756471" y="5216398"/>
              <a:ext cx="76747" cy="101853"/>
            </a:xfrm>
            <a:custGeom>
              <a:avLst/>
              <a:gdLst>
                <a:gd name="T0" fmla="*/ 2147483647 w 171"/>
                <a:gd name="T1" fmla="*/ 2147483647 h 227"/>
                <a:gd name="T2" fmla="*/ 2147483647 w 171"/>
                <a:gd name="T3" fmla="*/ 2147483647 h 227"/>
                <a:gd name="T4" fmla="*/ 2147483647 w 171"/>
                <a:gd name="T5" fmla="*/ 2147483647 h 227"/>
                <a:gd name="T6" fmla="*/ 2147483647 w 171"/>
                <a:gd name="T7" fmla="*/ 2147483647 h 227"/>
                <a:gd name="T8" fmla="*/ 2147483647 w 171"/>
                <a:gd name="T9" fmla="*/ 2147483647 h 227"/>
                <a:gd name="T10" fmla="*/ 2147483647 w 171"/>
                <a:gd name="T11" fmla="*/ 2147483647 h 227"/>
                <a:gd name="T12" fmla="*/ 2147483647 w 171"/>
                <a:gd name="T13" fmla="*/ 2147483647 h 227"/>
                <a:gd name="T14" fmla="*/ 2147483647 w 171"/>
                <a:gd name="T15" fmla="*/ 2147483647 h 227"/>
                <a:gd name="T16" fmla="*/ 2147483647 w 171"/>
                <a:gd name="T17" fmla="*/ 2147483647 h 227"/>
                <a:gd name="T18" fmla="*/ 2147483647 w 171"/>
                <a:gd name="T19" fmla="*/ 2147483647 h 227"/>
                <a:gd name="T20" fmla="*/ 2147483647 w 171"/>
                <a:gd name="T21" fmla="*/ 2147483647 h 227"/>
                <a:gd name="T22" fmla="*/ 2147483647 w 171"/>
                <a:gd name="T23" fmla="*/ 2147483647 h 227"/>
                <a:gd name="T24" fmla="*/ 2147483647 w 171"/>
                <a:gd name="T25" fmla="*/ 2147483647 h 227"/>
                <a:gd name="T26" fmla="*/ 2147483647 w 171"/>
                <a:gd name="T27" fmla="*/ 0 h 227"/>
                <a:gd name="T28" fmla="*/ 2147483647 w 171"/>
                <a:gd name="T29" fmla="*/ 2147483647 h 227"/>
                <a:gd name="T30" fmla="*/ 2147483647 w 171"/>
                <a:gd name="T31" fmla="*/ 2147483647 h 227"/>
                <a:gd name="T32" fmla="*/ 0 w 171"/>
                <a:gd name="T33" fmla="*/ 2147483647 h 227"/>
                <a:gd name="T34" fmla="*/ 2147483647 w 171"/>
                <a:gd name="T35" fmla="*/ 2147483647 h 227"/>
                <a:gd name="T36" fmla="*/ 2147483647 w 171"/>
                <a:gd name="T37" fmla="*/ 2147483647 h 227"/>
                <a:gd name="T38" fmla="*/ 2147483647 w 171"/>
                <a:gd name="T39" fmla="*/ 2147483647 h 227"/>
                <a:gd name="T40" fmla="*/ 2147483647 w 171"/>
                <a:gd name="T41" fmla="*/ 2147483647 h 227"/>
                <a:gd name="T42" fmla="*/ 2147483647 w 171"/>
                <a:gd name="T43" fmla="*/ 2147483647 h 227"/>
                <a:gd name="T44" fmla="*/ 2147483647 w 171"/>
                <a:gd name="T45" fmla="*/ 2147483647 h 227"/>
                <a:gd name="T46" fmla="*/ 2147483647 w 171"/>
                <a:gd name="T47" fmla="*/ 2147483647 h 227"/>
                <a:gd name="T48" fmla="*/ 2147483647 w 171"/>
                <a:gd name="T49" fmla="*/ 2147483647 h 227"/>
                <a:gd name="T50" fmla="*/ 2147483647 w 171"/>
                <a:gd name="T51" fmla="*/ 2147483647 h 2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1"/>
                <a:gd name="T79" fmla="*/ 0 h 227"/>
                <a:gd name="T80" fmla="*/ 171 w 171"/>
                <a:gd name="T81" fmla="*/ 227 h 2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1" h="227">
                  <a:moveTo>
                    <a:pt x="120" y="209"/>
                  </a:moveTo>
                  <a:lnTo>
                    <a:pt x="104" y="193"/>
                  </a:lnTo>
                  <a:lnTo>
                    <a:pt x="149" y="180"/>
                  </a:lnTo>
                  <a:lnTo>
                    <a:pt x="171" y="153"/>
                  </a:lnTo>
                  <a:lnTo>
                    <a:pt x="160" y="147"/>
                  </a:lnTo>
                  <a:lnTo>
                    <a:pt x="158" y="128"/>
                  </a:lnTo>
                  <a:lnTo>
                    <a:pt x="128" y="131"/>
                  </a:lnTo>
                  <a:lnTo>
                    <a:pt x="122" y="110"/>
                  </a:lnTo>
                  <a:lnTo>
                    <a:pt x="93" y="94"/>
                  </a:lnTo>
                  <a:lnTo>
                    <a:pt x="93" y="54"/>
                  </a:lnTo>
                  <a:lnTo>
                    <a:pt x="101" y="37"/>
                  </a:lnTo>
                  <a:lnTo>
                    <a:pt x="96" y="32"/>
                  </a:lnTo>
                  <a:lnTo>
                    <a:pt x="86" y="30"/>
                  </a:lnTo>
                  <a:lnTo>
                    <a:pt x="80" y="0"/>
                  </a:lnTo>
                  <a:lnTo>
                    <a:pt x="24" y="3"/>
                  </a:lnTo>
                  <a:lnTo>
                    <a:pt x="22" y="30"/>
                  </a:lnTo>
                  <a:lnTo>
                    <a:pt x="0" y="73"/>
                  </a:lnTo>
                  <a:lnTo>
                    <a:pt x="22" y="124"/>
                  </a:lnTo>
                  <a:lnTo>
                    <a:pt x="22" y="172"/>
                  </a:lnTo>
                  <a:lnTo>
                    <a:pt x="45" y="195"/>
                  </a:lnTo>
                  <a:lnTo>
                    <a:pt x="78" y="200"/>
                  </a:lnTo>
                  <a:lnTo>
                    <a:pt x="78" y="219"/>
                  </a:lnTo>
                  <a:lnTo>
                    <a:pt x="99" y="227"/>
                  </a:lnTo>
                  <a:lnTo>
                    <a:pt x="120" y="20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1" name="Freeform 234"/>
            <p:cNvSpPr>
              <a:spLocks/>
            </p:cNvSpPr>
            <p:nvPr/>
          </p:nvSpPr>
          <p:spPr bwMode="auto">
            <a:xfrm>
              <a:off x="5798210" y="5187681"/>
              <a:ext cx="118935" cy="110378"/>
            </a:xfrm>
            <a:custGeom>
              <a:avLst/>
              <a:gdLst>
                <a:gd name="T0" fmla="*/ 2147483647 w 265"/>
                <a:gd name="T1" fmla="*/ 2147483647 h 246"/>
                <a:gd name="T2" fmla="*/ 2147483647 w 265"/>
                <a:gd name="T3" fmla="*/ 2147483647 h 246"/>
                <a:gd name="T4" fmla="*/ 2147483647 w 265"/>
                <a:gd name="T5" fmla="*/ 2147483647 h 246"/>
                <a:gd name="T6" fmla="*/ 2147483647 w 265"/>
                <a:gd name="T7" fmla="*/ 2147483647 h 246"/>
                <a:gd name="T8" fmla="*/ 2147483647 w 265"/>
                <a:gd name="T9" fmla="*/ 2147483647 h 246"/>
                <a:gd name="T10" fmla="*/ 2147483647 w 265"/>
                <a:gd name="T11" fmla="*/ 2147483647 h 246"/>
                <a:gd name="T12" fmla="*/ 2147483647 w 265"/>
                <a:gd name="T13" fmla="*/ 2147483647 h 246"/>
                <a:gd name="T14" fmla="*/ 2147483647 w 265"/>
                <a:gd name="T15" fmla="*/ 2147483647 h 246"/>
                <a:gd name="T16" fmla="*/ 2147483647 w 265"/>
                <a:gd name="T17" fmla="*/ 2147483647 h 246"/>
                <a:gd name="T18" fmla="*/ 2147483647 w 265"/>
                <a:gd name="T19" fmla="*/ 2147483647 h 246"/>
                <a:gd name="T20" fmla="*/ 0 w 265"/>
                <a:gd name="T21" fmla="*/ 2147483647 h 246"/>
                <a:gd name="T22" fmla="*/ 0 w 265"/>
                <a:gd name="T23" fmla="*/ 2147483647 h 246"/>
                <a:gd name="T24" fmla="*/ 2147483647 w 265"/>
                <a:gd name="T25" fmla="*/ 2147483647 h 246"/>
                <a:gd name="T26" fmla="*/ 2147483647 w 265"/>
                <a:gd name="T27" fmla="*/ 2147483647 h 246"/>
                <a:gd name="T28" fmla="*/ 2147483647 w 265"/>
                <a:gd name="T29" fmla="*/ 0 h 246"/>
                <a:gd name="T30" fmla="*/ 2147483647 w 265"/>
                <a:gd name="T31" fmla="*/ 2147483647 h 246"/>
                <a:gd name="T32" fmla="*/ 2147483647 w 265"/>
                <a:gd name="T33" fmla="*/ 0 h 246"/>
                <a:gd name="T34" fmla="*/ 2147483647 w 265"/>
                <a:gd name="T35" fmla="*/ 2147483647 h 246"/>
                <a:gd name="T36" fmla="*/ 2147483647 w 265"/>
                <a:gd name="T37" fmla="*/ 2147483647 h 246"/>
                <a:gd name="T38" fmla="*/ 2147483647 w 265"/>
                <a:gd name="T39" fmla="*/ 2147483647 h 246"/>
                <a:gd name="T40" fmla="*/ 2147483647 w 265"/>
                <a:gd name="T41" fmla="*/ 2147483647 h 246"/>
                <a:gd name="T42" fmla="*/ 2147483647 w 265"/>
                <a:gd name="T43" fmla="*/ 2147483647 h 246"/>
                <a:gd name="T44" fmla="*/ 2147483647 w 265"/>
                <a:gd name="T45" fmla="*/ 2147483647 h 246"/>
                <a:gd name="T46" fmla="*/ 2147483647 w 265"/>
                <a:gd name="T47" fmla="*/ 2147483647 h 246"/>
                <a:gd name="T48" fmla="*/ 2147483647 w 265"/>
                <a:gd name="T49" fmla="*/ 2147483647 h 246"/>
                <a:gd name="T50" fmla="*/ 2147483647 w 265"/>
                <a:gd name="T51" fmla="*/ 2147483647 h 246"/>
                <a:gd name="T52" fmla="*/ 2147483647 w 265"/>
                <a:gd name="T53" fmla="*/ 2147483647 h 246"/>
                <a:gd name="T54" fmla="*/ 2147483647 w 265"/>
                <a:gd name="T55" fmla="*/ 2147483647 h 246"/>
                <a:gd name="T56" fmla="*/ 2147483647 w 265"/>
                <a:gd name="T57" fmla="*/ 2147483647 h 246"/>
                <a:gd name="T58" fmla="*/ 2147483647 w 265"/>
                <a:gd name="T59" fmla="*/ 2147483647 h 246"/>
                <a:gd name="T60" fmla="*/ 2147483647 w 265"/>
                <a:gd name="T61" fmla="*/ 2147483647 h 246"/>
                <a:gd name="T62" fmla="*/ 2147483647 w 265"/>
                <a:gd name="T63" fmla="*/ 2147483647 h 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5"/>
                <a:gd name="T97" fmla="*/ 0 h 246"/>
                <a:gd name="T98" fmla="*/ 265 w 265"/>
                <a:gd name="T99" fmla="*/ 246 h 2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5" h="246">
                  <a:moveTo>
                    <a:pt x="197" y="216"/>
                  </a:moveTo>
                  <a:lnTo>
                    <a:pt x="189" y="216"/>
                  </a:lnTo>
                  <a:lnTo>
                    <a:pt x="173" y="246"/>
                  </a:lnTo>
                  <a:lnTo>
                    <a:pt x="131" y="192"/>
                  </a:lnTo>
                  <a:lnTo>
                    <a:pt x="131" y="184"/>
                  </a:lnTo>
                  <a:lnTo>
                    <a:pt x="115" y="171"/>
                  </a:lnTo>
                  <a:lnTo>
                    <a:pt x="96" y="203"/>
                  </a:lnTo>
                  <a:lnTo>
                    <a:pt x="65" y="192"/>
                  </a:lnTo>
                  <a:lnTo>
                    <a:pt x="35" y="195"/>
                  </a:lnTo>
                  <a:lnTo>
                    <a:pt x="29" y="174"/>
                  </a:lnTo>
                  <a:lnTo>
                    <a:pt x="0" y="158"/>
                  </a:lnTo>
                  <a:lnTo>
                    <a:pt x="0" y="118"/>
                  </a:lnTo>
                  <a:lnTo>
                    <a:pt x="8" y="101"/>
                  </a:lnTo>
                  <a:lnTo>
                    <a:pt x="3" y="96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75" y="0"/>
                  </a:lnTo>
                  <a:lnTo>
                    <a:pt x="96" y="17"/>
                  </a:lnTo>
                  <a:lnTo>
                    <a:pt x="139" y="67"/>
                  </a:lnTo>
                  <a:lnTo>
                    <a:pt x="168" y="45"/>
                  </a:lnTo>
                  <a:lnTo>
                    <a:pt x="185" y="62"/>
                  </a:lnTo>
                  <a:lnTo>
                    <a:pt x="209" y="64"/>
                  </a:lnTo>
                  <a:lnTo>
                    <a:pt x="246" y="17"/>
                  </a:lnTo>
                  <a:lnTo>
                    <a:pt x="265" y="30"/>
                  </a:lnTo>
                  <a:lnTo>
                    <a:pt x="256" y="64"/>
                  </a:lnTo>
                  <a:lnTo>
                    <a:pt x="232" y="75"/>
                  </a:lnTo>
                  <a:lnTo>
                    <a:pt x="232" y="97"/>
                  </a:lnTo>
                  <a:lnTo>
                    <a:pt x="200" y="113"/>
                  </a:lnTo>
                  <a:lnTo>
                    <a:pt x="208" y="150"/>
                  </a:lnTo>
                  <a:lnTo>
                    <a:pt x="197" y="21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2" name="Freeform 235"/>
            <p:cNvSpPr>
              <a:spLocks/>
            </p:cNvSpPr>
            <p:nvPr/>
          </p:nvSpPr>
          <p:spPr bwMode="auto">
            <a:xfrm>
              <a:off x="5800903" y="5264408"/>
              <a:ext cx="142273" cy="144928"/>
            </a:xfrm>
            <a:custGeom>
              <a:avLst/>
              <a:gdLst>
                <a:gd name="T0" fmla="*/ 2147483647 w 317"/>
                <a:gd name="T1" fmla="*/ 2147483647 h 323"/>
                <a:gd name="T2" fmla="*/ 2147483647 w 317"/>
                <a:gd name="T3" fmla="*/ 2147483647 h 323"/>
                <a:gd name="T4" fmla="*/ 2147483647 w 317"/>
                <a:gd name="T5" fmla="*/ 2147483647 h 323"/>
                <a:gd name="T6" fmla="*/ 2147483647 w 317"/>
                <a:gd name="T7" fmla="*/ 2147483647 h 323"/>
                <a:gd name="T8" fmla="*/ 2147483647 w 317"/>
                <a:gd name="T9" fmla="*/ 2147483647 h 323"/>
                <a:gd name="T10" fmla="*/ 2147483647 w 317"/>
                <a:gd name="T11" fmla="*/ 2147483647 h 323"/>
                <a:gd name="T12" fmla="*/ 2147483647 w 317"/>
                <a:gd name="T13" fmla="*/ 2147483647 h 323"/>
                <a:gd name="T14" fmla="*/ 2147483647 w 317"/>
                <a:gd name="T15" fmla="*/ 0 h 323"/>
                <a:gd name="T16" fmla="*/ 2147483647 w 317"/>
                <a:gd name="T17" fmla="*/ 2147483647 h 323"/>
                <a:gd name="T18" fmla="*/ 2147483647 w 317"/>
                <a:gd name="T19" fmla="*/ 2147483647 h 323"/>
                <a:gd name="T20" fmla="*/ 2147483647 w 317"/>
                <a:gd name="T21" fmla="*/ 2147483647 h 323"/>
                <a:gd name="T22" fmla="*/ 2147483647 w 317"/>
                <a:gd name="T23" fmla="*/ 2147483647 h 323"/>
                <a:gd name="T24" fmla="*/ 2147483647 w 317"/>
                <a:gd name="T25" fmla="*/ 2147483647 h 323"/>
                <a:gd name="T26" fmla="*/ 2147483647 w 317"/>
                <a:gd name="T27" fmla="*/ 2147483647 h 323"/>
                <a:gd name="T28" fmla="*/ 2147483647 w 317"/>
                <a:gd name="T29" fmla="*/ 2147483647 h 323"/>
                <a:gd name="T30" fmla="*/ 2147483647 w 317"/>
                <a:gd name="T31" fmla="*/ 2147483647 h 323"/>
                <a:gd name="T32" fmla="*/ 2147483647 w 317"/>
                <a:gd name="T33" fmla="*/ 2147483647 h 323"/>
                <a:gd name="T34" fmla="*/ 2147483647 w 317"/>
                <a:gd name="T35" fmla="*/ 2147483647 h 323"/>
                <a:gd name="T36" fmla="*/ 2147483647 w 317"/>
                <a:gd name="T37" fmla="*/ 2147483647 h 323"/>
                <a:gd name="T38" fmla="*/ 2147483647 w 317"/>
                <a:gd name="T39" fmla="*/ 2147483647 h 323"/>
                <a:gd name="T40" fmla="*/ 2147483647 w 317"/>
                <a:gd name="T41" fmla="*/ 2147483647 h 323"/>
                <a:gd name="T42" fmla="*/ 2147483647 w 317"/>
                <a:gd name="T43" fmla="*/ 2147483647 h 323"/>
                <a:gd name="T44" fmla="*/ 2147483647 w 317"/>
                <a:gd name="T45" fmla="*/ 2147483647 h 323"/>
                <a:gd name="T46" fmla="*/ 2147483647 w 317"/>
                <a:gd name="T47" fmla="*/ 2147483647 h 323"/>
                <a:gd name="T48" fmla="*/ 2147483647 w 317"/>
                <a:gd name="T49" fmla="*/ 2147483647 h 323"/>
                <a:gd name="T50" fmla="*/ 2147483647 w 317"/>
                <a:gd name="T51" fmla="*/ 2147483647 h 323"/>
                <a:gd name="T52" fmla="*/ 2147483647 w 317"/>
                <a:gd name="T53" fmla="*/ 2147483647 h 323"/>
                <a:gd name="T54" fmla="*/ 2147483647 w 317"/>
                <a:gd name="T55" fmla="*/ 2147483647 h 323"/>
                <a:gd name="T56" fmla="*/ 2147483647 w 317"/>
                <a:gd name="T57" fmla="*/ 2147483647 h 323"/>
                <a:gd name="T58" fmla="*/ 2147483647 w 317"/>
                <a:gd name="T59" fmla="*/ 2147483647 h 323"/>
                <a:gd name="T60" fmla="*/ 0 w 317"/>
                <a:gd name="T61" fmla="*/ 2147483647 h 323"/>
                <a:gd name="T62" fmla="*/ 0 w 317"/>
                <a:gd name="T63" fmla="*/ 2147483647 h 323"/>
                <a:gd name="T64" fmla="*/ 2147483647 w 317"/>
                <a:gd name="T65" fmla="*/ 2147483647 h 323"/>
                <a:gd name="T66" fmla="*/ 2147483647 w 317"/>
                <a:gd name="T67" fmla="*/ 2147483647 h 323"/>
                <a:gd name="T68" fmla="*/ 2147483647 w 317"/>
                <a:gd name="T69" fmla="*/ 2147483647 h 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7"/>
                <a:gd name="T106" fmla="*/ 0 h 323"/>
                <a:gd name="T107" fmla="*/ 317 w 317"/>
                <a:gd name="T108" fmla="*/ 323 h 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7" h="323">
                  <a:moveTo>
                    <a:pt x="21" y="102"/>
                  </a:moveTo>
                  <a:lnTo>
                    <a:pt x="5" y="86"/>
                  </a:lnTo>
                  <a:lnTo>
                    <a:pt x="50" y="73"/>
                  </a:lnTo>
                  <a:lnTo>
                    <a:pt x="72" y="46"/>
                  </a:lnTo>
                  <a:lnTo>
                    <a:pt x="61" y="40"/>
                  </a:lnTo>
                  <a:lnTo>
                    <a:pt x="59" y="21"/>
                  </a:lnTo>
                  <a:lnTo>
                    <a:pt x="90" y="32"/>
                  </a:lnTo>
                  <a:lnTo>
                    <a:pt x="109" y="0"/>
                  </a:lnTo>
                  <a:lnTo>
                    <a:pt x="125" y="13"/>
                  </a:lnTo>
                  <a:lnTo>
                    <a:pt x="125" y="21"/>
                  </a:lnTo>
                  <a:lnTo>
                    <a:pt x="167" y="75"/>
                  </a:lnTo>
                  <a:lnTo>
                    <a:pt x="191" y="117"/>
                  </a:lnTo>
                  <a:lnTo>
                    <a:pt x="219" y="128"/>
                  </a:lnTo>
                  <a:lnTo>
                    <a:pt x="229" y="102"/>
                  </a:lnTo>
                  <a:lnTo>
                    <a:pt x="280" y="129"/>
                  </a:lnTo>
                  <a:lnTo>
                    <a:pt x="266" y="174"/>
                  </a:lnTo>
                  <a:lnTo>
                    <a:pt x="293" y="201"/>
                  </a:lnTo>
                  <a:lnTo>
                    <a:pt x="283" y="232"/>
                  </a:lnTo>
                  <a:lnTo>
                    <a:pt x="309" y="238"/>
                  </a:lnTo>
                  <a:lnTo>
                    <a:pt x="317" y="272"/>
                  </a:lnTo>
                  <a:lnTo>
                    <a:pt x="274" y="277"/>
                  </a:lnTo>
                  <a:lnTo>
                    <a:pt x="216" y="310"/>
                  </a:lnTo>
                  <a:lnTo>
                    <a:pt x="211" y="323"/>
                  </a:lnTo>
                  <a:lnTo>
                    <a:pt x="144" y="299"/>
                  </a:lnTo>
                  <a:lnTo>
                    <a:pt x="143" y="217"/>
                  </a:lnTo>
                  <a:lnTo>
                    <a:pt x="127" y="232"/>
                  </a:lnTo>
                  <a:lnTo>
                    <a:pt x="83" y="222"/>
                  </a:lnTo>
                  <a:lnTo>
                    <a:pt x="83" y="181"/>
                  </a:lnTo>
                  <a:lnTo>
                    <a:pt x="48" y="152"/>
                  </a:lnTo>
                  <a:lnTo>
                    <a:pt x="10" y="166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2" name="Freeform 245"/>
            <p:cNvSpPr>
              <a:spLocks/>
            </p:cNvSpPr>
            <p:nvPr/>
          </p:nvSpPr>
          <p:spPr bwMode="auto">
            <a:xfrm>
              <a:off x="5973246" y="5443884"/>
              <a:ext cx="95597" cy="110378"/>
            </a:xfrm>
            <a:custGeom>
              <a:avLst/>
              <a:gdLst>
                <a:gd name="T0" fmla="*/ 2147483647 w 213"/>
                <a:gd name="T1" fmla="*/ 2147483647 h 246"/>
                <a:gd name="T2" fmla="*/ 2147483647 w 213"/>
                <a:gd name="T3" fmla="*/ 2147483647 h 246"/>
                <a:gd name="T4" fmla="*/ 2147483647 w 213"/>
                <a:gd name="T5" fmla="*/ 2147483647 h 246"/>
                <a:gd name="T6" fmla="*/ 2147483647 w 213"/>
                <a:gd name="T7" fmla="*/ 2147483647 h 246"/>
                <a:gd name="T8" fmla="*/ 2147483647 w 213"/>
                <a:gd name="T9" fmla="*/ 2147483647 h 246"/>
                <a:gd name="T10" fmla="*/ 2147483647 w 213"/>
                <a:gd name="T11" fmla="*/ 2147483647 h 246"/>
                <a:gd name="T12" fmla="*/ 2147483647 w 213"/>
                <a:gd name="T13" fmla="*/ 2147483647 h 246"/>
                <a:gd name="T14" fmla="*/ 2147483647 w 213"/>
                <a:gd name="T15" fmla="*/ 2147483647 h 246"/>
                <a:gd name="T16" fmla="*/ 2147483647 w 213"/>
                <a:gd name="T17" fmla="*/ 2147483647 h 246"/>
                <a:gd name="T18" fmla="*/ 2147483647 w 213"/>
                <a:gd name="T19" fmla="*/ 2147483647 h 246"/>
                <a:gd name="T20" fmla="*/ 2147483647 w 213"/>
                <a:gd name="T21" fmla="*/ 2147483647 h 246"/>
                <a:gd name="T22" fmla="*/ 0 w 213"/>
                <a:gd name="T23" fmla="*/ 2147483647 h 246"/>
                <a:gd name="T24" fmla="*/ 2147483647 w 213"/>
                <a:gd name="T25" fmla="*/ 2147483647 h 246"/>
                <a:gd name="T26" fmla="*/ 2147483647 w 213"/>
                <a:gd name="T27" fmla="*/ 2147483647 h 246"/>
                <a:gd name="T28" fmla="*/ 2147483647 w 213"/>
                <a:gd name="T29" fmla="*/ 2147483647 h 246"/>
                <a:gd name="T30" fmla="*/ 2147483647 w 213"/>
                <a:gd name="T31" fmla="*/ 2147483647 h 246"/>
                <a:gd name="T32" fmla="*/ 2147483647 w 213"/>
                <a:gd name="T33" fmla="*/ 2147483647 h 246"/>
                <a:gd name="T34" fmla="*/ 2147483647 w 213"/>
                <a:gd name="T35" fmla="*/ 2147483647 h 246"/>
                <a:gd name="T36" fmla="*/ 2147483647 w 213"/>
                <a:gd name="T37" fmla="*/ 0 h 246"/>
                <a:gd name="T38" fmla="*/ 2147483647 w 213"/>
                <a:gd name="T39" fmla="*/ 2147483647 h 246"/>
                <a:gd name="T40" fmla="*/ 2147483647 w 213"/>
                <a:gd name="T41" fmla="*/ 2147483647 h 246"/>
                <a:gd name="T42" fmla="*/ 2147483647 w 213"/>
                <a:gd name="T43" fmla="*/ 2147483647 h 246"/>
                <a:gd name="T44" fmla="*/ 2147483647 w 213"/>
                <a:gd name="T45" fmla="*/ 2147483647 h 246"/>
                <a:gd name="T46" fmla="*/ 2147483647 w 213"/>
                <a:gd name="T47" fmla="*/ 2147483647 h 246"/>
                <a:gd name="T48" fmla="*/ 2147483647 w 213"/>
                <a:gd name="T49" fmla="*/ 2147483647 h 246"/>
                <a:gd name="T50" fmla="*/ 2147483647 w 213"/>
                <a:gd name="T51" fmla="*/ 2147483647 h 246"/>
                <a:gd name="T52" fmla="*/ 2147483647 w 213"/>
                <a:gd name="T53" fmla="*/ 2147483647 h 246"/>
                <a:gd name="T54" fmla="*/ 2147483647 w 213"/>
                <a:gd name="T55" fmla="*/ 2147483647 h 246"/>
                <a:gd name="T56" fmla="*/ 2147483647 w 213"/>
                <a:gd name="T57" fmla="*/ 2147483647 h 2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"/>
                <a:gd name="T88" fmla="*/ 0 h 246"/>
                <a:gd name="T89" fmla="*/ 213 w 213"/>
                <a:gd name="T90" fmla="*/ 246 h 2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" h="246">
                  <a:moveTo>
                    <a:pt x="109" y="195"/>
                  </a:moveTo>
                  <a:lnTo>
                    <a:pt x="104" y="204"/>
                  </a:lnTo>
                  <a:lnTo>
                    <a:pt x="109" y="224"/>
                  </a:lnTo>
                  <a:lnTo>
                    <a:pt x="99" y="219"/>
                  </a:lnTo>
                  <a:lnTo>
                    <a:pt x="90" y="227"/>
                  </a:lnTo>
                  <a:lnTo>
                    <a:pt x="72" y="227"/>
                  </a:lnTo>
                  <a:lnTo>
                    <a:pt x="69" y="246"/>
                  </a:lnTo>
                  <a:lnTo>
                    <a:pt x="58" y="236"/>
                  </a:lnTo>
                  <a:lnTo>
                    <a:pt x="59" y="214"/>
                  </a:lnTo>
                  <a:lnTo>
                    <a:pt x="35" y="203"/>
                  </a:lnTo>
                  <a:lnTo>
                    <a:pt x="31" y="182"/>
                  </a:lnTo>
                  <a:lnTo>
                    <a:pt x="0" y="163"/>
                  </a:lnTo>
                  <a:lnTo>
                    <a:pt x="15" y="158"/>
                  </a:lnTo>
                  <a:lnTo>
                    <a:pt x="15" y="142"/>
                  </a:lnTo>
                  <a:lnTo>
                    <a:pt x="40" y="129"/>
                  </a:lnTo>
                  <a:lnTo>
                    <a:pt x="64" y="131"/>
                  </a:lnTo>
                  <a:lnTo>
                    <a:pt x="23" y="94"/>
                  </a:lnTo>
                  <a:lnTo>
                    <a:pt x="7" y="52"/>
                  </a:lnTo>
                  <a:lnTo>
                    <a:pt x="45" y="0"/>
                  </a:lnTo>
                  <a:lnTo>
                    <a:pt x="72" y="35"/>
                  </a:lnTo>
                  <a:lnTo>
                    <a:pt x="149" y="64"/>
                  </a:lnTo>
                  <a:lnTo>
                    <a:pt x="202" y="46"/>
                  </a:lnTo>
                  <a:lnTo>
                    <a:pt x="213" y="78"/>
                  </a:lnTo>
                  <a:lnTo>
                    <a:pt x="175" y="132"/>
                  </a:lnTo>
                  <a:lnTo>
                    <a:pt x="181" y="155"/>
                  </a:lnTo>
                  <a:lnTo>
                    <a:pt x="119" y="195"/>
                  </a:lnTo>
                  <a:lnTo>
                    <a:pt x="109" y="19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3" name="Freeform 246"/>
            <p:cNvSpPr>
              <a:spLocks/>
            </p:cNvSpPr>
            <p:nvPr/>
          </p:nvSpPr>
          <p:spPr bwMode="auto">
            <a:xfrm>
              <a:off x="5877201" y="4814370"/>
              <a:ext cx="143619" cy="117108"/>
            </a:xfrm>
            <a:custGeom>
              <a:avLst/>
              <a:gdLst>
                <a:gd name="T0" fmla="*/ 0 w 320"/>
                <a:gd name="T1" fmla="*/ 2147483647 h 261"/>
                <a:gd name="T2" fmla="*/ 2147483647 w 320"/>
                <a:gd name="T3" fmla="*/ 2147483647 h 261"/>
                <a:gd name="T4" fmla="*/ 2147483647 w 320"/>
                <a:gd name="T5" fmla="*/ 0 h 261"/>
                <a:gd name="T6" fmla="*/ 2147483647 w 320"/>
                <a:gd name="T7" fmla="*/ 2147483647 h 261"/>
                <a:gd name="T8" fmla="*/ 2147483647 w 320"/>
                <a:gd name="T9" fmla="*/ 2147483647 h 261"/>
                <a:gd name="T10" fmla="*/ 2147483647 w 320"/>
                <a:gd name="T11" fmla="*/ 2147483647 h 261"/>
                <a:gd name="T12" fmla="*/ 2147483647 w 320"/>
                <a:gd name="T13" fmla="*/ 2147483647 h 261"/>
                <a:gd name="T14" fmla="*/ 2147483647 w 320"/>
                <a:gd name="T15" fmla="*/ 2147483647 h 261"/>
                <a:gd name="T16" fmla="*/ 2147483647 w 320"/>
                <a:gd name="T17" fmla="*/ 2147483647 h 261"/>
                <a:gd name="T18" fmla="*/ 2147483647 w 320"/>
                <a:gd name="T19" fmla="*/ 2147483647 h 261"/>
                <a:gd name="T20" fmla="*/ 2147483647 w 320"/>
                <a:gd name="T21" fmla="*/ 2147483647 h 261"/>
                <a:gd name="T22" fmla="*/ 2147483647 w 320"/>
                <a:gd name="T23" fmla="*/ 2147483647 h 261"/>
                <a:gd name="T24" fmla="*/ 2147483647 w 320"/>
                <a:gd name="T25" fmla="*/ 2147483647 h 261"/>
                <a:gd name="T26" fmla="*/ 2147483647 w 320"/>
                <a:gd name="T27" fmla="*/ 2147483647 h 261"/>
                <a:gd name="T28" fmla="*/ 2147483647 w 320"/>
                <a:gd name="T29" fmla="*/ 2147483647 h 261"/>
                <a:gd name="T30" fmla="*/ 2147483647 w 320"/>
                <a:gd name="T31" fmla="*/ 2147483647 h 261"/>
                <a:gd name="T32" fmla="*/ 2147483647 w 320"/>
                <a:gd name="T33" fmla="*/ 2147483647 h 261"/>
                <a:gd name="T34" fmla="*/ 2147483647 w 320"/>
                <a:gd name="T35" fmla="*/ 2147483647 h 261"/>
                <a:gd name="T36" fmla="*/ 2147483647 w 320"/>
                <a:gd name="T37" fmla="*/ 2147483647 h 261"/>
                <a:gd name="T38" fmla="*/ 2147483647 w 320"/>
                <a:gd name="T39" fmla="*/ 2147483647 h 261"/>
                <a:gd name="T40" fmla="*/ 2147483647 w 320"/>
                <a:gd name="T41" fmla="*/ 2147483647 h 261"/>
                <a:gd name="T42" fmla="*/ 2147483647 w 320"/>
                <a:gd name="T43" fmla="*/ 2147483647 h 261"/>
                <a:gd name="T44" fmla="*/ 2147483647 w 320"/>
                <a:gd name="T45" fmla="*/ 2147483647 h 261"/>
                <a:gd name="T46" fmla="*/ 2147483647 w 320"/>
                <a:gd name="T47" fmla="*/ 2147483647 h 261"/>
                <a:gd name="T48" fmla="*/ 2147483647 w 320"/>
                <a:gd name="T49" fmla="*/ 2147483647 h 261"/>
                <a:gd name="T50" fmla="*/ 2147483647 w 320"/>
                <a:gd name="T51" fmla="*/ 2147483647 h 261"/>
                <a:gd name="T52" fmla="*/ 2147483647 w 320"/>
                <a:gd name="T53" fmla="*/ 2147483647 h 261"/>
                <a:gd name="T54" fmla="*/ 2147483647 w 320"/>
                <a:gd name="T55" fmla="*/ 2147483647 h 261"/>
                <a:gd name="T56" fmla="*/ 2147483647 w 320"/>
                <a:gd name="T57" fmla="*/ 2147483647 h 261"/>
                <a:gd name="T58" fmla="*/ 2147483647 w 320"/>
                <a:gd name="T59" fmla="*/ 2147483647 h 261"/>
                <a:gd name="T60" fmla="*/ 2147483647 w 320"/>
                <a:gd name="T61" fmla="*/ 2147483647 h 261"/>
                <a:gd name="T62" fmla="*/ 2147483647 w 320"/>
                <a:gd name="T63" fmla="*/ 2147483647 h 261"/>
                <a:gd name="T64" fmla="*/ 2147483647 w 320"/>
                <a:gd name="T65" fmla="*/ 2147483647 h 261"/>
                <a:gd name="T66" fmla="*/ 0 w 320"/>
                <a:gd name="T67" fmla="*/ 2147483647 h 261"/>
                <a:gd name="T68" fmla="*/ 0 w 320"/>
                <a:gd name="T69" fmla="*/ 2147483647 h 261"/>
                <a:gd name="T70" fmla="*/ 0 w 320"/>
                <a:gd name="T71" fmla="*/ 2147483647 h 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0"/>
                <a:gd name="T109" fmla="*/ 0 h 261"/>
                <a:gd name="T110" fmla="*/ 320 w 320"/>
                <a:gd name="T111" fmla="*/ 261 h 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0" h="261">
                  <a:moveTo>
                    <a:pt x="0" y="7"/>
                  </a:moveTo>
                  <a:lnTo>
                    <a:pt x="24" y="19"/>
                  </a:lnTo>
                  <a:lnTo>
                    <a:pt x="53" y="0"/>
                  </a:lnTo>
                  <a:lnTo>
                    <a:pt x="109" y="13"/>
                  </a:lnTo>
                  <a:lnTo>
                    <a:pt x="155" y="88"/>
                  </a:lnTo>
                  <a:lnTo>
                    <a:pt x="174" y="91"/>
                  </a:lnTo>
                  <a:lnTo>
                    <a:pt x="174" y="74"/>
                  </a:lnTo>
                  <a:lnTo>
                    <a:pt x="206" y="79"/>
                  </a:lnTo>
                  <a:lnTo>
                    <a:pt x="211" y="96"/>
                  </a:lnTo>
                  <a:lnTo>
                    <a:pt x="254" y="96"/>
                  </a:lnTo>
                  <a:lnTo>
                    <a:pt x="278" y="75"/>
                  </a:lnTo>
                  <a:lnTo>
                    <a:pt x="320" y="110"/>
                  </a:lnTo>
                  <a:lnTo>
                    <a:pt x="309" y="141"/>
                  </a:lnTo>
                  <a:lnTo>
                    <a:pt x="265" y="141"/>
                  </a:lnTo>
                  <a:lnTo>
                    <a:pt x="227" y="128"/>
                  </a:lnTo>
                  <a:lnTo>
                    <a:pt x="221" y="110"/>
                  </a:lnTo>
                  <a:lnTo>
                    <a:pt x="198" y="160"/>
                  </a:lnTo>
                  <a:lnTo>
                    <a:pt x="219" y="168"/>
                  </a:lnTo>
                  <a:lnTo>
                    <a:pt x="222" y="192"/>
                  </a:lnTo>
                  <a:lnTo>
                    <a:pt x="238" y="174"/>
                  </a:lnTo>
                  <a:lnTo>
                    <a:pt x="262" y="187"/>
                  </a:lnTo>
                  <a:lnTo>
                    <a:pt x="259" y="243"/>
                  </a:lnTo>
                  <a:lnTo>
                    <a:pt x="243" y="259"/>
                  </a:lnTo>
                  <a:lnTo>
                    <a:pt x="232" y="261"/>
                  </a:lnTo>
                  <a:lnTo>
                    <a:pt x="209" y="242"/>
                  </a:lnTo>
                  <a:lnTo>
                    <a:pt x="161" y="229"/>
                  </a:lnTo>
                  <a:lnTo>
                    <a:pt x="128" y="206"/>
                  </a:lnTo>
                  <a:lnTo>
                    <a:pt x="81" y="194"/>
                  </a:lnTo>
                  <a:lnTo>
                    <a:pt x="83" y="163"/>
                  </a:lnTo>
                  <a:lnTo>
                    <a:pt x="38" y="152"/>
                  </a:lnTo>
                  <a:lnTo>
                    <a:pt x="8" y="114"/>
                  </a:lnTo>
                  <a:lnTo>
                    <a:pt x="21" y="112"/>
                  </a:lnTo>
                  <a:lnTo>
                    <a:pt x="24" y="7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4" name="Freeform 247"/>
            <p:cNvSpPr>
              <a:spLocks/>
            </p:cNvSpPr>
            <p:nvPr/>
          </p:nvSpPr>
          <p:spPr bwMode="auto">
            <a:xfrm>
              <a:off x="5966065" y="4863278"/>
              <a:ext cx="101431" cy="115314"/>
            </a:xfrm>
            <a:custGeom>
              <a:avLst/>
              <a:gdLst>
                <a:gd name="T0" fmla="*/ 2147483647 w 226"/>
                <a:gd name="T1" fmla="*/ 2147483647 h 257"/>
                <a:gd name="T2" fmla="*/ 2147483647 w 226"/>
                <a:gd name="T3" fmla="*/ 2147483647 h 257"/>
                <a:gd name="T4" fmla="*/ 2147483647 w 226"/>
                <a:gd name="T5" fmla="*/ 2147483647 h 257"/>
                <a:gd name="T6" fmla="*/ 2147483647 w 226"/>
                <a:gd name="T7" fmla="*/ 2147483647 h 257"/>
                <a:gd name="T8" fmla="*/ 2147483647 w 226"/>
                <a:gd name="T9" fmla="*/ 2147483647 h 257"/>
                <a:gd name="T10" fmla="*/ 2147483647 w 226"/>
                <a:gd name="T11" fmla="*/ 2147483647 h 257"/>
                <a:gd name="T12" fmla="*/ 2147483647 w 226"/>
                <a:gd name="T13" fmla="*/ 2147483647 h 257"/>
                <a:gd name="T14" fmla="*/ 2147483647 w 226"/>
                <a:gd name="T15" fmla="*/ 2147483647 h 257"/>
                <a:gd name="T16" fmla="*/ 2147483647 w 226"/>
                <a:gd name="T17" fmla="*/ 2147483647 h 257"/>
                <a:gd name="T18" fmla="*/ 2147483647 w 226"/>
                <a:gd name="T19" fmla="*/ 2147483647 h 257"/>
                <a:gd name="T20" fmla="*/ 2147483647 w 226"/>
                <a:gd name="T21" fmla="*/ 2147483647 h 257"/>
                <a:gd name="T22" fmla="*/ 2147483647 w 226"/>
                <a:gd name="T23" fmla="*/ 2147483647 h 257"/>
                <a:gd name="T24" fmla="*/ 0 w 226"/>
                <a:gd name="T25" fmla="*/ 2147483647 h 257"/>
                <a:gd name="T26" fmla="*/ 2147483647 w 226"/>
                <a:gd name="T27" fmla="*/ 2147483647 h 257"/>
                <a:gd name="T28" fmla="*/ 2147483647 w 226"/>
                <a:gd name="T29" fmla="*/ 2147483647 h 257"/>
                <a:gd name="T30" fmla="*/ 2147483647 w 226"/>
                <a:gd name="T31" fmla="*/ 2147483647 h 257"/>
                <a:gd name="T32" fmla="*/ 2147483647 w 226"/>
                <a:gd name="T33" fmla="*/ 2147483647 h 257"/>
                <a:gd name="T34" fmla="*/ 2147483647 w 226"/>
                <a:gd name="T35" fmla="*/ 2147483647 h 257"/>
                <a:gd name="T36" fmla="*/ 2147483647 w 226"/>
                <a:gd name="T37" fmla="*/ 0 h 257"/>
                <a:gd name="T38" fmla="*/ 2147483647 w 226"/>
                <a:gd name="T39" fmla="*/ 2147483647 h 257"/>
                <a:gd name="T40" fmla="*/ 2147483647 w 226"/>
                <a:gd name="T41" fmla="*/ 2147483647 h 257"/>
                <a:gd name="T42" fmla="*/ 2147483647 w 226"/>
                <a:gd name="T43" fmla="*/ 2147483647 h 257"/>
                <a:gd name="T44" fmla="*/ 2147483647 w 226"/>
                <a:gd name="T45" fmla="*/ 2147483647 h 257"/>
                <a:gd name="T46" fmla="*/ 2147483647 w 226"/>
                <a:gd name="T47" fmla="*/ 2147483647 h 2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6"/>
                <a:gd name="T73" fmla="*/ 0 h 257"/>
                <a:gd name="T74" fmla="*/ 226 w 226"/>
                <a:gd name="T75" fmla="*/ 257 h 2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6" h="257">
                  <a:moveTo>
                    <a:pt x="163" y="120"/>
                  </a:moveTo>
                  <a:lnTo>
                    <a:pt x="152" y="198"/>
                  </a:lnTo>
                  <a:lnTo>
                    <a:pt x="128" y="257"/>
                  </a:lnTo>
                  <a:lnTo>
                    <a:pt x="56" y="208"/>
                  </a:lnTo>
                  <a:lnTo>
                    <a:pt x="34" y="201"/>
                  </a:lnTo>
                  <a:lnTo>
                    <a:pt x="34" y="152"/>
                  </a:lnTo>
                  <a:lnTo>
                    <a:pt x="45" y="150"/>
                  </a:lnTo>
                  <a:lnTo>
                    <a:pt x="61" y="134"/>
                  </a:lnTo>
                  <a:lnTo>
                    <a:pt x="64" y="78"/>
                  </a:lnTo>
                  <a:lnTo>
                    <a:pt x="40" y="65"/>
                  </a:lnTo>
                  <a:lnTo>
                    <a:pt x="24" y="83"/>
                  </a:lnTo>
                  <a:lnTo>
                    <a:pt x="21" y="59"/>
                  </a:lnTo>
                  <a:lnTo>
                    <a:pt x="0" y="51"/>
                  </a:lnTo>
                  <a:lnTo>
                    <a:pt x="23" y="1"/>
                  </a:lnTo>
                  <a:lnTo>
                    <a:pt x="29" y="19"/>
                  </a:lnTo>
                  <a:lnTo>
                    <a:pt x="67" y="32"/>
                  </a:lnTo>
                  <a:lnTo>
                    <a:pt x="111" y="32"/>
                  </a:lnTo>
                  <a:lnTo>
                    <a:pt x="122" y="1"/>
                  </a:lnTo>
                  <a:lnTo>
                    <a:pt x="175" y="0"/>
                  </a:lnTo>
                  <a:lnTo>
                    <a:pt x="226" y="19"/>
                  </a:lnTo>
                  <a:lnTo>
                    <a:pt x="207" y="62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5" name="Freeform 248"/>
            <p:cNvSpPr>
              <a:spLocks/>
            </p:cNvSpPr>
            <p:nvPr/>
          </p:nvSpPr>
          <p:spPr bwMode="auto">
            <a:xfrm>
              <a:off x="5963821" y="4956605"/>
              <a:ext cx="65526" cy="108134"/>
            </a:xfrm>
            <a:custGeom>
              <a:avLst/>
              <a:gdLst>
                <a:gd name="T0" fmla="*/ 2147483647 w 146"/>
                <a:gd name="T1" fmla="*/ 2147483647 h 241"/>
                <a:gd name="T2" fmla="*/ 2147483647 w 146"/>
                <a:gd name="T3" fmla="*/ 2147483647 h 241"/>
                <a:gd name="T4" fmla="*/ 2147483647 w 146"/>
                <a:gd name="T5" fmla="*/ 2147483647 h 241"/>
                <a:gd name="T6" fmla="*/ 2147483647 w 146"/>
                <a:gd name="T7" fmla="*/ 2147483647 h 241"/>
                <a:gd name="T8" fmla="*/ 2147483647 w 146"/>
                <a:gd name="T9" fmla="*/ 2147483647 h 241"/>
                <a:gd name="T10" fmla="*/ 2147483647 w 146"/>
                <a:gd name="T11" fmla="*/ 2147483647 h 241"/>
                <a:gd name="T12" fmla="*/ 2147483647 w 146"/>
                <a:gd name="T13" fmla="*/ 0 h 241"/>
                <a:gd name="T14" fmla="*/ 2147483647 w 146"/>
                <a:gd name="T15" fmla="*/ 2147483647 h 241"/>
                <a:gd name="T16" fmla="*/ 2147483647 w 146"/>
                <a:gd name="T17" fmla="*/ 2147483647 h 241"/>
                <a:gd name="T18" fmla="*/ 0 w 146"/>
                <a:gd name="T19" fmla="*/ 2147483647 h 241"/>
                <a:gd name="T20" fmla="*/ 2147483647 w 146"/>
                <a:gd name="T21" fmla="*/ 2147483647 h 241"/>
                <a:gd name="T22" fmla="*/ 2147483647 w 146"/>
                <a:gd name="T23" fmla="*/ 2147483647 h 241"/>
                <a:gd name="T24" fmla="*/ 2147483647 w 146"/>
                <a:gd name="T25" fmla="*/ 2147483647 h 241"/>
                <a:gd name="T26" fmla="*/ 2147483647 w 146"/>
                <a:gd name="T27" fmla="*/ 2147483647 h 241"/>
                <a:gd name="T28" fmla="*/ 2147483647 w 146"/>
                <a:gd name="T29" fmla="*/ 2147483647 h 241"/>
                <a:gd name="T30" fmla="*/ 2147483647 w 146"/>
                <a:gd name="T31" fmla="*/ 2147483647 h 241"/>
                <a:gd name="T32" fmla="*/ 2147483647 w 146"/>
                <a:gd name="T33" fmla="*/ 2147483647 h 241"/>
                <a:gd name="T34" fmla="*/ 2147483647 w 146"/>
                <a:gd name="T35" fmla="*/ 2147483647 h 241"/>
                <a:gd name="T36" fmla="*/ 2147483647 w 146"/>
                <a:gd name="T37" fmla="*/ 2147483647 h 2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241"/>
                <a:gd name="T59" fmla="*/ 146 w 146"/>
                <a:gd name="T60" fmla="*/ 241 h 2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241">
                  <a:moveTo>
                    <a:pt x="128" y="174"/>
                  </a:moveTo>
                  <a:lnTo>
                    <a:pt x="136" y="105"/>
                  </a:lnTo>
                  <a:lnTo>
                    <a:pt x="144" y="89"/>
                  </a:lnTo>
                  <a:lnTo>
                    <a:pt x="132" y="72"/>
                  </a:lnTo>
                  <a:lnTo>
                    <a:pt x="133" y="49"/>
                  </a:lnTo>
                  <a:lnTo>
                    <a:pt x="61" y="0"/>
                  </a:lnTo>
                  <a:lnTo>
                    <a:pt x="15" y="105"/>
                  </a:lnTo>
                  <a:lnTo>
                    <a:pt x="15" y="134"/>
                  </a:lnTo>
                  <a:lnTo>
                    <a:pt x="0" y="142"/>
                  </a:lnTo>
                  <a:lnTo>
                    <a:pt x="39" y="163"/>
                  </a:lnTo>
                  <a:lnTo>
                    <a:pt x="44" y="193"/>
                  </a:lnTo>
                  <a:lnTo>
                    <a:pt x="66" y="227"/>
                  </a:lnTo>
                  <a:lnTo>
                    <a:pt x="71" y="241"/>
                  </a:lnTo>
                  <a:lnTo>
                    <a:pt x="112" y="240"/>
                  </a:lnTo>
                  <a:lnTo>
                    <a:pt x="146" y="193"/>
                  </a:lnTo>
                  <a:lnTo>
                    <a:pt x="128" y="17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6" name="Freeform 249"/>
            <p:cNvSpPr>
              <a:spLocks/>
            </p:cNvSpPr>
            <p:nvPr/>
          </p:nvSpPr>
          <p:spPr bwMode="auto">
            <a:xfrm>
              <a:off x="5957538" y="5020319"/>
              <a:ext cx="35905" cy="48010"/>
            </a:xfrm>
            <a:custGeom>
              <a:avLst/>
              <a:gdLst>
                <a:gd name="T0" fmla="*/ 2147483647 w 80"/>
                <a:gd name="T1" fmla="*/ 2147483647 h 107"/>
                <a:gd name="T2" fmla="*/ 2147483647 w 80"/>
                <a:gd name="T3" fmla="*/ 2147483647 h 107"/>
                <a:gd name="T4" fmla="*/ 2147483647 w 80"/>
                <a:gd name="T5" fmla="*/ 0 h 107"/>
                <a:gd name="T6" fmla="*/ 0 w 80"/>
                <a:gd name="T7" fmla="*/ 2147483647 h 107"/>
                <a:gd name="T8" fmla="*/ 2147483647 w 80"/>
                <a:gd name="T9" fmla="*/ 2147483647 h 107"/>
                <a:gd name="T10" fmla="*/ 2147483647 w 80"/>
                <a:gd name="T11" fmla="*/ 2147483647 h 107"/>
                <a:gd name="T12" fmla="*/ 2147483647 w 80"/>
                <a:gd name="T13" fmla="*/ 2147483647 h 107"/>
                <a:gd name="T14" fmla="*/ 2147483647 w 80"/>
                <a:gd name="T15" fmla="*/ 2147483647 h 107"/>
                <a:gd name="T16" fmla="*/ 2147483647 w 80"/>
                <a:gd name="T17" fmla="*/ 2147483647 h 107"/>
                <a:gd name="T18" fmla="*/ 2147483647 w 80"/>
                <a:gd name="T19" fmla="*/ 2147483647 h 107"/>
                <a:gd name="T20" fmla="*/ 2147483647 w 80"/>
                <a:gd name="T21" fmla="*/ 2147483647 h 107"/>
                <a:gd name="T22" fmla="*/ 2147483647 w 80"/>
                <a:gd name="T23" fmla="*/ 2147483647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07"/>
                <a:gd name="T38" fmla="*/ 80 w 80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07">
                  <a:moveTo>
                    <a:pt x="58" y="51"/>
                  </a:moveTo>
                  <a:lnTo>
                    <a:pt x="53" y="21"/>
                  </a:lnTo>
                  <a:lnTo>
                    <a:pt x="14" y="0"/>
                  </a:lnTo>
                  <a:lnTo>
                    <a:pt x="0" y="19"/>
                  </a:lnTo>
                  <a:lnTo>
                    <a:pt x="14" y="75"/>
                  </a:lnTo>
                  <a:lnTo>
                    <a:pt x="32" y="72"/>
                  </a:lnTo>
                  <a:lnTo>
                    <a:pt x="40" y="107"/>
                  </a:lnTo>
                  <a:lnTo>
                    <a:pt x="56" y="88"/>
                  </a:lnTo>
                  <a:lnTo>
                    <a:pt x="80" y="85"/>
                  </a:lnTo>
                  <a:lnTo>
                    <a:pt x="58" y="5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7" name="Freeform 250"/>
            <p:cNvSpPr>
              <a:spLocks/>
            </p:cNvSpPr>
            <p:nvPr/>
          </p:nvSpPr>
          <p:spPr bwMode="auto">
            <a:xfrm>
              <a:off x="5842642" y="4810332"/>
              <a:ext cx="138683" cy="148517"/>
            </a:xfrm>
            <a:custGeom>
              <a:avLst/>
              <a:gdLst>
                <a:gd name="T0" fmla="*/ 0 w 309"/>
                <a:gd name="T1" fmla="*/ 2147483647 h 331"/>
                <a:gd name="T2" fmla="*/ 2147483647 w 309"/>
                <a:gd name="T3" fmla="*/ 0 h 331"/>
                <a:gd name="T4" fmla="*/ 2147483647 w 309"/>
                <a:gd name="T5" fmla="*/ 2147483647 h 331"/>
                <a:gd name="T6" fmla="*/ 2147483647 w 309"/>
                <a:gd name="T7" fmla="*/ 2147483647 h 331"/>
                <a:gd name="T8" fmla="*/ 2147483647 w 309"/>
                <a:gd name="T9" fmla="*/ 2147483647 h 331"/>
                <a:gd name="T10" fmla="*/ 2147483647 w 309"/>
                <a:gd name="T11" fmla="*/ 2147483647 h 331"/>
                <a:gd name="T12" fmla="*/ 2147483647 w 309"/>
                <a:gd name="T13" fmla="*/ 2147483647 h 331"/>
                <a:gd name="T14" fmla="*/ 2147483647 w 309"/>
                <a:gd name="T15" fmla="*/ 2147483647 h 331"/>
                <a:gd name="T16" fmla="*/ 2147483647 w 309"/>
                <a:gd name="T17" fmla="*/ 2147483647 h 331"/>
                <a:gd name="T18" fmla="*/ 2147483647 w 309"/>
                <a:gd name="T19" fmla="*/ 2147483647 h 331"/>
                <a:gd name="T20" fmla="*/ 2147483647 w 309"/>
                <a:gd name="T21" fmla="*/ 2147483647 h 331"/>
                <a:gd name="T22" fmla="*/ 2147483647 w 309"/>
                <a:gd name="T23" fmla="*/ 2147483647 h 331"/>
                <a:gd name="T24" fmla="*/ 2147483647 w 309"/>
                <a:gd name="T25" fmla="*/ 2147483647 h 331"/>
                <a:gd name="T26" fmla="*/ 2147483647 w 309"/>
                <a:gd name="T27" fmla="*/ 2147483647 h 331"/>
                <a:gd name="T28" fmla="*/ 2147483647 w 309"/>
                <a:gd name="T29" fmla="*/ 2147483647 h 331"/>
                <a:gd name="T30" fmla="*/ 2147483647 w 309"/>
                <a:gd name="T31" fmla="*/ 2147483647 h 331"/>
                <a:gd name="T32" fmla="*/ 2147483647 w 309"/>
                <a:gd name="T33" fmla="*/ 2147483647 h 331"/>
                <a:gd name="T34" fmla="*/ 2147483647 w 309"/>
                <a:gd name="T35" fmla="*/ 2147483647 h 331"/>
                <a:gd name="T36" fmla="*/ 2147483647 w 309"/>
                <a:gd name="T37" fmla="*/ 2147483647 h 331"/>
                <a:gd name="T38" fmla="*/ 2147483647 w 309"/>
                <a:gd name="T39" fmla="*/ 2147483647 h 331"/>
                <a:gd name="T40" fmla="*/ 2147483647 w 309"/>
                <a:gd name="T41" fmla="*/ 2147483647 h 331"/>
                <a:gd name="T42" fmla="*/ 2147483647 w 309"/>
                <a:gd name="T43" fmla="*/ 2147483647 h 331"/>
                <a:gd name="T44" fmla="*/ 2147483647 w 309"/>
                <a:gd name="T45" fmla="*/ 2147483647 h 331"/>
                <a:gd name="T46" fmla="*/ 2147483647 w 309"/>
                <a:gd name="T47" fmla="*/ 2147483647 h 331"/>
                <a:gd name="T48" fmla="*/ 2147483647 w 309"/>
                <a:gd name="T49" fmla="*/ 2147483647 h 331"/>
                <a:gd name="T50" fmla="*/ 2147483647 w 309"/>
                <a:gd name="T51" fmla="*/ 2147483647 h 331"/>
                <a:gd name="T52" fmla="*/ 2147483647 w 309"/>
                <a:gd name="T53" fmla="*/ 2147483647 h 331"/>
                <a:gd name="T54" fmla="*/ 2147483647 w 309"/>
                <a:gd name="T55" fmla="*/ 2147483647 h 331"/>
                <a:gd name="T56" fmla="*/ 2147483647 w 309"/>
                <a:gd name="T57" fmla="*/ 2147483647 h 331"/>
                <a:gd name="T58" fmla="*/ 0 w 309"/>
                <a:gd name="T59" fmla="*/ 2147483647 h 331"/>
                <a:gd name="T60" fmla="*/ 0 w 309"/>
                <a:gd name="T61" fmla="*/ 2147483647 h 331"/>
                <a:gd name="T62" fmla="*/ 0 w 309"/>
                <a:gd name="T63" fmla="*/ 2147483647 h 3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9"/>
                <a:gd name="T97" fmla="*/ 0 h 331"/>
                <a:gd name="T98" fmla="*/ 309 w 309"/>
                <a:gd name="T99" fmla="*/ 331 h 3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9" h="331">
                  <a:moveTo>
                    <a:pt x="0" y="17"/>
                  </a:moveTo>
                  <a:lnTo>
                    <a:pt x="54" y="0"/>
                  </a:lnTo>
                  <a:lnTo>
                    <a:pt x="77" y="16"/>
                  </a:lnTo>
                  <a:lnTo>
                    <a:pt x="101" y="88"/>
                  </a:lnTo>
                  <a:lnTo>
                    <a:pt x="98" y="121"/>
                  </a:lnTo>
                  <a:lnTo>
                    <a:pt x="85" y="123"/>
                  </a:lnTo>
                  <a:lnTo>
                    <a:pt x="115" y="161"/>
                  </a:lnTo>
                  <a:lnTo>
                    <a:pt x="160" y="172"/>
                  </a:lnTo>
                  <a:lnTo>
                    <a:pt x="158" y="203"/>
                  </a:lnTo>
                  <a:lnTo>
                    <a:pt x="205" y="215"/>
                  </a:lnTo>
                  <a:lnTo>
                    <a:pt x="238" y="238"/>
                  </a:lnTo>
                  <a:lnTo>
                    <a:pt x="286" y="251"/>
                  </a:lnTo>
                  <a:lnTo>
                    <a:pt x="309" y="270"/>
                  </a:lnTo>
                  <a:lnTo>
                    <a:pt x="258" y="308"/>
                  </a:lnTo>
                  <a:lnTo>
                    <a:pt x="221" y="299"/>
                  </a:lnTo>
                  <a:lnTo>
                    <a:pt x="102" y="331"/>
                  </a:lnTo>
                  <a:lnTo>
                    <a:pt x="99" y="316"/>
                  </a:lnTo>
                  <a:lnTo>
                    <a:pt x="85" y="315"/>
                  </a:lnTo>
                  <a:lnTo>
                    <a:pt x="90" y="287"/>
                  </a:lnTo>
                  <a:lnTo>
                    <a:pt x="64" y="295"/>
                  </a:lnTo>
                  <a:lnTo>
                    <a:pt x="56" y="222"/>
                  </a:lnTo>
                  <a:lnTo>
                    <a:pt x="64" y="201"/>
                  </a:lnTo>
                  <a:lnTo>
                    <a:pt x="59" y="177"/>
                  </a:lnTo>
                  <a:lnTo>
                    <a:pt x="70" y="163"/>
                  </a:lnTo>
                  <a:lnTo>
                    <a:pt x="72" y="139"/>
                  </a:lnTo>
                  <a:lnTo>
                    <a:pt x="53" y="111"/>
                  </a:lnTo>
                  <a:lnTo>
                    <a:pt x="50" y="57"/>
                  </a:lnTo>
                  <a:lnTo>
                    <a:pt x="34" y="35"/>
                  </a:lnTo>
                  <a:lnTo>
                    <a:pt x="5" y="4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8" name="Freeform 251"/>
            <p:cNvSpPr>
              <a:spLocks/>
            </p:cNvSpPr>
            <p:nvPr/>
          </p:nvSpPr>
          <p:spPr bwMode="auto">
            <a:xfrm>
              <a:off x="5841745" y="4931479"/>
              <a:ext cx="149455" cy="88840"/>
            </a:xfrm>
            <a:custGeom>
              <a:avLst/>
              <a:gdLst>
                <a:gd name="T0" fmla="*/ 2147483647 w 333"/>
                <a:gd name="T1" fmla="*/ 2147483647 h 198"/>
                <a:gd name="T2" fmla="*/ 2147483647 w 333"/>
                <a:gd name="T3" fmla="*/ 2147483647 h 198"/>
                <a:gd name="T4" fmla="*/ 2147483647 w 333"/>
                <a:gd name="T5" fmla="*/ 2147483647 h 198"/>
                <a:gd name="T6" fmla="*/ 2147483647 w 333"/>
                <a:gd name="T7" fmla="*/ 2147483647 h 198"/>
                <a:gd name="T8" fmla="*/ 2147483647 w 333"/>
                <a:gd name="T9" fmla="*/ 2147483647 h 198"/>
                <a:gd name="T10" fmla="*/ 2147483647 w 333"/>
                <a:gd name="T11" fmla="*/ 2147483647 h 198"/>
                <a:gd name="T12" fmla="*/ 2147483647 w 333"/>
                <a:gd name="T13" fmla="*/ 2147483647 h 198"/>
                <a:gd name="T14" fmla="*/ 2147483647 w 333"/>
                <a:gd name="T15" fmla="*/ 2147483647 h 198"/>
                <a:gd name="T16" fmla="*/ 2147483647 w 333"/>
                <a:gd name="T17" fmla="*/ 0 h 198"/>
                <a:gd name="T18" fmla="*/ 2147483647 w 333"/>
                <a:gd name="T19" fmla="*/ 2147483647 h 198"/>
                <a:gd name="T20" fmla="*/ 2147483647 w 333"/>
                <a:gd name="T21" fmla="*/ 2147483647 h 198"/>
                <a:gd name="T22" fmla="*/ 2147483647 w 333"/>
                <a:gd name="T23" fmla="*/ 2147483647 h 198"/>
                <a:gd name="T24" fmla="*/ 2147483647 w 333"/>
                <a:gd name="T25" fmla="*/ 2147483647 h 198"/>
                <a:gd name="T26" fmla="*/ 2147483647 w 333"/>
                <a:gd name="T27" fmla="*/ 2147483647 h 198"/>
                <a:gd name="T28" fmla="*/ 2147483647 w 333"/>
                <a:gd name="T29" fmla="*/ 2147483647 h 198"/>
                <a:gd name="T30" fmla="*/ 2147483647 w 333"/>
                <a:gd name="T31" fmla="*/ 2147483647 h 198"/>
                <a:gd name="T32" fmla="*/ 2147483647 w 333"/>
                <a:gd name="T33" fmla="*/ 2147483647 h 198"/>
                <a:gd name="T34" fmla="*/ 2147483647 w 333"/>
                <a:gd name="T35" fmla="*/ 2147483647 h 198"/>
                <a:gd name="T36" fmla="*/ 2147483647 w 333"/>
                <a:gd name="T37" fmla="*/ 2147483647 h 198"/>
                <a:gd name="T38" fmla="*/ 2147483647 w 333"/>
                <a:gd name="T39" fmla="*/ 2147483647 h 198"/>
                <a:gd name="T40" fmla="*/ 2147483647 w 333"/>
                <a:gd name="T41" fmla="*/ 2147483647 h 198"/>
                <a:gd name="T42" fmla="*/ 2147483647 w 333"/>
                <a:gd name="T43" fmla="*/ 2147483647 h 198"/>
                <a:gd name="T44" fmla="*/ 0 w 333"/>
                <a:gd name="T45" fmla="*/ 2147483647 h 198"/>
                <a:gd name="T46" fmla="*/ 2147483647 w 333"/>
                <a:gd name="T47" fmla="*/ 2147483647 h 198"/>
                <a:gd name="T48" fmla="*/ 2147483647 w 333"/>
                <a:gd name="T49" fmla="*/ 2147483647 h 198"/>
                <a:gd name="T50" fmla="*/ 2147483647 w 333"/>
                <a:gd name="T51" fmla="*/ 2147483647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3"/>
                <a:gd name="T79" fmla="*/ 0 h 198"/>
                <a:gd name="T80" fmla="*/ 333 w 333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3" h="198">
                  <a:moveTo>
                    <a:pt x="13" y="45"/>
                  </a:moveTo>
                  <a:lnTo>
                    <a:pt x="66" y="25"/>
                  </a:lnTo>
                  <a:lnTo>
                    <a:pt x="92" y="17"/>
                  </a:lnTo>
                  <a:lnTo>
                    <a:pt x="87" y="45"/>
                  </a:lnTo>
                  <a:lnTo>
                    <a:pt x="101" y="46"/>
                  </a:lnTo>
                  <a:lnTo>
                    <a:pt x="104" y="61"/>
                  </a:lnTo>
                  <a:lnTo>
                    <a:pt x="223" y="29"/>
                  </a:lnTo>
                  <a:lnTo>
                    <a:pt x="260" y="38"/>
                  </a:lnTo>
                  <a:lnTo>
                    <a:pt x="311" y="0"/>
                  </a:lnTo>
                  <a:lnTo>
                    <a:pt x="311" y="49"/>
                  </a:lnTo>
                  <a:lnTo>
                    <a:pt x="333" y="56"/>
                  </a:lnTo>
                  <a:lnTo>
                    <a:pt x="287" y="161"/>
                  </a:lnTo>
                  <a:lnTo>
                    <a:pt x="287" y="190"/>
                  </a:lnTo>
                  <a:lnTo>
                    <a:pt x="272" y="198"/>
                  </a:lnTo>
                  <a:lnTo>
                    <a:pt x="228" y="168"/>
                  </a:lnTo>
                  <a:lnTo>
                    <a:pt x="208" y="181"/>
                  </a:lnTo>
                  <a:lnTo>
                    <a:pt x="186" y="163"/>
                  </a:lnTo>
                  <a:lnTo>
                    <a:pt x="154" y="171"/>
                  </a:lnTo>
                  <a:lnTo>
                    <a:pt x="140" y="147"/>
                  </a:lnTo>
                  <a:lnTo>
                    <a:pt x="96" y="177"/>
                  </a:lnTo>
                  <a:lnTo>
                    <a:pt x="48" y="133"/>
                  </a:lnTo>
                  <a:lnTo>
                    <a:pt x="61" y="101"/>
                  </a:lnTo>
                  <a:lnTo>
                    <a:pt x="0" y="54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9" name="Freeform 252"/>
            <p:cNvSpPr>
              <a:spLocks/>
            </p:cNvSpPr>
            <p:nvPr/>
          </p:nvSpPr>
          <p:spPr bwMode="auto">
            <a:xfrm>
              <a:off x="5890665" y="5517021"/>
              <a:ext cx="113550" cy="95571"/>
            </a:xfrm>
            <a:custGeom>
              <a:avLst/>
              <a:gdLst>
                <a:gd name="T0" fmla="*/ 2147483647 w 253"/>
                <a:gd name="T1" fmla="*/ 2147483647 h 213"/>
                <a:gd name="T2" fmla="*/ 2147483647 w 253"/>
                <a:gd name="T3" fmla="*/ 2147483647 h 213"/>
                <a:gd name="T4" fmla="*/ 2147483647 w 253"/>
                <a:gd name="T5" fmla="*/ 2147483647 h 213"/>
                <a:gd name="T6" fmla="*/ 2147483647 w 253"/>
                <a:gd name="T7" fmla="*/ 2147483647 h 213"/>
                <a:gd name="T8" fmla="*/ 2147483647 w 253"/>
                <a:gd name="T9" fmla="*/ 2147483647 h 213"/>
                <a:gd name="T10" fmla="*/ 2147483647 w 253"/>
                <a:gd name="T11" fmla="*/ 2147483647 h 213"/>
                <a:gd name="T12" fmla="*/ 2147483647 w 253"/>
                <a:gd name="T13" fmla="*/ 2147483647 h 213"/>
                <a:gd name="T14" fmla="*/ 2147483647 w 253"/>
                <a:gd name="T15" fmla="*/ 2147483647 h 213"/>
                <a:gd name="T16" fmla="*/ 2147483647 w 253"/>
                <a:gd name="T17" fmla="*/ 2147483647 h 213"/>
                <a:gd name="T18" fmla="*/ 2147483647 w 253"/>
                <a:gd name="T19" fmla="*/ 2147483647 h 213"/>
                <a:gd name="T20" fmla="*/ 2147483647 w 253"/>
                <a:gd name="T21" fmla="*/ 2147483647 h 213"/>
                <a:gd name="T22" fmla="*/ 2147483647 w 253"/>
                <a:gd name="T23" fmla="*/ 2147483647 h 213"/>
                <a:gd name="T24" fmla="*/ 2147483647 w 253"/>
                <a:gd name="T25" fmla="*/ 2147483647 h 213"/>
                <a:gd name="T26" fmla="*/ 2147483647 w 253"/>
                <a:gd name="T27" fmla="*/ 2147483647 h 213"/>
                <a:gd name="T28" fmla="*/ 0 w 253"/>
                <a:gd name="T29" fmla="*/ 2147483647 h 213"/>
                <a:gd name="T30" fmla="*/ 2147483647 w 253"/>
                <a:gd name="T31" fmla="*/ 2147483647 h 213"/>
                <a:gd name="T32" fmla="*/ 2147483647 w 253"/>
                <a:gd name="T33" fmla="*/ 2147483647 h 213"/>
                <a:gd name="T34" fmla="*/ 2147483647 w 253"/>
                <a:gd name="T35" fmla="*/ 2147483647 h 213"/>
                <a:gd name="T36" fmla="*/ 2147483647 w 253"/>
                <a:gd name="T37" fmla="*/ 2147483647 h 213"/>
                <a:gd name="T38" fmla="*/ 2147483647 w 253"/>
                <a:gd name="T39" fmla="*/ 2147483647 h 213"/>
                <a:gd name="T40" fmla="*/ 2147483647 w 253"/>
                <a:gd name="T41" fmla="*/ 2147483647 h 213"/>
                <a:gd name="T42" fmla="*/ 2147483647 w 253"/>
                <a:gd name="T43" fmla="*/ 0 h 213"/>
                <a:gd name="T44" fmla="*/ 2147483647 w 253"/>
                <a:gd name="T45" fmla="*/ 0 h 213"/>
                <a:gd name="T46" fmla="*/ 2147483647 w 253"/>
                <a:gd name="T47" fmla="*/ 2147483647 h 213"/>
                <a:gd name="T48" fmla="*/ 2147483647 w 253"/>
                <a:gd name="T49" fmla="*/ 2147483647 h 213"/>
                <a:gd name="T50" fmla="*/ 2147483647 w 253"/>
                <a:gd name="T51" fmla="*/ 2147483647 h 213"/>
                <a:gd name="T52" fmla="*/ 2147483647 w 253"/>
                <a:gd name="T53" fmla="*/ 2147483647 h 213"/>
                <a:gd name="T54" fmla="*/ 2147483647 w 253"/>
                <a:gd name="T55" fmla="*/ 2147483647 h 213"/>
                <a:gd name="T56" fmla="*/ 2147483647 w 253"/>
                <a:gd name="T57" fmla="*/ 2147483647 h 213"/>
                <a:gd name="T58" fmla="*/ 2147483647 w 253"/>
                <a:gd name="T59" fmla="*/ 2147483647 h 213"/>
                <a:gd name="T60" fmla="*/ 2147483647 w 253"/>
                <a:gd name="T61" fmla="*/ 2147483647 h 213"/>
                <a:gd name="T62" fmla="*/ 2147483647 w 253"/>
                <a:gd name="T63" fmla="*/ 2147483647 h 213"/>
                <a:gd name="T64" fmla="*/ 2147483647 w 253"/>
                <a:gd name="T65" fmla="*/ 2147483647 h 213"/>
                <a:gd name="T66" fmla="*/ 2147483647 w 253"/>
                <a:gd name="T67" fmla="*/ 2147483647 h 213"/>
                <a:gd name="T68" fmla="*/ 2147483647 w 253"/>
                <a:gd name="T69" fmla="*/ 2147483647 h 213"/>
                <a:gd name="T70" fmla="*/ 2147483647 w 253"/>
                <a:gd name="T71" fmla="*/ 2147483647 h 213"/>
                <a:gd name="T72" fmla="*/ 2147483647 w 253"/>
                <a:gd name="T73" fmla="*/ 2147483647 h 213"/>
                <a:gd name="T74" fmla="*/ 2147483647 w 253"/>
                <a:gd name="T75" fmla="*/ 2147483647 h 213"/>
                <a:gd name="T76" fmla="*/ 2147483647 w 253"/>
                <a:gd name="T77" fmla="*/ 2147483647 h 213"/>
                <a:gd name="T78" fmla="*/ 2147483647 w 253"/>
                <a:gd name="T79" fmla="*/ 2147483647 h 213"/>
                <a:gd name="T80" fmla="*/ 2147483647 w 253"/>
                <a:gd name="T81" fmla="*/ 2147483647 h 213"/>
                <a:gd name="T82" fmla="*/ 2147483647 w 253"/>
                <a:gd name="T83" fmla="*/ 2147483647 h 213"/>
                <a:gd name="T84" fmla="*/ 2147483647 w 253"/>
                <a:gd name="T85" fmla="*/ 2147483647 h 213"/>
                <a:gd name="T86" fmla="*/ 2147483647 w 253"/>
                <a:gd name="T87" fmla="*/ 2147483647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3"/>
                <a:gd name="T133" fmla="*/ 0 h 213"/>
                <a:gd name="T134" fmla="*/ 253 w 253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3" h="213">
                  <a:moveTo>
                    <a:pt x="101" y="203"/>
                  </a:moveTo>
                  <a:lnTo>
                    <a:pt x="47" y="193"/>
                  </a:lnTo>
                  <a:lnTo>
                    <a:pt x="53" y="201"/>
                  </a:lnTo>
                  <a:lnTo>
                    <a:pt x="40" y="213"/>
                  </a:lnTo>
                  <a:lnTo>
                    <a:pt x="31" y="206"/>
                  </a:lnTo>
                  <a:lnTo>
                    <a:pt x="32" y="195"/>
                  </a:lnTo>
                  <a:lnTo>
                    <a:pt x="8" y="185"/>
                  </a:lnTo>
                  <a:lnTo>
                    <a:pt x="3" y="177"/>
                  </a:lnTo>
                  <a:lnTo>
                    <a:pt x="5" y="161"/>
                  </a:lnTo>
                  <a:lnTo>
                    <a:pt x="21" y="152"/>
                  </a:lnTo>
                  <a:lnTo>
                    <a:pt x="7" y="137"/>
                  </a:lnTo>
                  <a:lnTo>
                    <a:pt x="3" y="117"/>
                  </a:lnTo>
                  <a:lnTo>
                    <a:pt x="23" y="113"/>
                  </a:lnTo>
                  <a:lnTo>
                    <a:pt x="10" y="97"/>
                  </a:lnTo>
                  <a:lnTo>
                    <a:pt x="0" y="54"/>
                  </a:lnTo>
                  <a:lnTo>
                    <a:pt x="24" y="38"/>
                  </a:lnTo>
                  <a:lnTo>
                    <a:pt x="13" y="25"/>
                  </a:lnTo>
                  <a:lnTo>
                    <a:pt x="48" y="22"/>
                  </a:lnTo>
                  <a:lnTo>
                    <a:pt x="66" y="37"/>
                  </a:lnTo>
                  <a:lnTo>
                    <a:pt x="107" y="1"/>
                  </a:lnTo>
                  <a:lnTo>
                    <a:pt x="136" y="19"/>
                  </a:lnTo>
                  <a:lnTo>
                    <a:pt x="149" y="0"/>
                  </a:lnTo>
                  <a:lnTo>
                    <a:pt x="184" y="0"/>
                  </a:lnTo>
                  <a:lnTo>
                    <a:pt x="215" y="19"/>
                  </a:lnTo>
                  <a:lnTo>
                    <a:pt x="219" y="40"/>
                  </a:lnTo>
                  <a:lnTo>
                    <a:pt x="243" y="51"/>
                  </a:lnTo>
                  <a:lnTo>
                    <a:pt x="242" y="73"/>
                  </a:lnTo>
                  <a:lnTo>
                    <a:pt x="253" y="83"/>
                  </a:lnTo>
                  <a:lnTo>
                    <a:pt x="250" y="93"/>
                  </a:lnTo>
                  <a:lnTo>
                    <a:pt x="226" y="104"/>
                  </a:lnTo>
                  <a:lnTo>
                    <a:pt x="216" y="99"/>
                  </a:lnTo>
                  <a:lnTo>
                    <a:pt x="207" y="123"/>
                  </a:lnTo>
                  <a:lnTo>
                    <a:pt x="184" y="145"/>
                  </a:lnTo>
                  <a:lnTo>
                    <a:pt x="207" y="142"/>
                  </a:lnTo>
                  <a:lnTo>
                    <a:pt x="199" y="173"/>
                  </a:lnTo>
                  <a:lnTo>
                    <a:pt x="181" y="166"/>
                  </a:lnTo>
                  <a:lnTo>
                    <a:pt x="173" y="176"/>
                  </a:lnTo>
                  <a:lnTo>
                    <a:pt x="144" y="184"/>
                  </a:lnTo>
                  <a:lnTo>
                    <a:pt x="143" y="197"/>
                  </a:lnTo>
                  <a:lnTo>
                    <a:pt x="123" y="189"/>
                  </a:lnTo>
                  <a:lnTo>
                    <a:pt x="104" y="193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0" name="Freeform 253"/>
            <p:cNvSpPr>
              <a:spLocks/>
            </p:cNvSpPr>
            <p:nvPr/>
          </p:nvSpPr>
          <p:spPr bwMode="auto">
            <a:xfrm>
              <a:off x="5875855" y="5254985"/>
              <a:ext cx="134643" cy="106340"/>
            </a:xfrm>
            <a:custGeom>
              <a:avLst/>
              <a:gdLst>
                <a:gd name="T0" fmla="*/ 2147483647 w 300"/>
                <a:gd name="T1" fmla="*/ 2147483647 h 237"/>
                <a:gd name="T2" fmla="*/ 2147483647 w 300"/>
                <a:gd name="T3" fmla="*/ 2147483647 h 237"/>
                <a:gd name="T4" fmla="*/ 2147483647 w 300"/>
                <a:gd name="T5" fmla="*/ 0 h 237"/>
                <a:gd name="T6" fmla="*/ 2147483647 w 300"/>
                <a:gd name="T7" fmla="*/ 2147483647 h 237"/>
                <a:gd name="T8" fmla="*/ 2147483647 w 300"/>
                <a:gd name="T9" fmla="*/ 2147483647 h 237"/>
                <a:gd name="T10" fmla="*/ 2147483647 w 300"/>
                <a:gd name="T11" fmla="*/ 2147483647 h 237"/>
                <a:gd name="T12" fmla="*/ 2147483647 w 300"/>
                <a:gd name="T13" fmla="*/ 2147483647 h 237"/>
                <a:gd name="T14" fmla="*/ 2147483647 w 300"/>
                <a:gd name="T15" fmla="*/ 2147483647 h 237"/>
                <a:gd name="T16" fmla="*/ 2147483647 w 300"/>
                <a:gd name="T17" fmla="*/ 2147483647 h 237"/>
                <a:gd name="T18" fmla="*/ 2147483647 w 300"/>
                <a:gd name="T19" fmla="*/ 2147483647 h 237"/>
                <a:gd name="T20" fmla="*/ 2147483647 w 300"/>
                <a:gd name="T21" fmla="*/ 2147483647 h 237"/>
                <a:gd name="T22" fmla="*/ 2147483647 w 300"/>
                <a:gd name="T23" fmla="*/ 2147483647 h 237"/>
                <a:gd name="T24" fmla="*/ 2147483647 w 300"/>
                <a:gd name="T25" fmla="*/ 2147483647 h 237"/>
                <a:gd name="T26" fmla="*/ 2147483647 w 300"/>
                <a:gd name="T27" fmla="*/ 2147483647 h 237"/>
                <a:gd name="T28" fmla="*/ 2147483647 w 300"/>
                <a:gd name="T29" fmla="*/ 2147483647 h 237"/>
                <a:gd name="T30" fmla="*/ 2147483647 w 300"/>
                <a:gd name="T31" fmla="*/ 2147483647 h 237"/>
                <a:gd name="T32" fmla="*/ 2147483647 w 300"/>
                <a:gd name="T33" fmla="*/ 2147483647 h 237"/>
                <a:gd name="T34" fmla="*/ 2147483647 w 300"/>
                <a:gd name="T35" fmla="*/ 2147483647 h 237"/>
                <a:gd name="T36" fmla="*/ 2147483647 w 300"/>
                <a:gd name="T37" fmla="*/ 2147483647 h 237"/>
                <a:gd name="T38" fmla="*/ 2147483647 w 300"/>
                <a:gd name="T39" fmla="*/ 2147483647 h 237"/>
                <a:gd name="T40" fmla="*/ 2147483647 w 300"/>
                <a:gd name="T41" fmla="*/ 2147483647 h 237"/>
                <a:gd name="T42" fmla="*/ 2147483647 w 300"/>
                <a:gd name="T43" fmla="*/ 2147483647 h 237"/>
                <a:gd name="T44" fmla="*/ 2147483647 w 300"/>
                <a:gd name="T45" fmla="*/ 2147483647 h 237"/>
                <a:gd name="T46" fmla="*/ 2147483647 w 300"/>
                <a:gd name="T47" fmla="*/ 2147483647 h 237"/>
                <a:gd name="T48" fmla="*/ 2147483647 w 300"/>
                <a:gd name="T49" fmla="*/ 2147483647 h 237"/>
                <a:gd name="T50" fmla="*/ 0 w 300"/>
                <a:gd name="T51" fmla="*/ 2147483647 h 237"/>
                <a:gd name="T52" fmla="*/ 2147483647 w 300"/>
                <a:gd name="T53" fmla="*/ 2147483647 h 237"/>
                <a:gd name="T54" fmla="*/ 2147483647 w 300"/>
                <a:gd name="T55" fmla="*/ 2147483647 h 237"/>
                <a:gd name="T56" fmla="*/ 2147483647 w 300"/>
                <a:gd name="T57" fmla="*/ 2147483647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0"/>
                <a:gd name="T88" fmla="*/ 0 h 237"/>
                <a:gd name="T89" fmla="*/ 300 w 300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0" h="237">
                  <a:moveTo>
                    <a:pt x="16" y="66"/>
                  </a:moveTo>
                  <a:lnTo>
                    <a:pt x="24" y="66"/>
                  </a:lnTo>
                  <a:lnTo>
                    <a:pt x="35" y="0"/>
                  </a:lnTo>
                  <a:lnTo>
                    <a:pt x="48" y="29"/>
                  </a:lnTo>
                  <a:lnTo>
                    <a:pt x="76" y="54"/>
                  </a:lnTo>
                  <a:lnTo>
                    <a:pt x="99" y="50"/>
                  </a:lnTo>
                  <a:lnTo>
                    <a:pt x="113" y="67"/>
                  </a:lnTo>
                  <a:lnTo>
                    <a:pt x="132" y="64"/>
                  </a:lnTo>
                  <a:lnTo>
                    <a:pt x="163" y="5"/>
                  </a:lnTo>
                  <a:lnTo>
                    <a:pt x="206" y="53"/>
                  </a:lnTo>
                  <a:lnTo>
                    <a:pt x="222" y="37"/>
                  </a:lnTo>
                  <a:lnTo>
                    <a:pt x="230" y="58"/>
                  </a:lnTo>
                  <a:lnTo>
                    <a:pt x="260" y="74"/>
                  </a:lnTo>
                  <a:lnTo>
                    <a:pt x="265" y="106"/>
                  </a:lnTo>
                  <a:lnTo>
                    <a:pt x="300" y="134"/>
                  </a:lnTo>
                  <a:lnTo>
                    <a:pt x="291" y="179"/>
                  </a:lnTo>
                  <a:lnTo>
                    <a:pt x="243" y="210"/>
                  </a:lnTo>
                  <a:lnTo>
                    <a:pt x="196" y="219"/>
                  </a:lnTo>
                  <a:lnTo>
                    <a:pt x="161" y="237"/>
                  </a:lnTo>
                  <a:lnTo>
                    <a:pt x="126" y="222"/>
                  </a:lnTo>
                  <a:lnTo>
                    <a:pt x="99" y="195"/>
                  </a:lnTo>
                  <a:lnTo>
                    <a:pt x="113" y="150"/>
                  </a:lnTo>
                  <a:lnTo>
                    <a:pt x="62" y="123"/>
                  </a:lnTo>
                  <a:lnTo>
                    <a:pt x="52" y="149"/>
                  </a:lnTo>
                  <a:lnTo>
                    <a:pt x="24" y="138"/>
                  </a:lnTo>
                  <a:lnTo>
                    <a:pt x="0" y="96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1" name="Freeform 254"/>
            <p:cNvSpPr>
              <a:spLocks/>
            </p:cNvSpPr>
            <p:nvPr/>
          </p:nvSpPr>
          <p:spPr bwMode="auto">
            <a:xfrm>
              <a:off x="5887972" y="5194861"/>
              <a:ext cx="108163" cy="90187"/>
            </a:xfrm>
            <a:custGeom>
              <a:avLst/>
              <a:gdLst>
                <a:gd name="T0" fmla="*/ 2147483647 w 241"/>
                <a:gd name="T1" fmla="*/ 0 h 201"/>
                <a:gd name="T2" fmla="*/ 2147483647 w 241"/>
                <a:gd name="T3" fmla="*/ 2147483647 h 201"/>
                <a:gd name="T4" fmla="*/ 2147483647 w 241"/>
                <a:gd name="T5" fmla="*/ 2147483647 h 201"/>
                <a:gd name="T6" fmla="*/ 2147483647 w 241"/>
                <a:gd name="T7" fmla="*/ 2147483647 h 201"/>
                <a:gd name="T8" fmla="*/ 2147483647 w 241"/>
                <a:gd name="T9" fmla="*/ 2147483647 h 201"/>
                <a:gd name="T10" fmla="*/ 2147483647 w 241"/>
                <a:gd name="T11" fmla="*/ 2147483647 h 201"/>
                <a:gd name="T12" fmla="*/ 2147483647 w 241"/>
                <a:gd name="T13" fmla="*/ 2147483647 h 201"/>
                <a:gd name="T14" fmla="*/ 2147483647 w 241"/>
                <a:gd name="T15" fmla="*/ 2147483647 h 201"/>
                <a:gd name="T16" fmla="*/ 2147483647 w 241"/>
                <a:gd name="T17" fmla="*/ 2147483647 h 201"/>
                <a:gd name="T18" fmla="*/ 0 w 241"/>
                <a:gd name="T19" fmla="*/ 2147483647 h 201"/>
                <a:gd name="T20" fmla="*/ 2147483647 w 241"/>
                <a:gd name="T21" fmla="*/ 2147483647 h 201"/>
                <a:gd name="T22" fmla="*/ 2147483647 w 241"/>
                <a:gd name="T23" fmla="*/ 2147483647 h 201"/>
                <a:gd name="T24" fmla="*/ 2147483647 w 241"/>
                <a:gd name="T25" fmla="*/ 2147483647 h 201"/>
                <a:gd name="T26" fmla="*/ 2147483647 w 241"/>
                <a:gd name="T27" fmla="*/ 2147483647 h 201"/>
                <a:gd name="T28" fmla="*/ 2147483647 w 241"/>
                <a:gd name="T29" fmla="*/ 2147483647 h 201"/>
                <a:gd name="T30" fmla="*/ 2147483647 w 241"/>
                <a:gd name="T31" fmla="*/ 2147483647 h 201"/>
                <a:gd name="T32" fmla="*/ 2147483647 w 241"/>
                <a:gd name="T33" fmla="*/ 2147483647 h 201"/>
                <a:gd name="T34" fmla="*/ 2147483647 w 241"/>
                <a:gd name="T35" fmla="*/ 2147483647 h 201"/>
                <a:gd name="T36" fmla="*/ 2147483647 w 241"/>
                <a:gd name="T37" fmla="*/ 2147483647 h 201"/>
                <a:gd name="T38" fmla="*/ 2147483647 w 241"/>
                <a:gd name="T39" fmla="*/ 2147483647 h 201"/>
                <a:gd name="T40" fmla="*/ 2147483647 w 241"/>
                <a:gd name="T41" fmla="*/ 2147483647 h 201"/>
                <a:gd name="T42" fmla="*/ 2147483647 w 241"/>
                <a:gd name="T43" fmla="*/ 2147483647 h 201"/>
                <a:gd name="T44" fmla="*/ 2147483647 w 241"/>
                <a:gd name="T45" fmla="*/ 2147483647 h 201"/>
                <a:gd name="T46" fmla="*/ 2147483647 w 241"/>
                <a:gd name="T47" fmla="*/ 2147483647 h 201"/>
                <a:gd name="T48" fmla="*/ 2147483647 w 241"/>
                <a:gd name="T49" fmla="*/ 2147483647 h 201"/>
                <a:gd name="T50" fmla="*/ 2147483647 w 241"/>
                <a:gd name="T51" fmla="*/ 0 h 201"/>
                <a:gd name="T52" fmla="*/ 2147483647 w 241"/>
                <a:gd name="T53" fmla="*/ 0 h 201"/>
                <a:gd name="T54" fmla="*/ 2147483647 w 241"/>
                <a:gd name="T55" fmla="*/ 0 h 2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1"/>
                <a:gd name="T85" fmla="*/ 0 h 201"/>
                <a:gd name="T86" fmla="*/ 241 w 241"/>
                <a:gd name="T87" fmla="*/ 201 h 2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1" h="201">
                  <a:moveTo>
                    <a:pt x="169" y="0"/>
                  </a:moveTo>
                  <a:lnTo>
                    <a:pt x="129" y="3"/>
                  </a:lnTo>
                  <a:lnTo>
                    <a:pt x="105" y="21"/>
                  </a:lnTo>
                  <a:lnTo>
                    <a:pt x="99" y="13"/>
                  </a:lnTo>
                  <a:lnTo>
                    <a:pt x="88" y="17"/>
                  </a:lnTo>
                  <a:lnTo>
                    <a:pt x="80" y="40"/>
                  </a:lnTo>
                  <a:lnTo>
                    <a:pt x="93" y="51"/>
                  </a:lnTo>
                  <a:lnTo>
                    <a:pt x="64" y="75"/>
                  </a:lnTo>
                  <a:lnTo>
                    <a:pt x="32" y="81"/>
                  </a:lnTo>
                  <a:lnTo>
                    <a:pt x="0" y="97"/>
                  </a:lnTo>
                  <a:lnTo>
                    <a:pt x="8" y="134"/>
                  </a:lnTo>
                  <a:lnTo>
                    <a:pt x="21" y="163"/>
                  </a:lnTo>
                  <a:lnTo>
                    <a:pt x="49" y="188"/>
                  </a:lnTo>
                  <a:lnTo>
                    <a:pt x="72" y="184"/>
                  </a:lnTo>
                  <a:lnTo>
                    <a:pt x="86" y="201"/>
                  </a:lnTo>
                  <a:lnTo>
                    <a:pt x="105" y="198"/>
                  </a:lnTo>
                  <a:lnTo>
                    <a:pt x="136" y="139"/>
                  </a:lnTo>
                  <a:lnTo>
                    <a:pt x="179" y="187"/>
                  </a:lnTo>
                  <a:lnTo>
                    <a:pt x="195" y="171"/>
                  </a:lnTo>
                  <a:lnTo>
                    <a:pt x="241" y="126"/>
                  </a:lnTo>
                  <a:lnTo>
                    <a:pt x="208" y="80"/>
                  </a:lnTo>
                  <a:lnTo>
                    <a:pt x="185" y="69"/>
                  </a:lnTo>
                  <a:lnTo>
                    <a:pt x="200" y="32"/>
                  </a:lnTo>
                  <a:lnTo>
                    <a:pt x="181" y="14"/>
                  </a:lnTo>
                  <a:lnTo>
                    <a:pt x="187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2" name="Freeform 255"/>
            <p:cNvSpPr>
              <a:spLocks/>
            </p:cNvSpPr>
            <p:nvPr/>
          </p:nvSpPr>
          <p:spPr bwMode="auto">
            <a:xfrm>
              <a:off x="5872712" y="5052625"/>
              <a:ext cx="113550" cy="123390"/>
            </a:xfrm>
            <a:custGeom>
              <a:avLst/>
              <a:gdLst>
                <a:gd name="T0" fmla="*/ 2147483647 w 253"/>
                <a:gd name="T1" fmla="*/ 2147483647 h 275"/>
                <a:gd name="T2" fmla="*/ 2147483647 w 253"/>
                <a:gd name="T3" fmla="*/ 0 h 275"/>
                <a:gd name="T4" fmla="*/ 2147483647 w 253"/>
                <a:gd name="T5" fmla="*/ 2147483647 h 275"/>
                <a:gd name="T6" fmla="*/ 2147483647 w 253"/>
                <a:gd name="T7" fmla="*/ 0 h 275"/>
                <a:gd name="T8" fmla="*/ 2147483647 w 253"/>
                <a:gd name="T9" fmla="*/ 2147483647 h 275"/>
                <a:gd name="T10" fmla="*/ 2147483647 w 253"/>
                <a:gd name="T11" fmla="*/ 2147483647 h 275"/>
                <a:gd name="T12" fmla="*/ 2147483647 w 253"/>
                <a:gd name="T13" fmla="*/ 2147483647 h 275"/>
                <a:gd name="T14" fmla="*/ 2147483647 w 253"/>
                <a:gd name="T15" fmla="*/ 2147483647 h 275"/>
                <a:gd name="T16" fmla="*/ 2147483647 w 253"/>
                <a:gd name="T17" fmla="*/ 2147483647 h 275"/>
                <a:gd name="T18" fmla="*/ 2147483647 w 253"/>
                <a:gd name="T19" fmla="*/ 2147483647 h 275"/>
                <a:gd name="T20" fmla="*/ 2147483647 w 253"/>
                <a:gd name="T21" fmla="*/ 2147483647 h 275"/>
                <a:gd name="T22" fmla="*/ 2147483647 w 253"/>
                <a:gd name="T23" fmla="*/ 2147483647 h 275"/>
                <a:gd name="T24" fmla="*/ 2147483647 w 253"/>
                <a:gd name="T25" fmla="*/ 2147483647 h 275"/>
                <a:gd name="T26" fmla="*/ 2147483647 w 253"/>
                <a:gd name="T27" fmla="*/ 2147483647 h 275"/>
                <a:gd name="T28" fmla="*/ 2147483647 w 253"/>
                <a:gd name="T29" fmla="*/ 2147483647 h 275"/>
                <a:gd name="T30" fmla="*/ 2147483647 w 253"/>
                <a:gd name="T31" fmla="*/ 2147483647 h 275"/>
                <a:gd name="T32" fmla="*/ 2147483647 w 253"/>
                <a:gd name="T33" fmla="*/ 2147483647 h 275"/>
                <a:gd name="T34" fmla="*/ 2147483647 w 253"/>
                <a:gd name="T35" fmla="*/ 2147483647 h 275"/>
                <a:gd name="T36" fmla="*/ 0 w 253"/>
                <a:gd name="T37" fmla="*/ 2147483647 h 275"/>
                <a:gd name="T38" fmla="*/ 2147483647 w 253"/>
                <a:gd name="T39" fmla="*/ 2147483647 h 275"/>
                <a:gd name="T40" fmla="*/ 2147483647 w 253"/>
                <a:gd name="T41" fmla="*/ 2147483647 h 275"/>
                <a:gd name="T42" fmla="*/ 2147483647 w 253"/>
                <a:gd name="T43" fmla="*/ 2147483647 h 275"/>
                <a:gd name="T44" fmla="*/ 2147483647 w 253"/>
                <a:gd name="T45" fmla="*/ 2147483647 h 275"/>
                <a:gd name="T46" fmla="*/ 2147483647 w 253"/>
                <a:gd name="T47" fmla="*/ 2147483647 h 2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3"/>
                <a:gd name="T73" fmla="*/ 0 h 275"/>
                <a:gd name="T74" fmla="*/ 253 w 253"/>
                <a:gd name="T75" fmla="*/ 275 h 2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3" h="275">
                  <a:moveTo>
                    <a:pt x="155" y="18"/>
                  </a:moveTo>
                  <a:lnTo>
                    <a:pt x="179" y="0"/>
                  </a:lnTo>
                  <a:lnTo>
                    <a:pt x="203" y="3"/>
                  </a:lnTo>
                  <a:lnTo>
                    <a:pt x="221" y="0"/>
                  </a:lnTo>
                  <a:lnTo>
                    <a:pt x="229" y="35"/>
                  </a:lnTo>
                  <a:lnTo>
                    <a:pt x="218" y="54"/>
                  </a:lnTo>
                  <a:lnTo>
                    <a:pt x="248" y="48"/>
                  </a:lnTo>
                  <a:lnTo>
                    <a:pt x="253" y="56"/>
                  </a:lnTo>
                  <a:lnTo>
                    <a:pt x="179" y="152"/>
                  </a:lnTo>
                  <a:lnTo>
                    <a:pt x="146" y="171"/>
                  </a:lnTo>
                  <a:lnTo>
                    <a:pt x="147" y="219"/>
                  </a:lnTo>
                  <a:lnTo>
                    <a:pt x="85" y="275"/>
                  </a:lnTo>
                  <a:lnTo>
                    <a:pt x="74" y="267"/>
                  </a:lnTo>
                  <a:lnTo>
                    <a:pt x="101" y="218"/>
                  </a:lnTo>
                  <a:lnTo>
                    <a:pt x="61" y="192"/>
                  </a:lnTo>
                  <a:lnTo>
                    <a:pt x="55" y="166"/>
                  </a:lnTo>
                  <a:lnTo>
                    <a:pt x="13" y="154"/>
                  </a:lnTo>
                  <a:lnTo>
                    <a:pt x="23" y="120"/>
                  </a:lnTo>
                  <a:lnTo>
                    <a:pt x="0" y="93"/>
                  </a:lnTo>
                  <a:lnTo>
                    <a:pt x="99" y="43"/>
                  </a:lnTo>
                  <a:lnTo>
                    <a:pt x="120" y="14"/>
                  </a:lnTo>
                  <a:lnTo>
                    <a:pt x="155" y="1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3" name="Freeform 256"/>
            <p:cNvSpPr>
              <a:spLocks/>
            </p:cNvSpPr>
            <p:nvPr/>
          </p:nvSpPr>
          <p:spPr bwMode="auto">
            <a:xfrm>
              <a:off x="5727746" y="4738541"/>
              <a:ext cx="109061" cy="113968"/>
            </a:xfrm>
            <a:custGeom>
              <a:avLst/>
              <a:gdLst>
                <a:gd name="T0" fmla="*/ 2147483647 w 243"/>
                <a:gd name="T1" fmla="*/ 2147483647 h 254"/>
                <a:gd name="T2" fmla="*/ 2147483647 w 243"/>
                <a:gd name="T3" fmla="*/ 2147483647 h 254"/>
                <a:gd name="T4" fmla="*/ 2147483647 w 243"/>
                <a:gd name="T5" fmla="*/ 2147483647 h 254"/>
                <a:gd name="T6" fmla="*/ 2147483647 w 243"/>
                <a:gd name="T7" fmla="*/ 2147483647 h 254"/>
                <a:gd name="T8" fmla="*/ 2147483647 w 243"/>
                <a:gd name="T9" fmla="*/ 2147483647 h 254"/>
                <a:gd name="T10" fmla="*/ 0 w 243"/>
                <a:gd name="T11" fmla="*/ 2147483647 h 254"/>
                <a:gd name="T12" fmla="*/ 2147483647 w 243"/>
                <a:gd name="T13" fmla="*/ 2147483647 h 254"/>
                <a:gd name="T14" fmla="*/ 2147483647 w 243"/>
                <a:gd name="T15" fmla="*/ 2147483647 h 254"/>
                <a:gd name="T16" fmla="*/ 2147483647 w 243"/>
                <a:gd name="T17" fmla="*/ 2147483647 h 254"/>
                <a:gd name="T18" fmla="*/ 2147483647 w 243"/>
                <a:gd name="T19" fmla="*/ 2147483647 h 254"/>
                <a:gd name="T20" fmla="*/ 2147483647 w 243"/>
                <a:gd name="T21" fmla="*/ 2147483647 h 254"/>
                <a:gd name="T22" fmla="*/ 2147483647 w 243"/>
                <a:gd name="T23" fmla="*/ 2147483647 h 254"/>
                <a:gd name="T24" fmla="*/ 2147483647 w 243"/>
                <a:gd name="T25" fmla="*/ 0 h 254"/>
                <a:gd name="T26" fmla="*/ 2147483647 w 243"/>
                <a:gd name="T27" fmla="*/ 2147483647 h 254"/>
                <a:gd name="T28" fmla="*/ 2147483647 w 243"/>
                <a:gd name="T29" fmla="*/ 2147483647 h 254"/>
                <a:gd name="T30" fmla="*/ 2147483647 w 243"/>
                <a:gd name="T31" fmla="*/ 2147483647 h 254"/>
                <a:gd name="T32" fmla="*/ 2147483647 w 243"/>
                <a:gd name="T33" fmla="*/ 2147483647 h 254"/>
                <a:gd name="T34" fmla="*/ 2147483647 w 243"/>
                <a:gd name="T35" fmla="*/ 2147483647 h 254"/>
                <a:gd name="T36" fmla="*/ 2147483647 w 243"/>
                <a:gd name="T37" fmla="*/ 2147483647 h 254"/>
                <a:gd name="T38" fmla="*/ 2147483647 w 243"/>
                <a:gd name="T39" fmla="*/ 2147483647 h 254"/>
                <a:gd name="T40" fmla="*/ 2147483647 w 243"/>
                <a:gd name="T41" fmla="*/ 2147483647 h 254"/>
                <a:gd name="T42" fmla="*/ 2147483647 w 243"/>
                <a:gd name="T43" fmla="*/ 2147483647 h 254"/>
                <a:gd name="T44" fmla="*/ 2147483647 w 243"/>
                <a:gd name="T45" fmla="*/ 2147483647 h 254"/>
                <a:gd name="T46" fmla="*/ 2147483647 w 243"/>
                <a:gd name="T47" fmla="*/ 2147483647 h 254"/>
                <a:gd name="T48" fmla="*/ 2147483647 w 243"/>
                <a:gd name="T49" fmla="*/ 2147483647 h 254"/>
                <a:gd name="T50" fmla="*/ 2147483647 w 243"/>
                <a:gd name="T51" fmla="*/ 2147483647 h 254"/>
                <a:gd name="T52" fmla="*/ 2147483647 w 243"/>
                <a:gd name="T53" fmla="*/ 2147483647 h 254"/>
                <a:gd name="T54" fmla="*/ 2147483647 w 243"/>
                <a:gd name="T55" fmla="*/ 2147483647 h 2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3"/>
                <a:gd name="T85" fmla="*/ 0 h 254"/>
                <a:gd name="T86" fmla="*/ 243 w 243"/>
                <a:gd name="T87" fmla="*/ 254 h 2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3" h="254">
                  <a:moveTo>
                    <a:pt x="166" y="251"/>
                  </a:moveTo>
                  <a:lnTo>
                    <a:pt x="106" y="254"/>
                  </a:lnTo>
                  <a:lnTo>
                    <a:pt x="99" y="240"/>
                  </a:lnTo>
                  <a:lnTo>
                    <a:pt x="74" y="244"/>
                  </a:lnTo>
                  <a:lnTo>
                    <a:pt x="26" y="212"/>
                  </a:lnTo>
                  <a:lnTo>
                    <a:pt x="0" y="212"/>
                  </a:lnTo>
                  <a:lnTo>
                    <a:pt x="2" y="156"/>
                  </a:lnTo>
                  <a:lnTo>
                    <a:pt x="32" y="118"/>
                  </a:lnTo>
                  <a:lnTo>
                    <a:pt x="30" y="59"/>
                  </a:lnTo>
                  <a:lnTo>
                    <a:pt x="74" y="62"/>
                  </a:lnTo>
                  <a:lnTo>
                    <a:pt x="112" y="44"/>
                  </a:lnTo>
                  <a:lnTo>
                    <a:pt x="110" y="22"/>
                  </a:lnTo>
                  <a:lnTo>
                    <a:pt x="134" y="0"/>
                  </a:lnTo>
                  <a:lnTo>
                    <a:pt x="147" y="4"/>
                  </a:lnTo>
                  <a:lnTo>
                    <a:pt x="130" y="54"/>
                  </a:lnTo>
                  <a:lnTo>
                    <a:pt x="146" y="62"/>
                  </a:lnTo>
                  <a:lnTo>
                    <a:pt x="144" y="102"/>
                  </a:lnTo>
                  <a:lnTo>
                    <a:pt x="166" y="99"/>
                  </a:lnTo>
                  <a:lnTo>
                    <a:pt x="243" y="147"/>
                  </a:lnTo>
                  <a:lnTo>
                    <a:pt x="221" y="168"/>
                  </a:lnTo>
                  <a:lnTo>
                    <a:pt x="192" y="155"/>
                  </a:lnTo>
                  <a:lnTo>
                    <a:pt x="184" y="180"/>
                  </a:lnTo>
                  <a:lnTo>
                    <a:pt x="192" y="204"/>
                  </a:lnTo>
                  <a:lnTo>
                    <a:pt x="178" y="227"/>
                  </a:lnTo>
                  <a:lnTo>
                    <a:pt x="182" y="243"/>
                  </a:lnTo>
                  <a:lnTo>
                    <a:pt x="166" y="251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4" name="Freeform 257"/>
            <p:cNvSpPr>
              <a:spLocks/>
            </p:cNvSpPr>
            <p:nvPr/>
          </p:nvSpPr>
          <p:spPr bwMode="auto">
            <a:xfrm>
              <a:off x="5864185" y="5353248"/>
              <a:ext cx="141375" cy="118455"/>
            </a:xfrm>
            <a:custGeom>
              <a:avLst/>
              <a:gdLst>
                <a:gd name="T0" fmla="*/ 2147483647 w 315"/>
                <a:gd name="T1" fmla="*/ 2147483647 h 264"/>
                <a:gd name="T2" fmla="*/ 2147483647 w 315"/>
                <a:gd name="T3" fmla="*/ 2147483647 h 264"/>
                <a:gd name="T4" fmla="*/ 2147483647 w 315"/>
                <a:gd name="T5" fmla="*/ 0 h 264"/>
                <a:gd name="T6" fmla="*/ 2147483647 w 315"/>
                <a:gd name="T7" fmla="*/ 2147483647 h 264"/>
                <a:gd name="T8" fmla="*/ 2147483647 w 315"/>
                <a:gd name="T9" fmla="*/ 2147483647 h 264"/>
                <a:gd name="T10" fmla="*/ 2147483647 w 315"/>
                <a:gd name="T11" fmla="*/ 2147483647 h 264"/>
                <a:gd name="T12" fmla="*/ 2147483647 w 315"/>
                <a:gd name="T13" fmla="*/ 2147483647 h 264"/>
                <a:gd name="T14" fmla="*/ 2147483647 w 315"/>
                <a:gd name="T15" fmla="*/ 2147483647 h 264"/>
                <a:gd name="T16" fmla="*/ 2147483647 w 315"/>
                <a:gd name="T17" fmla="*/ 2147483647 h 264"/>
                <a:gd name="T18" fmla="*/ 2147483647 w 315"/>
                <a:gd name="T19" fmla="*/ 2147483647 h 264"/>
                <a:gd name="T20" fmla="*/ 2147483647 w 315"/>
                <a:gd name="T21" fmla="*/ 2147483647 h 264"/>
                <a:gd name="T22" fmla="*/ 2147483647 w 315"/>
                <a:gd name="T23" fmla="*/ 2147483647 h 264"/>
                <a:gd name="T24" fmla="*/ 2147483647 w 315"/>
                <a:gd name="T25" fmla="*/ 2147483647 h 264"/>
                <a:gd name="T26" fmla="*/ 2147483647 w 315"/>
                <a:gd name="T27" fmla="*/ 2147483647 h 264"/>
                <a:gd name="T28" fmla="*/ 2147483647 w 315"/>
                <a:gd name="T29" fmla="*/ 2147483647 h 264"/>
                <a:gd name="T30" fmla="*/ 2147483647 w 315"/>
                <a:gd name="T31" fmla="*/ 2147483647 h 264"/>
                <a:gd name="T32" fmla="*/ 2147483647 w 315"/>
                <a:gd name="T33" fmla="*/ 2147483647 h 264"/>
                <a:gd name="T34" fmla="*/ 2147483647 w 315"/>
                <a:gd name="T35" fmla="*/ 2147483647 h 264"/>
                <a:gd name="T36" fmla="*/ 0 w 315"/>
                <a:gd name="T37" fmla="*/ 2147483647 h 264"/>
                <a:gd name="T38" fmla="*/ 2147483647 w 315"/>
                <a:gd name="T39" fmla="*/ 2147483647 h 264"/>
                <a:gd name="T40" fmla="*/ 2147483647 w 315"/>
                <a:gd name="T41" fmla="*/ 2147483647 h 264"/>
                <a:gd name="T42" fmla="*/ 2147483647 w 315"/>
                <a:gd name="T43" fmla="*/ 2147483647 h 264"/>
                <a:gd name="T44" fmla="*/ 2147483647 w 315"/>
                <a:gd name="T45" fmla="*/ 2147483647 h 264"/>
                <a:gd name="T46" fmla="*/ 2147483647 w 315"/>
                <a:gd name="T47" fmla="*/ 2147483647 h 264"/>
                <a:gd name="T48" fmla="*/ 2147483647 w 315"/>
                <a:gd name="T49" fmla="*/ 2147483647 h 264"/>
                <a:gd name="T50" fmla="*/ 2147483647 w 315"/>
                <a:gd name="T51" fmla="*/ 2147483647 h 264"/>
                <a:gd name="T52" fmla="*/ 2147483647 w 315"/>
                <a:gd name="T53" fmla="*/ 2147483647 h 264"/>
                <a:gd name="T54" fmla="*/ 2147483647 w 315"/>
                <a:gd name="T55" fmla="*/ 2147483647 h 264"/>
                <a:gd name="T56" fmla="*/ 2147483647 w 315"/>
                <a:gd name="T57" fmla="*/ 2147483647 h 264"/>
                <a:gd name="T58" fmla="*/ 2147483647 w 315"/>
                <a:gd name="T59" fmla="*/ 2147483647 h 264"/>
                <a:gd name="T60" fmla="*/ 2147483647 w 315"/>
                <a:gd name="T61" fmla="*/ 2147483647 h 264"/>
                <a:gd name="T62" fmla="*/ 2147483647 w 315"/>
                <a:gd name="T63" fmla="*/ 2147483647 h 264"/>
                <a:gd name="T64" fmla="*/ 2147483647 w 315"/>
                <a:gd name="T65" fmla="*/ 2147483647 h 264"/>
                <a:gd name="T66" fmla="*/ 2147483647 w 315"/>
                <a:gd name="T67" fmla="*/ 2147483647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5"/>
                <a:gd name="T103" fmla="*/ 0 h 264"/>
                <a:gd name="T104" fmla="*/ 315 w 315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5" h="264">
                  <a:moveTo>
                    <a:pt x="152" y="3"/>
                  </a:moveTo>
                  <a:lnTo>
                    <a:pt x="187" y="18"/>
                  </a:lnTo>
                  <a:lnTo>
                    <a:pt x="222" y="0"/>
                  </a:lnTo>
                  <a:lnTo>
                    <a:pt x="266" y="67"/>
                  </a:lnTo>
                  <a:lnTo>
                    <a:pt x="301" y="72"/>
                  </a:lnTo>
                  <a:lnTo>
                    <a:pt x="315" y="112"/>
                  </a:lnTo>
                  <a:lnTo>
                    <a:pt x="293" y="122"/>
                  </a:lnTo>
                  <a:lnTo>
                    <a:pt x="246" y="160"/>
                  </a:lnTo>
                  <a:lnTo>
                    <a:pt x="234" y="187"/>
                  </a:lnTo>
                  <a:lnTo>
                    <a:pt x="205" y="184"/>
                  </a:lnTo>
                  <a:lnTo>
                    <a:pt x="182" y="170"/>
                  </a:lnTo>
                  <a:lnTo>
                    <a:pt x="154" y="200"/>
                  </a:lnTo>
                  <a:lnTo>
                    <a:pt x="134" y="181"/>
                  </a:lnTo>
                  <a:lnTo>
                    <a:pt x="106" y="205"/>
                  </a:lnTo>
                  <a:lnTo>
                    <a:pt x="82" y="242"/>
                  </a:lnTo>
                  <a:lnTo>
                    <a:pt x="91" y="259"/>
                  </a:lnTo>
                  <a:lnTo>
                    <a:pt x="54" y="264"/>
                  </a:lnTo>
                  <a:lnTo>
                    <a:pt x="40" y="230"/>
                  </a:lnTo>
                  <a:lnTo>
                    <a:pt x="0" y="218"/>
                  </a:lnTo>
                  <a:lnTo>
                    <a:pt x="8" y="183"/>
                  </a:lnTo>
                  <a:lnTo>
                    <a:pt x="35" y="189"/>
                  </a:lnTo>
                  <a:lnTo>
                    <a:pt x="43" y="178"/>
                  </a:lnTo>
                  <a:lnTo>
                    <a:pt x="32" y="168"/>
                  </a:lnTo>
                  <a:lnTo>
                    <a:pt x="42" y="139"/>
                  </a:lnTo>
                  <a:lnTo>
                    <a:pt x="58" y="141"/>
                  </a:lnTo>
                  <a:lnTo>
                    <a:pt x="70" y="125"/>
                  </a:lnTo>
                  <a:lnTo>
                    <a:pt x="75" y="112"/>
                  </a:lnTo>
                  <a:lnTo>
                    <a:pt x="133" y="79"/>
                  </a:lnTo>
                  <a:lnTo>
                    <a:pt x="176" y="74"/>
                  </a:lnTo>
                  <a:lnTo>
                    <a:pt x="168" y="40"/>
                  </a:lnTo>
                  <a:lnTo>
                    <a:pt x="142" y="34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5" name="Freeform 258"/>
            <p:cNvSpPr>
              <a:spLocks/>
            </p:cNvSpPr>
            <p:nvPr/>
          </p:nvSpPr>
          <p:spPr bwMode="auto">
            <a:xfrm>
              <a:off x="5871367" y="5407989"/>
              <a:ext cx="130604" cy="125633"/>
            </a:xfrm>
            <a:custGeom>
              <a:avLst/>
              <a:gdLst>
                <a:gd name="T0" fmla="*/ 2147483647 w 291"/>
                <a:gd name="T1" fmla="*/ 2147483647 h 280"/>
                <a:gd name="T2" fmla="*/ 2147483647 w 291"/>
                <a:gd name="T3" fmla="*/ 2147483647 h 280"/>
                <a:gd name="T4" fmla="*/ 2147483647 w 291"/>
                <a:gd name="T5" fmla="*/ 2147483647 h 280"/>
                <a:gd name="T6" fmla="*/ 2147483647 w 291"/>
                <a:gd name="T7" fmla="*/ 2147483647 h 280"/>
                <a:gd name="T8" fmla="*/ 2147483647 w 291"/>
                <a:gd name="T9" fmla="*/ 0 h 280"/>
                <a:gd name="T10" fmla="*/ 2147483647 w 291"/>
                <a:gd name="T11" fmla="*/ 2147483647 h 280"/>
                <a:gd name="T12" fmla="*/ 2147483647 w 291"/>
                <a:gd name="T13" fmla="*/ 2147483647 h 280"/>
                <a:gd name="T14" fmla="*/ 2147483647 w 291"/>
                <a:gd name="T15" fmla="*/ 2147483647 h 280"/>
                <a:gd name="T16" fmla="*/ 2147483647 w 291"/>
                <a:gd name="T17" fmla="*/ 2147483647 h 280"/>
                <a:gd name="T18" fmla="*/ 2147483647 w 291"/>
                <a:gd name="T19" fmla="*/ 2147483647 h 280"/>
                <a:gd name="T20" fmla="*/ 2147483647 w 291"/>
                <a:gd name="T21" fmla="*/ 2147483647 h 280"/>
                <a:gd name="T22" fmla="*/ 2147483647 w 291"/>
                <a:gd name="T23" fmla="*/ 2147483647 h 280"/>
                <a:gd name="T24" fmla="*/ 2147483647 w 291"/>
                <a:gd name="T25" fmla="*/ 2147483647 h 280"/>
                <a:gd name="T26" fmla="*/ 2147483647 w 291"/>
                <a:gd name="T27" fmla="*/ 2147483647 h 280"/>
                <a:gd name="T28" fmla="*/ 2147483647 w 291"/>
                <a:gd name="T29" fmla="*/ 2147483647 h 280"/>
                <a:gd name="T30" fmla="*/ 2147483647 w 291"/>
                <a:gd name="T31" fmla="*/ 2147483647 h 280"/>
                <a:gd name="T32" fmla="*/ 0 w 291"/>
                <a:gd name="T33" fmla="*/ 2147483647 h 280"/>
                <a:gd name="T34" fmla="*/ 2147483647 w 291"/>
                <a:gd name="T35" fmla="*/ 2147483647 h 280"/>
                <a:gd name="T36" fmla="*/ 2147483647 w 291"/>
                <a:gd name="T37" fmla="*/ 2147483647 h 280"/>
                <a:gd name="T38" fmla="*/ 2147483647 w 291"/>
                <a:gd name="T39" fmla="*/ 2147483647 h 280"/>
                <a:gd name="T40" fmla="*/ 2147483647 w 291"/>
                <a:gd name="T41" fmla="*/ 2147483647 h 280"/>
                <a:gd name="T42" fmla="*/ 2147483647 w 291"/>
                <a:gd name="T43" fmla="*/ 2147483647 h 280"/>
                <a:gd name="T44" fmla="*/ 2147483647 w 291"/>
                <a:gd name="T45" fmla="*/ 2147483647 h 280"/>
                <a:gd name="T46" fmla="*/ 2147483647 w 291"/>
                <a:gd name="T47" fmla="*/ 2147483647 h 280"/>
                <a:gd name="T48" fmla="*/ 2147483647 w 291"/>
                <a:gd name="T49" fmla="*/ 2147483647 h 280"/>
                <a:gd name="T50" fmla="*/ 2147483647 w 291"/>
                <a:gd name="T51" fmla="*/ 2147483647 h 280"/>
                <a:gd name="T52" fmla="*/ 2147483647 w 291"/>
                <a:gd name="T53" fmla="*/ 2147483647 h 280"/>
                <a:gd name="T54" fmla="*/ 2147483647 w 291"/>
                <a:gd name="T55" fmla="*/ 2147483647 h 280"/>
                <a:gd name="T56" fmla="*/ 2147483647 w 291"/>
                <a:gd name="T57" fmla="*/ 2147483647 h 280"/>
                <a:gd name="T58" fmla="*/ 2147483647 w 291"/>
                <a:gd name="T59" fmla="*/ 2147483647 h 280"/>
                <a:gd name="T60" fmla="*/ 2147483647 w 291"/>
                <a:gd name="T61" fmla="*/ 2147483647 h 280"/>
                <a:gd name="T62" fmla="*/ 2147483647 w 291"/>
                <a:gd name="T63" fmla="*/ 2147483647 h 280"/>
                <a:gd name="T64" fmla="*/ 2147483647 w 291"/>
                <a:gd name="T65" fmla="*/ 2147483647 h 280"/>
                <a:gd name="T66" fmla="*/ 2147483647 w 291"/>
                <a:gd name="T67" fmla="*/ 2147483647 h 280"/>
                <a:gd name="T68" fmla="*/ 2147483647 w 291"/>
                <a:gd name="T69" fmla="*/ 2147483647 h 280"/>
                <a:gd name="T70" fmla="*/ 2147483647 w 291"/>
                <a:gd name="T71" fmla="*/ 2147483647 h 280"/>
                <a:gd name="T72" fmla="*/ 2147483647 w 291"/>
                <a:gd name="T73" fmla="*/ 2147483647 h 280"/>
                <a:gd name="T74" fmla="*/ 2147483647 w 291"/>
                <a:gd name="T75" fmla="*/ 2147483647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1"/>
                <a:gd name="T115" fmla="*/ 0 h 280"/>
                <a:gd name="T116" fmla="*/ 291 w 291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1" h="280">
                  <a:moveTo>
                    <a:pt x="272" y="80"/>
                  </a:moveTo>
                  <a:lnTo>
                    <a:pt x="275" y="61"/>
                  </a:lnTo>
                  <a:lnTo>
                    <a:pt x="262" y="40"/>
                  </a:lnTo>
                  <a:lnTo>
                    <a:pt x="283" y="13"/>
                  </a:lnTo>
                  <a:lnTo>
                    <a:pt x="277" y="0"/>
                  </a:lnTo>
                  <a:lnTo>
                    <a:pt x="230" y="38"/>
                  </a:lnTo>
                  <a:lnTo>
                    <a:pt x="218" y="65"/>
                  </a:lnTo>
                  <a:lnTo>
                    <a:pt x="189" y="62"/>
                  </a:lnTo>
                  <a:lnTo>
                    <a:pt x="166" y="48"/>
                  </a:lnTo>
                  <a:lnTo>
                    <a:pt x="138" y="78"/>
                  </a:lnTo>
                  <a:lnTo>
                    <a:pt x="118" y="59"/>
                  </a:lnTo>
                  <a:lnTo>
                    <a:pt x="90" y="83"/>
                  </a:lnTo>
                  <a:lnTo>
                    <a:pt x="66" y="120"/>
                  </a:lnTo>
                  <a:lnTo>
                    <a:pt x="75" y="137"/>
                  </a:lnTo>
                  <a:lnTo>
                    <a:pt x="38" y="142"/>
                  </a:lnTo>
                  <a:lnTo>
                    <a:pt x="19" y="145"/>
                  </a:lnTo>
                  <a:lnTo>
                    <a:pt x="0" y="168"/>
                  </a:lnTo>
                  <a:lnTo>
                    <a:pt x="10" y="184"/>
                  </a:lnTo>
                  <a:lnTo>
                    <a:pt x="6" y="209"/>
                  </a:lnTo>
                  <a:lnTo>
                    <a:pt x="22" y="219"/>
                  </a:lnTo>
                  <a:lnTo>
                    <a:pt x="14" y="243"/>
                  </a:lnTo>
                  <a:lnTo>
                    <a:pt x="34" y="243"/>
                  </a:lnTo>
                  <a:lnTo>
                    <a:pt x="56" y="268"/>
                  </a:lnTo>
                  <a:lnTo>
                    <a:pt x="91" y="265"/>
                  </a:lnTo>
                  <a:lnTo>
                    <a:pt x="109" y="280"/>
                  </a:lnTo>
                  <a:lnTo>
                    <a:pt x="150" y="244"/>
                  </a:lnTo>
                  <a:lnTo>
                    <a:pt x="179" y="262"/>
                  </a:lnTo>
                  <a:lnTo>
                    <a:pt x="192" y="243"/>
                  </a:lnTo>
                  <a:lnTo>
                    <a:pt x="227" y="243"/>
                  </a:lnTo>
                  <a:lnTo>
                    <a:pt x="242" y="238"/>
                  </a:lnTo>
                  <a:lnTo>
                    <a:pt x="242" y="222"/>
                  </a:lnTo>
                  <a:lnTo>
                    <a:pt x="267" y="209"/>
                  </a:lnTo>
                  <a:lnTo>
                    <a:pt x="291" y="211"/>
                  </a:lnTo>
                  <a:lnTo>
                    <a:pt x="250" y="174"/>
                  </a:lnTo>
                  <a:lnTo>
                    <a:pt x="234" y="132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6" name="Freeform 259"/>
            <p:cNvSpPr>
              <a:spLocks/>
            </p:cNvSpPr>
            <p:nvPr/>
          </p:nvSpPr>
          <p:spPr bwMode="auto">
            <a:xfrm>
              <a:off x="5357478" y="5491894"/>
              <a:ext cx="131053" cy="93327"/>
            </a:xfrm>
            <a:custGeom>
              <a:avLst/>
              <a:gdLst>
                <a:gd name="T0" fmla="*/ 2147483647 w 292"/>
                <a:gd name="T1" fmla="*/ 2147483647 h 208"/>
                <a:gd name="T2" fmla="*/ 2147483647 w 292"/>
                <a:gd name="T3" fmla="*/ 2147483647 h 208"/>
                <a:gd name="T4" fmla="*/ 2147483647 w 292"/>
                <a:gd name="T5" fmla="*/ 2147483647 h 208"/>
                <a:gd name="T6" fmla="*/ 2147483647 w 292"/>
                <a:gd name="T7" fmla="*/ 0 h 208"/>
                <a:gd name="T8" fmla="*/ 2147483647 w 292"/>
                <a:gd name="T9" fmla="*/ 2147483647 h 208"/>
                <a:gd name="T10" fmla="*/ 2147483647 w 292"/>
                <a:gd name="T11" fmla="*/ 2147483647 h 208"/>
                <a:gd name="T12" fmla="*/ 2147483647 w 292"/>
                <a:gd name="T13" fmla="*/ 2147483647 h 208"/>
                <a:gd name="T14" fmla="*/ 2147483647 w 292"/>
                <a:gd name="T15" fmla="*/ 2147483647 h 208"/>
                <a:gd name="T16" fmla="*/ 2147483647 w 292"/>
                <a:gd name="T17" fmla="*/ 2147483647 h 208"/>
                <a:gd name="T18" fmla="*/ 2147483647 w 292"/>
                <a:gd name="T19" fmla="*/ 2147483647 h 208"/>
                <a:gd name="T20" fmla="*/ 2147483647 w 292"/>
                <a:gd name="T21" fmla="*/ 2147483647 h 208"/>
                <a:gd name="T22" fmla="*/ 2147483647 w 292"/>
                <a:gd name="T23" fmla="*/ 2147483647 h 208"/>
                <a:gd name="T24" fmla="*/ 2147483647 w 292"/>
                <a:gd name="T25" fmla="*/ 2147483647 h 208"/>
                <a:gd name="T26" fmla="*/ 2147483647 w 292"/>
                <a:gd name="T27" fmla="*/ 2147483647 h 208"/>
                <a:gd name="T28" fmla="*/ 2147483647 w 292"/>
                <a:gd name="T29" fmla="*/ 2147483647 h 208"/>
                <a:gd name="T30" fmla="*/ 2147483647 w 292"/>
                <a:gd name="T31" fmla="*/ 2147483647 h 208"/>
                <a:gd name="T32" fmla="*/ 2147483647 w 292"/>
                <a:gd name="T33" fmla="*/ 2147483647 h 208"/>
                <a:gd name="T34" fmla="*/ 2147483647 w 292"/>
                <a:gd name="T35" fmla="*/ 2147483647 h 208"/>
                <a:gd name="T36" fmla="*/ 2147483647 w 292"/>
                <a:gd name="T37" fmla="*/ 2147483647 h 208"/>
                <a:gd name="T38" fmla="*/ 0 w 292"/>
                <a:gd name="T39" fmla="*/ 2147483647 h 208"/>
                <a:gd name="T40" fmla="*/ 2147483647 w 292"/>
                <a:gd name="T41" fmla="*/ 2147483647 h 208"/>
                <a:gd name="T42" fmla="*/ 2147483647 w 292"/>
                <a:gd name="T43" fmla="*/ 2147483647 h 208"/>
                <a:gd name="T44" fmla="*/ 2147483647 w 292"/>
                <a:gd name="T45" fmla="*/ 2147483647 h 208"/>
                <a:gd name="T46" fmla="*/ 2147483647 w 292"/>
                <a:gd name="T47" fmla="*/ 2147483647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2"/>
                <a:gd name="T73" fmla="*/ 0 h 208"/>
                <a:gd name="T74" fmla="*/ 292 w 292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2" h="208">
                  <a:moveTo>
                    <a:pt x="46" y="24"/>
                  </a:moveTo>
                  <a:lnTo>
                    <a:pt x="67" y="45"/>
                  </a:lnTo>
                  <a:lnTo>
                    <a:pt x="68" y="21"/>
                  </a:lnTo>
                  <a:lnTo>
                    <a:pt x="177" y="0"/>
                  </a:lnTo>
                  <a:lnTo>
                    <a:pt x="188" y="9"/>
                  </a:lnTo>
                  <a:lnTo>
                    <a:pt x="201" y="1"/>
                  </a:lnTo>
                  <a:lnTo>
                    <a:pt x="222" y="9"/>
                  </a:lnTo>
                  <a:lnTo>
                    <a:pt x="207" y="35"/>
                  </a:lnTo>
                  <a:lnTo>
                    <a:pt x="231" y="46"/>
                  </a:lnTo>
                  <a:lnTo>
                    <a:pt x="238" y="77"/>
                  </a:lnTo>
                  <a:lnTo>
                    <a:pt x="292" y="134"/>
                  </a:lnTo>
                  <a:lnTo>
                    <a:pt x="263" y="150"/>
                  </a:lnTo>
                  <a:lnTo>
                    <a:pt x="249" y="192"/>
                  </a:lnTo>
                  <a:lnTo>
                    <a:pt x="206" y="177"/>
                  </a:lnTo>
                  <a:lnTo>
                    <a:pt x="180" y="208"/>
                  </a:lnTo>
                  <a:lnTo>
                    <a:pt x="86" y="185"/>
                  </a:lnTo>
                  <a:lnTo>
                    <a:pt x="76" y="155"/>
                  </a:lnTo>
                  <a:lnTo>
                    <a:pt x="43" y="121"/>
                  </a:lnTo>
                  <a:lnTo>
                    <a:pt x="33" y="128"/>
                  </a:lnTo>
                  <a:lnTo>
                    <a:pt x="0" y="126"/>
                  </a:lnTo>
                  <a:lnTo>
                    <a:pt x="16" y="33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7" name="Freeform 260"/>
            <p:cNvSpPr>
              <a:spLocks/>
            </p:cNvSpPr>
            <p:nvPr/>
          </p:nvSpPr>
          <p:spPr bwMode="auto">
            <a:xfrm>
              <a:off x="5545978" y="5385106"/>
              <a:ext cx="144517" cy="155696"/>
            </a:xfrm>
            <a:custGeom>
              <a:avLst/>
              <a:gdLst>
                <a:gd name="T0" fmla="*/ 2147483647 w 322"/>
                <a:gd name="T1" fmla="*/ 2147483647 h 347"/>
                <a:gd name="T2" fmla="*/ 2147483647 w 322"/>
                <a:gd name="T3" fmla="*/ 2147483647 h 347"/>
                <a:gd name="T4" fmla="*/ 0 w 322"/>
                <a:gd name="T5" fmla="*/ 2147483647 h 347"/>
                <a:gd name="T6" fmla="*/ 2147483647 w 322"/>
                <a:gd name="T7" fmla="*/ 2147483647 h 347"/>
                <a:gd name="T8" fmla="*/ 0 w 322"/>
                <a:gd name="T9" fmla="*/ 2147483647 h 347"/>
                <a:gd name="T10" fmla="*/ 2147483647 w 322"/>
                <a:gd name="T11" fmla="*/ 2147483647 h 347"/>
                <a:gd name="T12" fmla="*/ 2147483647 w 322"/>
                <a:gd name="T13" fmla="*/ 2147483647 h 347"/>
                <a:gd name="T14" fmla="*/ 2147483647 w 322"/>
                <a:gd name="T15" fmla="*/ 2147483647 h 347"/>
                <a:gd name="T16" fmla="*/ 2147483647 w 322"/>
                <a:gd name="T17" fmla="*/ 2147483647 h 347"/>
                <a:gd name="T18" fmla="*/ 2147483647 w 322"/>
                <a:gd name="T19" fmla="*/ 0 h 347"/>
                <a:gd name="T20" fmla="*/ 2147483647 w 322"/>
                <a:gd name="T21" fmla="*/ 2147483647 h 347"/>
                <a:gd name="T22" fmla="*/ 2147483647 w 322"/>
                <a:gd name="T23" fmla="*/ 2147483647 h 347"/>
                <a:gd name="T24" fmla="*/ 2147483647 w 322"/>
                <a:gd name="T25" fmla="*/ 2147483647 h 347"/>
                <a:gd name="T26" fmla="*/ 2147483647 w 322"/>
                <a:gd name="T27" fmla="*/ 2147483647 h 347"/>
                <a:gd name="T28" fmla="*/ 2147483647 w 322"/>
                <a:gd name="T29" fmla="*/ 2147483647 h 347"/>
                <a:gd name="T30" fmla="*/ 2147483647 w 322"/>
                <a:gd name="T31" fmla="*/ 2147483647 h 347"/>
                <a:gd name="T32" fmla="*/ 2147483647 w 322"/>
                <a:gd name="T33" fmla="*/ 2147483647 h 347"/>
                <a:gd name="T34" fmla="*/ 2147483647 w 322"/>
                <a:gd name="T35" fmla="*/ 2147483647 h 347"/>
                <a:gd name="T36" fmla="*/ 2147483647 w 322"/>
                <a:gd name="T37" fmla="*/ 2147483647 h 347"/>
                <a:gd name="T38" fmla="*/ 2147483647 w 322"/>
                <a:gd name="T39" fmla="*/ 2147483647 h 347"/>
                <a:gd name="T40" fmla="*/ 2147483647 w 322"/>
                <a:gd name="T41" fmla="*/ 2147483647 h 347"/>
                <a:gd name="T42" fmla="*/ 2147483647 w 322"/>
                <a:gd name="T43" fmla="*/ 2147483647 h 347"/>
                <a:gd name="T44" fmla="*/ 2147483647 w 322"/>
                <a:gd name="T45" fmla="*/ 2147483647 h 347"/>
                <a:gd name="T46" fmla="*/ 2147483647 w 322"/>
                <a:gd name="T47" fmla="*/ 2147483647 h 347"/>
                <a:gd name="T48" fmla="*/ 2147483647 w 322"/>
                <a:gd name="T49" fmla="*/ 2147483647 h 347"/>
                <a:gd name="T50" fmla="*/ 2147483647 w 322"/>
                <a:gd name="T51" fmla="*/ 2147483647 h 347"/>
                <a:gd name="T52" fmla="*/ 2147483647 w 322"/>
                <a:gd name="T53" fmla="*/ 2147483647 h 347"/>
                <a:gd name="T54" fmla="*/ 2147483647 w 322"/>
                <a:gd name="T55" fmla="*/ 2147483647 h 347"/>
                <a:gd name="T56" fmla="*/ 2147483647 w 322"/>
                <a:gd name="T57" fmla="*/ 2147483647 h 347"/>
                <a:gd name="T58" fmla="*/ 2147483647 w 322"/>
                <a:gd name="T59" fmla="*/ 2147483647 h 347"/>
                <a:gd name="T60" fmla="*/ 2147483647 w 322"/>
                <a:gd name="T61" fmla="*/ 2147483647 h 3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2"/>
                <a:gd name="T94" fmla="*/ 0 h 347"/>
                <a:gd name="T95" fmla="*/ 322 w 322"/>
                <a:gd name="T96" fmla="*/ 347 h 3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2" h="347">
                  <a:moveTo>
                    <a:pt x="13" y="219"/>
                  </a:moveTo>
                  <a:lnTo>
                    <a:pt x="23" y="187"/>
                  </a:lnTo>
                  <a:lnTo>
                    <a:pt x="0" y="167"/>
                  </a:lnTo>
                  <a:lnTo>
                    <a:pt x="15" y="163"/>
                  </a:lnTo>
                  <a:lnTo>
                    <a:pt x="0" y="127"/>
                  </a:lnTo>
                  <a:lnTo>
                    <a:pt x="72" y="94"/>
                  </a:lnTo>
                  <a:lnTo>
                    <a:pt x="69" y="81"/>
                  </a:lnTo>
                  <a:lnTo>
                    <a:pt x="127" y="81"/>
                  </a:lnTo>
                  <a:lnTo>
                    <a:pt x="155" y="24"/>
                  </a:lnTo>
                  <a:lnTo>
                    <a:pt x="179" y="0"/>
                  </a:lnTo>
                  <a:lnTo>
                    <a:pt x="186" y="22"/>
                  </a:lnTo>
                  <a:lnTo>
                    <a:pt x="200" y="20"/>
                  </a:lnTo>
                  <a:lnTo>
                    <a:pt x="224" y="83"/>
                  </a:lnTo>
                  <a:lnTo>
                    <a:pt x="253" y="119"/>
                  </a:lnTo>
                  <a:lnTo>
                    <a:pt x="259" y="190"/>
                  </a:lnTo>
                  <a:lnTo>
                    <a:pt x="303" y="209"/>
                  </a:lnTo>
                  <a:lnTo>
                    <a:pt x="285" y="236"/>
                  </a:lnTo>
                  <a:lnTo>
                    <a:pt x="322" y="252"/>
                  </a:lnTo>
                  <a:lnTo>
                    <a:pt x="298" y="279"/>
                  </a:lnTo>
                  <a:lnTo>
                    <a:pt x="272" y="310"/>
                  </a:lnTo>
                  <a:lnTo>
                    <a:pt x="243" y="307"/>
                  </a:lnTo>
                  <a:lnTo>
                    <a:pt x="243" y="340"/>
                  </a:lnTo>
                  <a:lnTo>
                    <a:pt x="219" y="347"/>
                  </a:lnTo>
                  <a:lnTo>
                    <a:pt x="215" y="331"/>
                  </a:lnTo>
                  <a:lnTo>
                    <a:pt x="168" y="331"/>
                  </a:lnTo>
                  <a:lnTo>
                    <a:pt x="146" y="305"/>
                  </a:lnTo>
                  <a:lnTo>
                    <a:pt x="127" y="247"/>
                  </a:lnTo>
                  <a:lnTo>
                    <a:pt x="63" y="206"/>
                  </a:lnTo>
                  <a:lnTo>
                    <a:pt x="13" y="21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8" name="Freeform 261"/>
            <p:cNvSpPr>
              <a:spLocks/>
            </p:cNvSpPr>
            <p:nvPr/>
          </p:nvSpPr>
          <p:spPr bwMode="auto">
            <a:xfrm>
              <a:off x="5447689" y="5455102"/>
              <a:ext cx="108613" cy="74034"/>
            </a:xfrm>
            <a:custGeom>
              <a:avLst/>
              <a:gdLst>
                <a:gd name="T0" fmla="*/ 2147483647 w 242"/>
                <a:gd name="T1" fmla="*/ 2147483647 h 165"/>
                <a:gd name="T2" fmla="*/ 2147483647 w 242"/>
                <a:gd name="T3" fmla="*/ 2147483647 h 165"/>
                <a:gd name="T4" fmla="*/ 2147483647 w 242"/>
                <a:gd name="T5" fmla="*/ 2147483647 h 165"/>
                <a:gd name="T6" fmla="*/ 2147483647 w 242"/>
                <a:gd name="T7" fmla="*/ 2147483647 h 165"/>
                <a:gd name="T8" fmla="*/ 2147483647 w 242"/>
                <a:gd name="T9" fmla="*/ 2147483647 h 165"/>
                <a:gd name="T10" fmla="*/ 2147483647 w 242"/>
                <a:gd name="T11" fmla="*/ 2147483647 h 165"/>
                <a:gd name="T12" fmla="*/ 0 w 242"/>
                <a:gd name="T13" fmla="*/ 2147483647 h 165"/>
                <a:gd name="T14" fmla="*/ 2147483647 w 242"/>
                <a:gd name="T15" fmla="*/ 2147483647 h 165"/>
                <a:gd name="T16" fmla="*/ 2147483647 w 242"/>
                <a:gd name="T17" fmla="*/ 2147483647 h 165"/>
                <a:gd name="T18" fmla="*/ 2147483647 w 242"/>
                <a:gd name="T19" fmla="*/ 2147483647 h 165"/>
                <a:gd name="T20" fmla="*/ 2147483647 w 242"/>
                <a:gd name="T21" fmla="*/ 2147483647 h 165"/>
                <a:gd name="T22" fmla="*/ 2147483647 w 242"/>
                <a:gd name="T23" fmla="*/ 0 h 165"/>
                <a:gd name="T24" fmla="*/ 2147483647 w 242"/>
                <a:gd name="T25" fmla="*/ 0 h 165"/>
                <a:gd name="T26" fmla="*/ 2147483647 w 242"/>
                <a:gd name="T27" fmla="*/ 2147483647 h 165"/>
                <a:gd name="T28" fmla="*/ 2147483647 w 242"/>
                <a:gd name="T29" fmla="*/ 2147483647 h 165"/>
                <a:gd name="T30" fmla="*/ 2147483647 w 242"/>
                <a:gd name="T31" fmla="*/ 2147483647 h 165"/>
                <a:gd name="T32" fmla="*/ 2147483647 w 242"/>
                <a:gd name="T33" fmla="*/ 2147483647 h 165"/>
                <a:gd name="T34" fmla="*/ 2147483647 w 242"/>
                <a:gd name="T35" fmla="*/ 2147483647 h 165"/>
                <a:gd name="T36" fmla="*/ 2147483647 w 242"/>
                <a:gd name="T37" fmla="*/ 2147483647 h 165"/>
                <a:gd name="T38" fmla="*/ 2147483647 w 242"/>
                <a:gd name="T39" fmla="*/ 2147483647 h 165"/>
                <a:gd name="T40" fmla="*/ 2147483647 w 242"/>
                <a:gd name="T41" fmla="*/ 2147483647 h 165"/>
                <a:gd name="T42" fmla="*/ 2147483647 w 242"/>
                <a:gd name="T43" fmla="*/ 2147483647 h 165"/>
                <a:gd name="T44" fmla="*/ 2147483647 w 242"/>
                <a:gd name="T45" fmla="*/ 2147483647 h 165"/>
                <a:gd name="T46" fmla="*/ 2147483647 w 242"/>
                <a:gd name="T47" fmla="*/ 2147483647 h 165"/>
                <a:gd name="T48" fmla="*/ 2147483647 w 242"/>
                <a:gd name="T49" fmla="*/ 2147483647 h 1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2"/>
                <a:gd name="T76" fmla="*/ 0 h 165"/>
                <a:gd name="T77" fmla="*/ 242 w 242"/>
                <a:gd name="T78" fmla="*/ 165 h 1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2" h="165">
                  <a:moveTo>
                    <a:pt x="96" y="165"/>
                  </a:moveTo>
                  <a:lnTo>
                    <a:pt x="83" y="152"/>
                  </a:lnTo>
                  <a:lnTo>
                    <a:pt x="37" y="159"/>
                  </a:lnTo>
                  <a:lnTo>
                    <a:pt x="30" y="128"/>
                  </a:lnTo>
                  <a:lnTo>
                    <a:pt x="6" y="117"/>
                  </a:lnTo>
                  <a:lnTo>
                    <a:pt x="21" y="91"/>
                  </a:lnTo>
                  <a:lnTo>
                    <a:pt x="0" y="83"/>
                  </a:lnTo>
                  <a:lnTo>
                    <a:pt x="13" y="61"/>
                  </a:lnTo>
                  <a:lnTo>
                    <a:pt x="27" y="66"/>
                  </a:lnTo>
                  <a:lnTo>
                    <a:pt x="43" y="24"/>
                  </a:lnTo>
                  <a:lnTo>
                    <a:pt x="29" y="13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2" y="42"/>
                  </a:lnTo>
                  <a:lnTo>
                    <a:pt x="219" y="11"/>
                  </a:lnTo>
                  <a:lnTo>
                    <a:pt x="242" y="31"/>
                  </a:lnTo>
                  <a:lnTo>
                    <a:pt x="232" y="63"/>
                  </a:lnTo>
                  <a:lnTo>
                    <a:pt x="187" y="75"/>
                  </a:lnTo>
                  <a:lnTo>
                    <a:pt x="192" y="93"/>
                  </a:lnTo>
                  <a:lnTo>
                    <a:pt x="162" y="128"/>
                  </a:lnTo>
                  <a:lnTo>
                    <a:pt x="120" y="138"/>
                  </a:lnTo>
                  <a:lnTo>
                    <a:pt x="122" y="154"/>
                  </a:lnTo>
                  <a:lnTo>
                    <a:pt x="96" y="16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29" name="Freeform 262"/>
            <p:cNvSpPr>
              <a:spLocks/>
            </p:cNvSpPr>
            <p:nvPr/>
          </p:nvSpPr>
          <p:spPr bwMode="auto">
            <a:xfrm>
              <a:off x="5471925" y="5372543"/>
              <a:ext cx="106368" cy="101405"/>
            </a:xfrm>
            <a:custGeom>
              <a:avLst/>
              <a:gdLst>
                <a:gd name="T0" fmla="*/ 2147483647 w 237"/>
                <a:gd name="T1" fmla="*/ 0 h 226"/>
                <a:gd name="T2" fmla="*/ 2147483647 w 237"/>
                <a:gd name="T3" fmla="*/ 2147483647 h 226"/>
                <a:gd name="T4" fmla="*/ 2147483647 w 237"/>
                <a:gd name="T5" fmla="*/ 2147483647 h 226"/>
                <a:gd name="T6" fmla="*/ 2147483647 w 237"/>
                <a:gd name="T7" fmla="*/ 2147483647 h 226"/>
                <a:gd name="T8" fmla="*/ 2147483647 w 237"/>
                <a:gd name="T9" fmla="*/ 2147483647 h 226"/>
                <a:gd name="T10" fmla="*/ 2147483647 w 237"/>
                <a:gd name="T11" fmla="*/ 2147483647 h 226"/>
                <a:gd name="T12" fmla="*/ 2147483647 w 237"/>
                <a:gd name="T13" fmla="*/ 2147483647 h 226"/>
                <a:gd name="T14" fmla="*/ 2147483647 w 237"/>
                <a:gd name="T15" fmla="*/ 2147483647 h 226"/>
                <a:gd name="T16" fmla="*/ 2147483647 w 237"/>
                <a:gd name="T17" fmla="*/ 2147483647 h 226"/>
                <a:gd name="T18" fmla="*/ 2147483647 w 237"/>
                <a:gd name="T19" fmla="*/ 2147483647 h 226"/>
                <a:gd name="T20" fmla="*/ 2147483647 w 237"/>
                <a:gd name="T21" fmla="*/ 2147483647 h 226"/>
                <a:gd name="T22" fmla="*/ 2147483647 w 237"/>
                <a:gd name="T23" fmla="*/ 2147483647 h 226"/>
                <a:gd name="T24" fmla="*/ 0 w 237"/>
                <a:gd name="T25" fmla="*/ 2147483647 h 226"/>
                <a:gd name="T26" fmla="*/ 2147483647 w 237"/>
                <a:gd name="T27" fmla="*/ 2147483647 h 226"/>
                <a:gd name="T28" fmla="*/ 2147483647 w 237"/>
                <a:gd name="T29" fmla="*/ 2147483647 h 226"/>
                <a:gd name="T30" fmla="*/ 2147483647 w 237"/>
                <a:gd name="T31" fmla="*/ 2147483647 h 226"/>
                <a:gd name="T32" fmla="*/ 2147483647 w 237"/>
                <a:gd name="T33" fmla="*/ 0 h 226"/>
                <a:gd name="T34" fmla="*/ 2147483647 w 237"/>
                <a:gd name="T35" fmla="*/ 0 h 226"/>
                <a:gd name="T36" fmla="*/ 2147483647 w 237"/>
                <a:gd name="T37" fmla="*/ 0 h 2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7"/>
                <a:gd name="T58" fmla="*/ 0 h 226"/>
                <a:gd name="T59" fmla="*/ 237 w 237"/>
                <a:gd name="T60" fmla="*/ 226 h 2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7" h="226">
                  <a:moveTo>
                    <a:pt x="124" y="0"/>
                  </a:moveTo>
                  <a:lnTo>
                    <a:pt x="152" y="29"/>
                  </a:lnTo>
                  <a:lnTo>
                    <a:pt x="210" y="18"/>
                  </a:lnTo>
                  <a:lnTo>
                    <a:pt x="229" y="72"/>
                  </a:lnTo>
                  <a:lnTo>
                    <a:pt x="226" y="93"/>
                  </a:lnTo>
                  <a:lnTo>
                    <a:pt x="234" y="109"/>
                  </a:lnTo>
                  <a:lnTo>
                    <a:pt x="237" y="122"/>
                  </a:lnTo>
                  <a:lnTo>
                    <a:pt x="165" y="155"/>
                  </a:lnTo>
                  <a:lnTo>
                    <a:pt x="180" y="191"/>
                  </a:lnTo>
                  <a:lnTo>
                    <a:pt x="165" y="195"/>
                  </a:lnTo>
                  <a:lnTo>
                    <a:pt x="68" y="226"/>
                  </a:lnTo>
                  <a:lnTo>
                    <a:pt x="15" y="184"/>
                  </a:lnTo>
                  <a:lnTo>
                    <a:pt x="0" y="140"/>
                  </a:lnTo>
                  <a:lnTo>
                    <a:pt x="21" y="125"/>
                  </a:lnTo>
                  <a:lnTo>
                    <a:pt x="88" y="44"/>
                  </a:lnTo>
                  <a:lnTo>
                    <a:pt x="85" y="5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0" name="Freeform 263"/>
            <p:cNvSpPr>
              <a:spLocks/>
            </p:cNvSpPr>
            <p:nvPr/>
          </p:nvSpPr>
          <p:spPr bwMode="auto">
            <a:xfrm>
              <a:off x="5419862" y="5512534"/>
              <a:ext cx="142722" cy="148517"/>
            </a:xfrm>
            <a:custGeom>
              <a:avLst/>
              <a:gdLst>
                <a:gd name="T0" fmla="*/ 2147483647 w 318"/>
                <a:gd name="T1" fmla="*/ 2147483647 h 331"/>
                <a:gd name="T2" fmla="*/ 2147483647 w 318"/>
                <a:gd name="T3" fmla="*/ 2147483647 h 331"/>
                <a:gd name="T4" fmla="*/ 2147483647 w 318"/>
                <a:gd name="T5" fmla="*/ 2147483647 h 331"/>
                <a:gd name="T6" fmla="*/ 2147483647 w 318"/>
                <a:gd name="T7" fmla="*/ 2147483647 h 331"/>
                <a:gd name="T8" fmla="*/ 2147483647 w 318"/>
                <a:gd name="T9" fmla="*/ 2147483647 h 331"/>
                <a:gd name="T10" fmla="*/ 2147483647 w 318"/>
                <a:gd name="T11" fmla="*/ 2147483647 h 331"/>
                <a:gd name="T12" fmla="*/ 2147483647 w 318"/>
                <a:gd name="T13" fmla="*/ 2147483647 h 331"/>
                <a:gd name="T14" fmla="*/ 2147483647 w 318"/>
                <a:gd name="T15" fmla="*/ 2147483647 h 331"/>
                <a:gd name="T16" fmla="*/ 2147483647 w 318"/>
                <a:gd name="T17" fmla="*/ 2147483647 h 331"/>
                <a:gd name="T18" fmla="*/ 2147483647 w 318"/>
                <a:gd name="T19" fmla="*/ 2147483647 h 331"/>
                <a:gd name="T20" fmla="*/ 2147483647 w 318"/>
                <a:gd name="T21" fmla="*/ 2147483647 h 331"/>
                <a:gd name="T22" fmla="*/ 2147483647 w 318"/>
                <a:gd name="T23" fmla="*/ 2147483647 h 331"/>
                <a:gd name="T24" fmla="*/ 2147483647 w 318"/>
                <a:gd name="T25" fmla="*/ 2147483647 h 331"/>
                <a:gd name="T26" fmla="*/ 2147483647 w 318"/>
                <a:gd name="T27" fmla="*/ 2147483647 h 331"/>
                <a:gd name="T28" fmla="*/ 2147483647 w 318"/>
                <a:gd name="T29" fmla="*/ 2147483647 h 331"/>
                <a:gd name="T30" fmla="*/ 2147483647 w 318"/>
                <a:gd name="T31" fmla="*/ 2147483647 h 331"/>
                <a:gd name="T32" fmla="*/ 2147483647 w 318"/>
                <a:gd name="T33" fmla="*/ 2147483647 h 331"/>
                <a:gd name="T34" fmla="*/ 2147483647 w 318"/>
                <a:gd name="T35" fmla="*/ 2147483647 h 331"/>
                <a:gd name="T36" fmla="*/ 0 w 318"/>
                <a:gd name="T37" fmla="*/ 2147483647 h 331"/>
                <a:gd name="T38" fmla="*/ 2147483647 w 318"/>
                <a:gd name="T39" fmla="*/ 2147483647 h 331"/>
                <a:gd name="T40" fmla="*/ 2147483647 w 318"/>
                <a:gd name="T41" fmla="*/ 2147483647 h 331"/>
                <a:gd name="T42" fmla="*/ 2147483647 w 318"/>
                <a:gd name="T43" fmla="*/ 2147483647 h 331"/>
                <a:gd name="T44" fmla="*/ 0 w 318"/>
                <a:gd name="T45" fmla="*/ 2147483647 h 331"/>
                <a:gd name="T46" fmla="*/ 2147483647 w 318"/>
                <a:gd name="T47" fmla="*/ 2147483647 h 331"/>
                <a:gd name="T48" fmla="*/ 2147483647 w 318"/>
                <a:gd name="T49" fmla="*/ 2147483647 h 331"/>
                <a:gd name="T50" fmla="*/ 2147483647 w 318"/>
                <a:gd name="T51" fmla="*/ 2147483647 h 331"/>
                <a:gd name="T52" fmla="*/ 2147483647 w 318"/>
                <a:gd name="T53" fmla="*/ 2147483647 h 331"/>
                <a:gd name="T54" fmla="*/ 2147483647 w 318"/>
                <a:gd name="T55" fmla="*/ 2147483647 h 331"/>
                <a:gd name="T56" fmla="*/ 2147483647 w 318"/>
                <a:gd name="T57" fmla="*/ 2147483647 h 331"/>
                <a:gd name="T58" fmla="*/ 2147483647 w 318"/>
                <a:gd name="T59" fmla="*/ 2147483647 h 331"/>
                <a:gd name="T60" fmla="*/ 2147483647 w 318"/>
                <a:gd name="T61" fmla="*/ 2147483647 h 331"/>
                <a:gd name="T62" fmla="*/ 2147483647 w 318"/>
                <a:gd name="T63" fmla="*/ 2147483647 h 331"/>
                <a:gd name="T64" fmla="*/ 2147483647 w 318"/>
                <a:gd name="T65" fmla="*/ 2147483647 h 331"/>
                <a:gd name="T66" fmla="*/ 2147483647 w 318"/>
                <a:gd name="T67" fmla="*/ 0 h 331"/>
                <a:gd name="T68" fmla="*/ 2147483647 w 318"/>
                <a:gd name="T69" fmla="*/ 2147483647 h 331"/>
                <a:gd name="T70" fmla="*/ 2147483647 w 318"/>
                <a:gd name="T71" fmla="*/ 2147483647 h 331"/>
                <a:gd name="T72" fmla="*/ 2147483647 w 318"/>
                <a:gd name="T73" fmla="*/ 2147483647 h 331"/>
                <a:gd name="T74" fmla="*/ 2147483647 w 318"/>
                <a:gd name="T75" fmla="*/ 2147483647 h 331"/>
                <a:gd name="T76" fmla="*/ 2147483647 w 318"/>
                <a:gd name="T77" fmla="*/ 2147483647 h 3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8"/>
                <a:gd name="T118" fmla="*/ 0 h 331"/>
                <a:gd name="T119" fmla="*/ 318 w 318"/>
                <a:gd name="T120" fmla="*/ 331 h 3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8" h="331">
                  <a:moveTo>
                    <a:pt x="318" y="136"/>
                  </a:moveTo>
                  <a:lnTo>
                    <a:pt x="283" y="133"/>
                  </a:lnTo>
                  <a:lnTo>
                    <a:pt x="251" y="178"/>
                  </a:lnTo>
                  <a:lnTo>
                    <a:pt x="212" y="175"/>
                  </a:lnTo>
                  <a:lnTo>
                    <a:pt x="206" y="194"/>
                  </a:lnTo>
                  <a:lnTo>
                    <a:pt x="182" y="162"/>
                  </a:lnTo>
                  <a:lnTo>
                    <a:pt x="168" y="173"/>
                  </a:lnTo>
                  <a:lnTo>
                    <a:pt x="190" y="189"/>
                  </a:lnTo>
                  <a:lnTo>
                    <a:pt x="155" y="202"/>
                  </a:lnTo>
                  <a:lnTo>
                    <a:pt x="169" y="215"/>
                  </a:lnTo>
                  <a:lnTo>
                    <a:pt x="161" y="226"/>
                  </a:lnTo>
                  <a:lnTo>
                    <a:pt x="136" y="207"/>
                  </a:lnTo>
                  <a:lnTo>
                    <a:pt x="107" y="224"/>
                  </a:lnTo>
                  <a:lnTo>
                    <a:pt x="112" y="250"/>
                  </a:lnTo>
                  <a:lnTo>
                    <a:pt x="75" y="270"/>
                  </a:lnTo>
                  <a:lnTo>
                    <a:pt x="81" y="298"/>
                  </a:lnTo>
                  <a:lnTo>
                    <a:pt x="41" y="286"/>
                  </a:lnTo>
                  <a:lnTo>
                    <a:pt x="41" y="331"/>
                  </a:lnTo>
                  <a:lnTo>
                    <a:pt x="0" y="330"/>
                  </a:lnTo>
                  <a:lnTo>
                    <a:pt x="1" y="280"/>
                  </a:lnTo>
                  <a:lnTo>
                    <a:pt x="20" y="285"/>
                  </a:lnTo>
                  <a:lnTo>
                    <a:pt x="36" y="255"/>
                  </a:lnTo>
                  <a:lnTo>
                    <a:pt x="0" y="210"/>
                  </a:lnTo>
                  <a:lnTo>
                    <a:pt x="41" y="162"/>
                  </a:lnTo>
                  <a:lnTo>
                    <a:pt x="67" y="131"/>
                  </a:lnTo>
                  <a:lnTo>
                    <a:pt x="110" y="146"/>
                  </a:lnTo>
                  <a:lnTo>
                    <a:pt x="124" y="104"/>
                  </a:lnTo>
                  <a:lnTo>
                    <a:pt x="153" y="88"/>
                  </a:lnTo>
                  <a:lnTo>
                    <a:pt x="99" y="31"/>
                  </a:lnTo>
                  <a:lnTo>
                    <a:pt x="145" y="24"/>
                  </a:lnTo>
                  <a:lnTo>
                    <a:pt x="158" y="37"/>
                  </a:lnTo>
                  <a:lnTo>
                    <a:pt x="184" y="26"/>
                  </a:lnTo>
                  <a:lnTo>
                    <a:pt x="182" y="10"/>
                  </a:lnTo>
                  <a:lnTo>
                    <a:pt x="224" y="0"/>
                  </a:lnTo>
                  <a:lnTo>
                    <a:pt x="259" y="82"/>
                  </a:lnTo>
                  <a:lnTo>
                    <a:pt x="318" y="123"/>
                  </a:lnTo>
                  <a:lnTo>
                    <a:pt x="318" y="13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1" name="Freeform 264"/>
            <p:cNvSpPr>
              <a:spLocks/>
            </p:cNvSpPr>
            <p:nvPr/>
          </p:nvSpPr>
          <p:spPr bwMode="auto">
            <a:xfrm>
              <a:off x="5520396" y="5477536"/>
              <a:ext cx="123872" cy="99162"/>
            </a:xfrm>
            <a:custGeom>
              <a:avLst/>
              <a:gdLst>
                <a:gd name="T0" fmla="*/ 2147483647 w 276"/>
                <a:gd name="T1" fmla="*/ 2147483647 h 221"/>
                <a:gd name="T2" fmla="*/ 2147483647 w 276"/>
                <a:gd name="T3" fmla="*/ 2147483647 h 221"/>
                <a:gd name="T4" fmla="*/ 2147483647 w 276"/>
                <a:gd name="T5" fmla="*/ 2147483647 h 221"/>
                <a:gd name="T6" fmla="*/ 2147483647 w 276"/>
                <a:gd name="T7" fmla="*/ 2147483647 h 221"/>
                <a:gd name="T8" fmla="*/ 2147483647 w 276"/>
                <a:gd name="T9" fmla="*/ 2147483647 h 221"/>
                <a:gd name="T10" fmla="*/ 2147483647 w 276"/>
                <a:gd name="T11" fmla="*/ 2147483647 h 221"/>
                <a:gd name="T12" fmla="*/ 2147483647 w 276"/>
                <a:gd name="T13" fmla="*/ 2147483647 h 221"/>
                <a:gd name="T14" fmla="*/ 2147483647 w 276"/>
                <a:gd name="T15" fmla="*/ 2147483647 h 221"/>
                <a:gd name="T16" fmla="*/ 2147483647 w 276"/>
                <a:gd name="T17" fmla="*/ 2147483647 h 221"/>
                <a:gd name="T18" fmla="*/ 2147483647 w 276"/>
                <a:gd name="T19" fmla="*/ 2147483647 h 221"/>
                <a:gd name="T20" fmla="*/ 2147483647 w 276"/>
                <a:gd name="T21" fmla="*/ 2147483647 h 221"/>
                <a:gd name="T22" fmla="*/ 2147483647 w 276"/>
                <a:gd name="T23" fmla="*/ 2147483647 h 221"/>
                <a:gd name="T24" fmla="*/ 2147483647 w 276"/>
                <a:gd name="T25" fmla="*/ 2147483647 h 221"/>
                <a:gd name="T26" fmla="*/ 0 w 276"/>
                <a:gd name="T27" fmla="*/ 2147483647 h 221"/>
                <a:gd name="T28" fmla="*/ 2147483647 w 276"/>
                <a:gd name="T29" fmla="*/ 2147483647 h 221"/>
                <a:gd name="T30" fmla="*/ 2147483647 w 276"/>
                <a:gd name="T31" fmla="*/ 2147483647 h 221"/>
                <a:gd name="T32" fmla="*/ 2147483647 w 276"/>
                <a:gd name="T33" fmla="*/ 2147483647 h 221"/>
                <a:gd name="T34" fmla="*/ 2147483647 w 276"/>
                <a:gd name="T35" fmla="*/ 0 h 221"/>
                <a:gd name="T36" fmla="*/ 2147483647 w 276"/>
                <a:gd name="T37" fmla="*/ 2147483647 h 221"/>
                <a:gd name="T38" fmla="*/ 2147483647 w 276"/>
                <a:gd name="T39" fmla="*/ 2147483647 h 221"/>
                <a:gd name="T40" fmla="*/ 2147483647 w 276"/>
                <a:gd name="T41" fmla="*/ 2147483647 h 221"/>
                <a:gd name="T42" fmla="*/ 2147483647 w 276"/>
                <a:gd name="T43" fmla="*/ 2147483647 h 2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6"/>
                <a:gd name="T67" fmla="*/ 0 h 221"/>
                <a:gd name="T68" fmla="*/ 276 w 276"/>
                <a:gd name="T69" fmla="*/ 221 h 2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6" h="221">
                  <a:moveTo>
                    <a:pt x="203" y="99"/>
                  </a:moveTo>
                  <a:lnTo>
                    <a:pt x="225" y="125"/>
                  </a:lnTo>
                  <a:lnTo>
                    <a:pt x="272" y="125"/>
                  </a:lnTo>
                  <a:lnTo>
                    <a:pt x="276" y="141"/>
                  </a:lnTo>
                  <a:lnTo>
                    <a:pt x="248" y="158"/>
                  </a:lnTo>
                  <a:lnTo>
                    <a:pt x="214" y="150"/>
                  </a:lnTo>
                  <a:lnTo>
                    <a:pt x="220" y="200"/>
                  </a:lnTo>
                  <a:lnTo>
                    <a:pt x="204" y="214"/>
                  </a:lnTo>
                  <a:lnTo>
                    <a:pt x="136" y="206"/>
                  </a:lnTo>
                  <a:lnTo>
                    <a:pt x="132" y="221"/>
                  </a:lnTo>
                  <a:lnTo>
                    <a:pt x="94" y="214"/>
                  </a:lnTo>
                  <a:lnTo>
                    <a:pt x="94" y="201"/>
                  </a:lnTo>
                  <a:lnTo>
                    <a:pt x="35" y="160"/>
                  </a:lnTo>
                  <a:lnTo>
                    <a:pt x="0" y="78"/>
                  </a:lnTo>
                  <a:lnTo>
                    <a:pt x="30" y="43"/>
                  </a:lnTo>
                  <a:lnTo>
                    <a:pt x="25" y="25"/>
                  </a:lnTo>
                  <a:lnTo>
                    <a:pt x="70" y="13"/>
                  </a:lnTo>
                  <a:lnTo>
                    <a:pt x="120" y="0"/>
                  </a:lnTo>
                  <a:lnTo>
                    <a:pt x="184" y="41"/>
                  </a:lnTo>
                  <a:lnTo>
                    <a:pt x="203" y="9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2" name="Freeform 265"/>
            <p:cNvSpPr>
              <a:spLocks/>
            </p:cNvSpPr>
            <p:nvPr/>
          </p:nvSpPr>
          <p:spPr bwMode="auto">
            <a:xfrm>
              <a:off x="5371840" y="5404848"/>
              <a:ext cx="109509" cy="96469"/>
            </a:xfrm>
            <a:custGeom>
              <a:avLst/>
              <a:gdLst>
                <a:gd name="T0" fmla="*/ 2147483647 w 244"/>
                <a:gd name="T1" fmla="*/ 0 h 215"/>
                <a:gd name="T2" fmla="*/ 2147483647 w 244"/>
                <a:gd name="T3" fmla="*/ 2147483647 h 215"/>
                <a:gd name="T4" fmla="*/ 2147483647 w 244"/>
                <a:gd name="T5" fmla="*/ 2147483647 h 215"/>
                <a:gd name="T6" fmla="*/ 2147483647 w 244"/>
                <a:gd name="T7" fmla="*/ 2147483647 h 215"/>
                <a:gd name="T8" fmla="*/ 2147483647 w 244"/>
                <a:gd name="T9" fmla="*/ 2147483647 h 215"/>
                <a:gd name="T10" fmla="*/ 2147483647 w 244"/>
                <a:gd name="T11" fmla="*/ 2147483647 h 215"/>
                <a:gd name="T12" fmla="*/ 2147483647 w 244"/>
                <a:gd name="T13" fmla="*/ 2147483647 h 215"/>
                <a:gd name="T14" fmla="*/ 2147483647 w 244"/>
                <a:gd name="T15" fmla="*/ 2147483647 h 215"/>
                <a:gd name="T16" fmla="*/ 2147483647 w 244"/>
                <a:gd name="T17" fmla="*/ 2147483647 h 215"/>
                <a:gd name="T18" fmla="*/ 2147483647 w 244"/>
                <a:gd name="T19" fmla="*/ 2147483647 h 215"/>
                <a:gd name="T20" fmla="*/ 2147483647 w 244"/>
                <a:gd name="T21" fmla="*/ 2147483647 h 215"/>
                <a:gd name="T22" fmla="*/ 2147483647 w 244"/>
                <a:gd name="T23" fmla="*/ 2147483647 h 215"/>
                <a:gd name="T24" fmla="*/ 2147483647 w 244"/>
                <a:gd name="T25" fmla="*/ 2147483647 h 215"/>
                <a:gd name="T26" fmla="*/ 2147483647 w 244"/>
                <a:gd name="T27" fmla="*/ 2147483647 h 215"/>
                <a:gd name="T28" fmla="*/ 2147483647 w 244"/>
                <a:gd name="T29" fmla="*/ 2147483647 h 215"/>
                <a:gd name="T30" fmla="*/ 2147483647 w 244"/>
                <a:gd name="T31" fmla="*/ 2147483647 h 215"/>
                <a:gd name="T32" fmla="*/ 2147483647 w 244"/>
                <a:gd name="T33" fmla="*/ 2147483647 h 215"/>
                <a:gd name="T34" fmla="*/ 2147483647 w 244"/>
                <a:gd name="T35" fmla="*/ 2147483647 h 215"/>
                <a:gd name="T36" fmla="*/ 0 w 244"/>
                <a:gd name="T37" fmla="*/ 2147483647 h 215"/>
                <a:gd name="T38" fmla="*/ 0 w 244"/>
                <a:gd name="T39" fmla="*/ 2147483647 h 215"/>
                <a:gd name="T40" fmla="*/ 2147483647 w 244"/>
                <a:gd name="T41" fmla="*/ 2147483647 h 215"/>
                <a:gd name="T42" fmla="*/ 2147483647 w 244"/>
                <a:gd name="T43" fmla="*/ 2147483647 h 215"/>
                <a:gd name="T44" fmla="*/ 2147483647 w 244"/>
                <a:gd name="T45" fmla="*/ 2147483647 h 215"/>
                <a:gd name="T46" fmla="*/ 2147483647 w 244"/>
                <a:gd name="T47" fmla="*/ 2147483647 h 215"/>
                <a:gd name="T48" fmla="*/ 2147483647 w 244"/>
                <a:gd name="T49" fmla="*/ 2147483647 h 215"/>
                <a:gd name="T50" fmla="*/ 2147483647 w 244"/>
                <a:gd name="T51" fmla="*/ 2147483647 h 215"/>
                <a:gd name="T52" fmla="*/ 2147483647 w 244"/>
                <a:gd name="T53" fmla="*/ 0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4"/>
                <a:gd name="T82" fmla="*/ 0 h 215"/>
                <a:gd name="T83" fmla="*/ 244 w 244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4" h="215">
                  <a:moveTo>
                    <a:pt x="87" y="0"/>
                  </a:moveTo>
                  <a:lnTo>
                    <a:pt x="103" y="31"/>
                  </a:lnTo>
                  <a:lnTo>
                    <a:pt x="190" y="23"/>
                  </a:lnTo>
                  <a:lnTo>
                    <a:pt x="193" y="48"/>
                  </a:lnTo>
                  <a:lnTo>
                    <a:pt x="220" y="37"/>
                  </a:lnTo>
                  <a:lnTo>
                    <a:pt x="244" y="53"/>
                  </a:lnTo>
                  <a:lnTo>
                    <a:pt x="223" y="68"/>
                  </a:lnTo>
                  <a:lnTo>
                    <a:pt x="238" y="112"/>
                  </a:lnTo>
                  <a:lnTo>
                    <a:pt x="204" y="112"/>
                  </a:lnTo>
                  <a:lnTo>
                    <a:pt x="198" y="125"/>
                  </a:lnTo>
                  <a:lnTo>
                    <a:pt x="212" y="136"/>
                  </a:lnTo>
                  <a:lnTo>
                    <a:pt x="196" y="178"/>
                  </a:lnTo>
                  <a:lnTo>
                    <a:pt x="182" y="173"/>
                  </a:lnTo>
                  <a:lnTo>
                    <a:pt x="169" y="195"/>
                  </a:lnTo>
                  <a:lnTo>
                    <a:pt x="156" y="203"/>
                  </a:lnTo>
                  <a:lnTo>
                    <a:pt x="145" y="194"/>
                  </a:lnTo>
                  <a:lnTo>
                    <a:pt x="36" y="215"/>
                  </a:lnTo>
                  <a:lnTo>
                    <a:pt x="48" y="176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19" y="133"/>
                  </a:lnTo>
                  <a:lnTo>
                    <a:pt x="9" y="112"/>
                  </a:lnTo>
                  <a:lnTo>
                    <a:pt x="27" y="107"/>
                  </a:lnTo>
                  <a:lnTo>
                    <a:pt x="24" y="71"/>
                  </a:lnTo>
                  <a:lnTo>
                    <a:pt x="65" y="32"/>
                  </a:lnTo>
                  <a:lnTo>
                    <a:pt x="48" y="16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3" name="Freeform 266"/>
            <p:cNvSpPr>
              <a:spLocks/>
            </p:cNvSpPr>
            <p:nvPr/>
          </p:nvSpPr>
          <p:spPr bwMode="auto">
            <a:xfrm>
              <a:off x="5963821" y="4863278"/>
              <a:ext cx="103675" cy="201463"/>
            </a:xfrm>
            <a:custGeom>
              <a:avLst/>
              <a:gdLst>
                <a:gd name="T0" fmla="*/ 2147483647 w 231"/>
                <a:gd name="T1" fmla="*/ 2147483647 h 449"/>
                <a:gd name="T2" fmla="*/ 2147483647 w 231"/>
                <a:gd name="T3" fmla="*/ 2147483647 h 449"/>
                <a:gd name="T4" fmla="*/ 2147483647 w 231"/>
                <a:gd name="T5" fmla="*/ 2147483647 h 449"/>
                <a:gd name="T6" fmla="*/ 2147483647 w 231"/>
                <a:gd name="T7" fmla="*/ 0 h 449"/>
                <a:gd name="T8" fmla="*/ 2147483647 w 231"/>
                <a:gd name="T9" fmla="*/ 2147483647 h 449"/>
                <a:gd name="T10" fmla="*/ 2147483647 w 231"/>
                <a:gd name="T11" fmla="*/ 2147483647 h 449"/>
                <a:gd name="T12" fmla="*/ 2147483647 w 231"/>
                <a:gd name="T13" fmla="*/ 2147483647 h 449"/>
                <a:gd name="T14" fmla="*/ 2147483647 w 231"/>
                <a:gd name="T15" fmla="*/ 2147483647 h 449"/>
                <a:gd name="T16" fmla="*/ 2147483647 w 231"/>
                <a:gd name="T17" fmla="*/ 2147483647 h 449"/>
                <a:gd name="T18" fmla="*/ 2147483647 w 231"/>
                <a:gd name="T19" fmla="*/ 2147483647 h 449"/>
                <a:gd name="T20" fmla="*/ 2147483647 w 231"/>
                <a:gd name="T21" fmla="*/ 2147483647 h 449"/>
                <a:gd name="T22" fmla="*/ 2147483647 w 231"/>
                <a:gd name="T23" fmla="*/ 2147483647 h 449"/>
                <a:gd name="T24" fmla="*/ 2147483647 w 231"/>
                <a:gd name="T25" fmla="*/ 2147483647 h 449"/>
                <a:gd name="T26" fmla="*/ 2147483647 w 231"/>
                <a:gd name="T27" fmla="*/ 2147483647 h 449"/>
                <a:gd name="T28" fmla="*/ 2147483647 w 231"/>
                <a:gd name="T29" fmla="*/ 2147483647 h 449"/>
                <a:gd name="T30" fmla="*/ 2147483647 w 231"/>
                <a:gd name="T31" fmla="*/ 2147483647 h 449"/>
                <a:gd name="T32" fmla="*/ 2147483647 w 231"/>
                <a:gd name="T33" fmla="*/ 2147483647 h 449"/>
                <a:gd name="T34" fmla="*/ 2147483647 w 231"/>
                <a:gd name="T35" fmla="*/ 2147483647 h 449"/>
                <a:gd name="T36" fmla="*/ 2147483647 w 231"/>
                <a:gd name="T37" fmla="*/ 2147483647 h 449"/>
                <a:gd name="T38" fmla="*/ 2147483647 w 231"/>
                <a:gd name="T39" fmla="*/ 2147483647 h 449"/>
                <a:gd name="T40" fmla="*/ 2147483647 w 231"/>
                <a:gd name="T41" fmla="*/ 2147483647 h 449"/>
                <a:gd name="T42" fmla="*/ 0 w 231"/>
                <a:gd name="T43" fmla="*/ 2147483647 h 449"/>
                <a:gd name="T44" fmla="*/ 2147483647 w 231"/>
                <a:gd name="T45" fmla="*/ 2147483647 h 449"/>
                <a:gd name="T46" fmla="*/ 2147483647 w 231"/>
                <a:gd name="T47" fmla="*/ 2147483647 h 449"/>
                <a:gd name="T48" fmla="*/ 2147483647 w 231"/>
                <a:gd name="T49" fmla="*/ 2147483647 h 449"/>
                <a:gd name="T50" fmla="*/ 2147483647 w 231"/>
                <a:gd name="T51" fmla="*/ 2147483647 h 449"/>
                <a:gd name="T52" fmla="*/ 2147483647 w 231"/>
                <a:gd name="T53" fmla="*/ 2147483647 h 449"/>
                <a:gd name="T54" fmla="*/ 2147483647 w 231"/>
                <a:gd name="T55" fmla="*/ 2147483647 h 449"/>
                <a:gd name="T56" fmla="*/ 2147483647 w 231"/>
                <a:gd name="T57" fmla="*/ 2147483647 h 449"/>
                <a:gd name="T58" fmla="*/ 2147483647 w 231"/>
                <a:gd name="T59" fmla="*/ 2147483647 h 449"/>
                <a:gd name="T60" fmla="*/ 2147483647 w 231"/>
                <a:gd name="T61" fmla="*/ 2147483647 h 449"/>
                <a:gd name="T62" fmla="*/ 2147483647 w 231"/>
                <a:gd name="T63" fmla="*/ 2147483647 h 449"/>
                <a:gd name="T64" fmla="*/ 2147483647 w 231"/>
                <a:gd name="T65" fmla="*/ 2147483647 h 449"/>
                <a:gd name="T66" fmla="*/ 2147483647 w 231"/>
                <a:gd name="T67" fmla="*/ 2147483647 h 449"/>
                <a:gd name="T68" fmla="*/ 2147483647 w 231"/>
                <a:gd name="T69" fmla="*/ 2147483647 h 4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1"/>
                <a:gd name="T106" fmla="*/ 0 h 449"/>
                <a:gd name="T107" fmla="*/ 231 w 231"/>
                <a:gd name="T108" fmla="*/ 449 h 4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1" h="449">
                  <a:moveTo>
                    <a:pt x="168" y="120"/>
                  </a:moveTo>
                  <a:lnTo>
                    <a:pt x="212" y="62"/>
                  </a:lnTo>
                  <a:lnTo>
                    <a:pt x="231" y="19"/>
                  </a:lnTo>
                  <a:lnTo>
                    <a:pt x="180" y="0"/>
                  </a:lnTo>
                  <a:lnTo>
                    <a:pt x="127" y="1"/>
                  </a:lnTo>
                  <a:lnTo>
                    <a:pt x="116" y="32"/>
                  </a:lnTo>
                  <a:lnTo>
                    <a:pt x="72" y="32"/>
                  </a:lnTo>
                  <a:lnTo>
                    <a:pt x="34" y="19"/>
                  </a:lnTo>
                  <a:lnTo>
                    <a:pt x="28" y="1"/>
                  </a:lnTo>
                  <a:lnTo>
                    <a:pt x="5" y="51"/>
                  </a:lnTo>
                  <a:lnTo>
                    <a:pt x="26" y="59"/>
                  </a:lnTo>
                  <a:lnTo>
                    <a:pt x="29" y="83"/>
                  </a:lnTo>
                  <a:lnTo>
                    <a:pt x="45" y="65"/>
                  </a:lnTo>
                  <a:lnTo>
                    <a:pt x="69" y="78"/>
                  </a:lnTo>
                  <a:lnTo>
                    <a:pt x="66" y="134"/>
                  </a:lnTo>
                  <a:lnTo>
                    <a:pt x="50" y="150"/>
                  </a:lnTo>
                  <a:lnTo>
                    <a:pt x="39" y="152"/>
                  </a:lnTo>
                  <a:lnTo>
                    <a:pt x="39" y="201"/>
                  </a:lnTo>
                  <a:lnTo>
                    <a:pt x="61" y="208"/>
                  </a:lnTo>
                  <a:lnTo>
                    <a:pt x="15" y="313"/>
                  </a:lnTo>
                  <a:lnTo>
                    <a:pt x="15" y="342"/>
                  </a:lnTo>
                  <a:lnTo>
                    <a:pt x="0" y="350"/>
                  </a:lnTo>
                  <a:lnTo>
                    <a:pt x="39" y="371"/>
                  </a:lnTo>
                  <a:lnTo>
                    <a:pt x="44" y="401"/>
                  </a:lnTo>
                  <a:lnTo>
                    <a:pt x="66" y="435"/>
                  </a:lnTo>
                  <a:lnTo>
                    <a:pt x="71" y="449"/>
                  </a:lnTo>
                  <a:lnTo>
                    <a:pt x="112" y="448"/>
                  </a:lnTo>
                  <a:lnTo>
                    <a:pt x="146" y="401"/>
                  </a:lnTo>
                  <a:lnTo>
                    <a:pt x="128" y="382"/>
                  </a:lnTo>
                  <a:lnTo>
                    <a:pt x="136" y="313"/>
                  </a:lnTo>
                  <a:lnTo>
                    <a:pt x="144" y="297"/>
                  </a:lnTo>
                  <a:lnTo>
                    <a:pt x="132" y="280"/>
                  </a:lnTo>
                  <a:lnTo>
                    <a:pt x="133" y="257"/>
                  </a:lnTo>
                  <a:lnTo>
                    <a:pt x="157" y="198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4" name="Freeform 267"/>
            <p:cNvSpPr>
              <a:spLocks/>
            </p:cNvSpPr>
            <p:nvPr/>
          </p:nvSpPr>
          <p:spPr bwMode="auto">
            <a:xfrm>
              <a:off x="5218796" y="5289535"/>
              <a:ext cx="292624" cy="357158"/>
            </a:xfrm>
            <a:custGeom>
              <a:avLst/>
              <a:gdLst>
                <a:gd name="T0" fmla="*/ 0 w 652"/>
                <a:gd name="T1" fmla="*/ 2147483647 h 796"/>
                <a:gd name="T2" fmla="*/ 2147483647 w 652"/>
                <a:gd name="T3" fmla="*/ 2147483647 h 796"/>
                <a:gd name="T4" fmla="*/ 2147483647 w 652"/>
                <a:gd name="T5" fmla="*/ 2147483647 h 796"/>
                <a:gd name="T6" fmla="*/ 2147483647 w 652"/>
                <a:gd name="T7" fmla="*/ 2147483647 h 796"/>
                <a:gd name="T8" fmla="*/ 2147483647 w 652"/>
                <a:gd name="T9" fmla="*/ 2147483647 h 796"/>
                <a:gd name="T10" fmla="*/ 2147483647 w 652"/>
                <a:gd name="T11" fmla="*/ 2147483647 h 796"/>
                <a:gd name="T12" fmla="*/ 2147483647 w 652"/>
                <a:gd name="T13" fmla="*/ 2147483647 h 796"/>
                <a:gd name="T14" fmla="*/ 2147483647 w 652"/>
                <a:gd name="T15" fmla="*/ 2147483647 h 796"/>
                <a:gd name="T16" fmla="*/ 2147483647 w 652"/>
                <a:gd name="T17" fmla="*/ 2147483647 h 796"/>
                <a:gd name="T18" fmla="*/ 2147483647 w 652"/>
                <a:gd name="T19" fmla="*/ 2147483647 h 796"/>
                <a:gd name="T20" fmla="*/ 2147483647 w 652"/>
                <a:gd name="T21" fmla="*/ 2147483647 h 796"/>
                <a:gd name="T22" fmla="*/ 2147483647 w 652"/>
                <a:gd name="T23" fmla="*/ 2147483647 h 796"/>
                <a:gd name="T24" fmla="*/ 2147483647 w 652"/>
                <a:gd name="T25" fmla="*/ 2147483647 h 796"/>
                <a:gd name="T26" fmla="*/ 2147483647 w 652"/>
                <a:gd name="T27" fmla="*/ 2147483647 h 796"/>
                <a:gd name="T28" fmla="*/ 2147483647 w 652"/>
                <a:gd name="T29" fmla="*/ 2147483647 h 796"/>
                <a:gd name="T30" fmla="*/ 2147483647 w 652"/>
                <a:gd name="T31" fmla="*/ 2147483647 h 796"/>
                <a:gd name="T32" fmla="*/ 2147483647 w 652"/>
                <a:gd name="T33" fmla="*/ 2147483647 h 796"/>
                <a:gd name="T34" fmla="*/ 2147483647 w 652"/>
                <a:gd name="T35" fmla="*/ 2147483647 h 796"/>
                <a:gd name="T36" fmla="*/ 2147483647 w 652"/>
                <a:gd name="T37" fmla="*/ 2147483647 h 796"/>
                <a:gd name="T38" fmla="*/ 2147483647 w 652"/>
                <a:gd name="T39" fmla="*/ 2147483647 h 796"/>
                <a:gd name="T40" fmla="*/ 2147483647 w 652"/>
                <a:gd name="T41" fmla="*/ 0 h 796"/>
                <a:gd name="T42" fmla="*/ 2147483647 w 652"/>
                <a:gd name="T43" fmla="*/ 2147483647 h 796"/>
                <a:gd name="T44" fmla="*/ 2147483647 w 652"/>
                <a:gd name="T45" fmla="*/ 2147483647 h 796"/>
                <a:gd name="T46" fmla="*/ 2147483647 w 652"/>
                <a:gd name="T47" fmla="*/ 2147483647 h 796"/>
                <a:gd name="T48" fmla="*/ 2147483647 w 652"/>
                <a:gd name="T49" fmla="*/ 2147483647 h 796"/>
                <a:gd name="T50" fmla="*/ 2147483647 w 652"/>
                <a:gd name="T51" fmla="*/ 2147483647 h 796"/>
                <a:gd name="T52" fmla="*/ 2147483647 w 652"/>
                <a:gd name="T53" fmla="*/ 2147483647 h 796"/>
                <a:gd name="T54" fmla="*/ 2147483647 w 652"/>
                <a:gd name="T55" fmla="*/ 2147483647 h 796"/>
                <a:gd name="T56" fmla="*/ 2147483647 w 652"/>
                <a:gd name="T57" fmla="*/ 2147483647 h 796"/>
                <a:gd name="T58" fmla="*/ 2147483647 w 652"/>
                <a:gd name="T59" fmla="*/ 2147483647 h 796"/>
                <a:gd name="T60" fmla="*/ 2147483647 w 652"/>
                <a:gd name="T61" fmla="*/ 2147483647 h 796"/>
                <a:gd name="T62" fmla="*/ 2147483647 w 652"/>
                <a:gd name="T63" fmla="*/ 2147483647 h 796"/>
                <a:gd name="T64" fmla="*/ 2147483647 w 652"/>
                <a:gd name="T65" fmla="*/ 2147483647 h 796"/>
                <a:gd name="T66" fmla="*/ 2147483647 w 652"/>
                <a:gd name="T67" fmla="*/ 2147483647 h 796"/>
                <a:gd name="T68" fmla="*/ 2147483647 w 652"/>
                <a:gd name="T69" fmla="*/ 2147483647 h 7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796"/>
                <a:gd name="T107" fmla="*/ 652 w 652"/>
                <a:gd name="T108" fmla="*/ 796 h 7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796">
                  <a:moveTo>
                    <a:pt x="35" y="612"/>
                  </a:moveTo>
                  <a:lnTo>
                    <a:pt x="0" y="625"/>
                  </a:lnTo>
                  <a:lnTo>
                    <a:pt x="40" y="659"/>
                  </a:lnTo>
                  <a:lnTo>
                    <a:pt x="49" y="646"/>
                  </a:lnTo>
                  <a:lnTo>
                    <a:pt x="81" y="664"/>
                  </a:lnTo>
                  <a:lnTo>
                    <a:pt x="61" y="712"/>
                  </a:lnTo>
                  <a:lnTo>
                    <a:pt x="83" y="724"/>
                  </a:lnTo>
                  <a:lnTo>
                    <a:pt x="88" y="710"/>
                  </a:lnTo>
                  <a:lnTo>
                    <a:pt x="203" y="755"/>
                  </a:lnTo>
                  <a:lnTo>
                    <a:pt x="241" y="796"/>
                  </a:lnTo>
                  <a:lnTo>
                    <a:pt x="293" y="782"/>
                  </a:lnTo>
                  <a:lnTo>
                    <a:pt x="297" y="742"/>
                  </a:lnTo>
                  <a:lnTo>
                    <a:pt x="342" y="688"/>
                  </a:lnTo>
                  <a:lnTo>
                    <a:pt x="358" y="640"/>
                  </a:lnTo>
                  <a:lnTo>
                    <a:pt x="342" y="579"/>
                  </a:lnTo>
                  <a:lnTo>
                    <a:pt x="309" y="577"/>
                  </a:lnTo>
                  <a:lnTo>
                    <a:pt x="325" y="484"/>
                  </a:lnTo>
                  <a:lnTo>
                    <a:pt x="355" y="475"/>
                  </a:lnTo>
                  <a:lnTo>
                    <a:pt x="376" y="496"/>
                  </a:lnTo>
                  <a:lnTo>
                    <a:pt x="377" y="472"/>
                  </a:lnTo>
                  <a:lnTo>
                    <a:pt x="486" y="451"/>
                  </a:lnTo>
                  <a:lnTo>
                    <a:pt x="497" y="460"/>
                  </a:lnTo>
                  <a:lnTo>
                    <a:pt x="510" y="452"/>
                  </a:lnTo>
                  <a:lnTo>
                    <a:pt x="523" y="430"/>
                  </a:lnTo>
                  <a:lnTo>
                    <a:pt x="537" y="435"/>
                  </a:lnTo>
                  <a:lnTo>
                    <a:pt x="553" y="393"/>
                  </a:lnTo>
                  <a:lnTo>
                    <a:pt x="539" y="382"/>
                  </a:lnTo>
                  <a:lnTo>
                    <a:pt x="545" y="369"/>
                  </a:lnTo>
                  <a:lnTo>
                    <a:pt x="579" y="369"/>
                  </a:lnTo>
                  <a:lnTo>
                    <a:pt x="564" y="325"/>
                  </a:lnTo>
                  <a:lnTo>
                    <a:pt x="585" y="310"/>
                  </a:lnTo>
                  <a:lnTo>
                    <a:pt x="652" y="229"/>
                  </a:lnTo>
                  <a:lnTo>
                    <a:pt x="649" y="190"/>
                  </a:lnTo>
                  <a:lnTo>
                    <a:pt x="641" y="161"/>
                  </a:lnTo>
                  <a:lnTo>
                    <a:pt x="617" y="152"/>
                  </a:lnTo>
                  <a:lnTo>
                    <a:pt x="614" y="115"/>
                  </a:lnTo>
                  <a:lnTo>
                    <a:pt x="628" y="94"/>
                  </a:lnTo>
                  <a:lnTo>
                    <a:pt x="617" y="73"/>
                  </a:lnTo>
                  <a:lnTo>
                    <a:pt x="568" y="27"/>
                  </a:lnTo>
                  <a:lnTo>
                    <a:pt x="526" y="33"/>
                  </a:lnTo>
                  <a:lnTo>
                    <a:pt x="526" y="9"/>
                  </a:lnTo>
                  <a:lnTo>
                    <a:pt x="499" y="0"/>
                  </a:lnTo>
                  <a:lnTo>
                    <a:pt x="464" y="51"/>
                  </a:lnTo>
                  <a:lnTo>
                    <a:pt x="424" y="81"/>
                  </a:lnTo>
                  <a:lnTo>
                    <a:pt x="425" y="109"/>
                  </a:lnTo>
                  <a:lnTo>
                    <a:pt x="400" y="133"/>
                  </a:lnTo>
                  <a:lnTo>
                    <a:pt x="377" y="133"/>
                  </a:lnTo>
                  <a:lnTo>
                    <a:pt x="366" y="158"/>
                  </a:lnTo>
                  <a:lnTo>
                    <a:pt x="341" y="165"/>
                  </a:lnTo>
                  <a:lnTo>
                    <a:pt x="297" y="141"/>
                  </a:lnTo>
                  <a:lnTo>
                    <a:pt x="293" y="112"/>
                  </a:lnTo>
                  <a:lnTo>
                    <a:pt x="237" y="94"/>
                  </a:lnTo>
                  <a:lnTo>
                    <a:pt x="248" y="173"/>
                  </a:lnTo>
                  <a:lnTo>
                    <a:pt x="240" y="161"/>
                  </a:lnTo>
                  <a:lnTo>
                    <a:pt x="221" y="91"/>
                  </a:lnTo>
                  <a:lnTo>
                    <a:pt x="174" y="45"/>
                  </a:lnTo>
                  <a:lnTo>
                    <a:pt x="171" y="25"/>
                  </a:lnTo>
                  <a:lnTo>
                    <a:pt x="153" y="49"/>
                  </a:lnTo>
                  <a:lnTo>
                    <a:pt x="149" y="110"/>
                  </a:lnTo>
                  <a:lnTo>
                    <a:pt x="123" y="277"/>
                  </a:lnTo>
                  <a:lnTo>
                    <a:pt x="144" y="245"/>
                  </a:lnTo>
                  <a:lnTo>
                    <a:pt x="163" y="264"/>
                  </a:lnTo>
                  <a:lnTo>
                    <a:pt x="173" y="281"/>
                  </a:lnTo>
                  <a:lnTo>
                    <a:pt x="136" y="277"/>
                  </a:lnTo>
                  <a:lnTo>
                    <a:pt x="121" y="309"/>
                  </a:lnTo>
                  <a:lnTo>
                    <a:pt x="121" y="329"/>
                  </a:lnTo>
                  <a:lnTo>
                    <a:pt x="104" y="428"/>
                  </a:lnTo>
                  <a:lnTo>
                    <a:pt x="70" y="553"/>
                  </a:lnTo>
                  <a:lnTo>
                    <a:pt x="57" y="582"/>
                  </a:lnTo>
                  <a:lnTo>
                    <a:pt x="35" y="61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5" name="Freeform 268"/>
            <p:cNvSpPr>
              <a:spLocks/>
            </p:cNvSpPr>
            <p:nvPr/>
          </p:nvSpPr>
          <p:spPr bwMode="auto">
            <a:xfrm>
              <a:off x="5566175" y="5155376"/>
              <a:ext cx="214083" cy="266972"/>
            </a:xfrm>
            <a:custGeom>
              <a:avLst/>
              <a:gdLst>
                <a:gd name="T0" fmla="*/ 2147483647 w 477"/>
                <a:gd name="T1" fmla="*/ 2147483647 h 595"/>
                <a:gd name="T2" fmla="*/ 2147483647 w 477"/>
                <a:gd name="T3" fmla="*/ 2147483647 h 595"/>
                <a:gd name="T4" fmla="*/ 2147483647 w 477"/>
                <a:gd name="T5" fmla="*/ 2147483647 h 595"/>
                <a:gd name="T6" fmla="*/ 2147483647 w 477"/>
                <a:gd name="T7" fmla="*/ 2147483647 h 595"/>
                <a:gd name="T8" fmla="*/ 2147483647 w 477"/>
                <a:gd name="T9" fmla="*/ 2147483647 h 595"/>
                <a:gd name="T10" fmla="*/ 2147483647 w 477"/>
                <a:gd name="T11" fmla="*/ 2147483647 h 595"/>
                <a:gd name="T12" fmla="*/ 2147483647 w 477"/>
                <a:gd name="T13" fmla="*/ 2147483647 h 595"/>
                <a:gd name="T14" fmla="*/ 2147483647 w 477"/>
                <a:gd name="T15" fmla="*/ 2147483647 h 595"/>
                <a:gd name="T16" fmla="*/ 2147483647 w 477"/>
                <a:gd name="T17" fmla="*/ 2147483647 h 595"/>
                <a:gd name="T18" fmla="*/ 2147483647 w 477"/>
                <a:gd name="T19" fmla="*/ 2147483647 h 595"/>
                <a:gd name="T20" fmla="*/ 2147483647 w 477"/>
                <a:gd name="T21" fmla="*/ 2147483647 h 595"/>
                <a:gd name="T22" fmla="*/ 2147483647 w 477"/>
                <a:gd name="T23" fmla="*/ 2147483647 h 595"/>
                <a:gd name="T24" fmla="*/ 2147483647 w 477"/>
                <a:gd name="T25" fmla="*/ 2147483647 h 595"/>
                <a:gd name="T26" fmla="*/ 2147483647 w 477"/>
                <a:gd name="T27" fmla="*/ 2147483647 h 595"/>
                <a:gd name="T28" fmla="*/ 2147483647 w 477"/>
                <a:gd name="T29" fmla="*/ 0 h 595"/>
                <a:gd name="T30" fmla="*/ 2147483647 w 477"/>
                <a:gd name="T31" fmla="*/ 2147483647 h 595"/>
                <a:gd name="T32" fmla="*/ 2147483647 w 477"/>
                <a:gd name="T33" fmla="*/ 2147483647 h 595"/>
                <a:gd name="T34" fmla="*/ 2147483647 w 477"/>
                <a:gd name="T35" fmla="*/ 2147483647 h 595"/>
                <a:gd name="T36" fmla="*/ 2147483647 w 477"/>
                <a:gd name="T37" fmla="*/ 2147483647 h 595"/>
                <a:gd name="T38" fmla="*/ 2147483647 w 477"/>
                <a:gd name="T39" fmla="*/ 2147483647 h 595"/>
                <a:gd name="T40" fmla="*/ 2147483647 w 477"/>
                <a:gd name="T41" fmla="*/ 2147483647 h 595"/>
                <a:gd name="T42" fmla="*/ 2147483647 w 477"/>
                <a:gd name="T43" fmla="*/ 2147483647 h 595"/>
                <a:gd name="T44" fmla="*/ 2147483647 w 477"/>
                <a:gd name="T45" fmla="*/ 2147483647 h 595"/>
                <a:gd name="T46" fmla="*/ 2147483647 w 477"/>
                <a:gd name="T47" fmla="*/ 2147483647 h 595"/>
                <a:gd name="T48" fmla="*/ 2147483647 w 477"/>
                <a:gd name="T49" fmla="*/ 2147483647 h 595"/>
                <a:gd name="T50" fmla="*/ 2147483647 w 477"/>
                <a:gd name="T51" fmla="*/ 2147483647 h 595"/>
                <a:gd name="T52" fmla="*/ 2147483647 w 477"/>
                <a:gd name="T53" fmla="*/ 2147483647 h 595"/>
                <a:gd name="T54" fmla="*/ 2147483647 w 477"/>
                <a:gd name="T55" fmla="*/ 2147483647 h 595"/>
                <a:gd name="T56" fmla="*/ 2147483647 w 477"/>
                <a:gd name="T57" fmla="*/ 2147483647 h 595"/>
                <a:gd name="T58" fmla="*/ 2147483647 w 477"/>
                <a:gd name="T59" fmla="*/ 2147483647 h 595"/>
                <a:gd name="T60" fmla="*/ 2147483647 w 477"/>
                <a:gd name="T61" fmla="*/ 2147483647 h 595"/>
                <a:gd name="T62" fmla="*/ 2147483647 w 477"/>
                <a:gd name="T63" fmla="*/ 2147483647 h 595"/>
                <a:gd name="T64" fmla="*/ 2147483647 w 477"/>
                <a:gd name="T65" fmla="*/ 2147483647 h 595"/>
                <a:gd name="T66" fmla="*/ 2147483647 w 477"/>
                <a:gd name="T67" fmla="*/ 2147483647 h 595"/>
                <a:gd name="T68" fmla="*/ 2147483647 w 477"/>
                <a:gd name="T69" fmla="*/ 2147483647 h 595"/>
                <a:gd name="T70" fmla="*/ 2147483647 w 477"/>
                <a:gd name="T71" fmla="*/ 2147483647 h 595"/>
                <a:gd name="T72" fmla="*/ 2147483647 w 477"/>
                <a:gd name="T73" fmla="*/ 2147483647 h 595"/>
                <a:gd name="T74" fmla="*/ 2147483647 w 477"/>
                <a:gd name="T75" fmla="*/ 2147483647 h 595"/>
                <a:gd name="T76" fmla="*/ 2147483647 w 477"/>
                <a:gd name="T77" fmla="*/ 2147483647 h 595"/>
                <a:gd name="T78" fmla="*/ 2147483647 w 477"/>
                <a:gd name="T79" fmla="*/ 2147483647 h 595"/>
                <a:gd name="T80" fmla="*/ 2147483647 w 477"/>
                <a:gd name="T81" fmla="*/ 2147483647 h 595"/>
                <a:gd name="T82" fmla="*/ 2147483647 w 477"/>
                <a:gd name="T83" fmla="*/ 2147483647 h 595"/>
                <a:gd name="T84" fmla="*/ 2147483647 w 477"/>
                <a:gd name="T85" fmla="*/ 2147483647 h 595"/>
                <a:gd name="T86" fmla="*/ 2147483647 w 477"/>
                <a:gd name="T87" fmla="*/ 2147483647 h 595"/>
                <a:gd name="T88" fmla="*/ 2147483647 w 477"/>
                <a:gd name="T89" fmla="*/ 2147483647 h 595"/>
                <a:gd name="T90" fmla="*/ 2147483647 w 477"/>
                <a:gd name="T91" fmla="*/ 2147483647 h 595"/>
                <a:gd name="T92" fmla="*/ 2147483647 w 477"/>
                <a:gd name="T93" fmla="*/ 2147483647 h 595"/>
                <a:gd name="T94" fmla="*/ 2147483647 w 477"/>
                <a:gd name="T95" fmla="*/ 2147483647 h 595"/>
                <a:gd name="T96" fmla="*/ 2147483647 w 477"/>
                <a:gd name="T97" fmla="*/ 2147483647 h 595"/>
                <a:gd name="T98" fmla="*/ 2147483647 w 477"/>
                <a:gd name="T99" fmla="*/ 2147483647 h 595"/>
                <a:gd name="T100" fmla="*/ 2147483647 w 477"/>
                <a:gd name="T101" fmla="*/ 2147483647 h 595"/>
                <a:gd name="T102" fmla="*/ 2147483647 w 477"/>
                <a:gd name="T103" fmla="*/ 2147483647 h 595"/>
                <a:gd name="T104" fmla="*/ 2147483647 w 477"/>
                <a:gd name="T105" fmla="*/ 2147483647 h 595"/>
                <a:gd name="T106" fmla="*/ 2147483647 w 477"/>
                <a:gd name="T107" fmla="*/ 2147483647 h 595"/>
                <a:gd name="T108" fmla="*/ 0 w 477"/>
                <a:gd name="T109" fmla="*/ 2147483647 h 595"/>
                <a:gd name="T110" fmla="*/ 2147483647 w 477"/>
                <a:gd name="T111" fmla="*/ 2147483647 h 595"/>
                <a:gd name="T112" fmla="*/ 2147483647 w 477"/>
                <a:gd name="T113" fmla="*/ 2147483647 h 595"/>
                <a:gd name="T114" fmla="*/ 2147483647 w 477"/>
                <a:gd name="T115" fmla="*/ 2147483647 h 595"/>
                <a:gd name="T116" fmla="*/ 2147483647 w 477"/>
                <a:gd name="T117" fmla="*/ 2147483647 h 5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7"/>
                <a:gd name="T178" fmla="*/ 0 h 595"/>
                <a:gd name="T179" fmla="*/ 477 w 477"/>
                <a:gd name="T180" fmla="*/ 595 h 5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7" h="595">
                  <a:moveTo>
                    <a:pt x="26" y="440"/>
                  </a:moveTo>
                  <a:lnTo>
                    <a:pt x="64" y="388"/>
                  </a:lnTo>
                  <a:lnTo>
                    <a:pt x="86" y="393"/>
                  </a:lnTo>
                  <a:lnTo>
                    <a:pt x="86" y="368"/>
                  </a:lnTo>
                  <a:lnTo>
                    <a:pt x="85" y="297"/>
                  </a:lnTo>
                  <a:lnTo>
                    <a:pt x="67" y="273"/>
                  </a:lnTo>
                  <a:lnTo>
                    <a:pt x="104" y="233"/>
                  </a:lnTo>
                  <a:lnTo>
                    <a:pt x="98" y="184"/>
                  </a:lnTo>
                  <a:lnTo>
                    <a:pt x="80" y="145"/>
                  </a:lnTo>
                  <a:lnTo>
                    <a:pt x="51" y="129"/>
                  </a:lnTo>
                  <a:lnTo>
                    <a:pt x="42" y="105"/>
                  </a:lnTo>
                  <a:lnTo>
                    <a:pt x="56" y="81"/>
                  </a:lnTo>
                  <a:lnTo>
                    <a:pt x="106" y="75"/>
                  </a:lnTo>
                  <a:lnTo>
                    <a:pt x="99" y="37"/>
                  </a:lnTo>
                  <a:lnTo>
                    <a:pt x="186" y="0"/>
                  </a:lnTo>
                  <a:lnTo>
                    <a:pt x="187" y="11"/>
                  </a:lnTo>
                  <a:lnTo>
                    <a:pt x="214" y="32"/>
                  </a:lnTo>
                  <a:lnTo>
                    <a:pt x="259" y="25"/>
                  </a:lnTo>
                  <a:lnTo>
                    <a:pt x="267" y="43"/>
                  </a:lnTo>
                  <a:lnTo>
                    <a:pt x="294" y="14"/>
                  </a:lnTo>
                  <a:lnTo>
                    <a:pt x="318" y="53"/>
                  </a:lnTo>
                  <a:lnTo>
                    <a:pt x="320" y="70"/>
                  </a:lnTo>
                  <a:lnTo>
                    <a:pt x="368" y="89"/>
                  </a:lnTo>
                  <a:lnTo>
                    <a:pt x="368" y="131"/>
                  </a:lnTo>
                  <a:lnTo>
                    <a:pt x="352" y="141"/>
                  </a:lnTo>
                  <a:lnTo>
                    <a:pt x="331" y="152"/>
                  </a:lnTo>
                  <a:lnTo>
                    <a:pt x="338" y="225"/>
                  </a:lnTo>
                  <a:lnTo>
                    <a:pt x="310" y="232"/>
                  </a:lnTo>
                  <a:lnTo>
                    <a:pt x="325" y="249"/>
                  </a:lnTo>
                  <a:lnTo>
                    <a:pt x="317" y="280"/>
                  </a:lnTo>
                  <a:lnTo>
                    <a:pt x="373" y="356"/>
                  </a:lnTo>
                  <a:lnTo>
                    <a:pt x="354" y="393"/>
                  </a:lnTo>
                  <a:lnTo>
                    <a:pt x="386" y="398"/>
                  </a:lnTo>
                  <a:lnTo>
                    <a:pt x="414" y="387"/>
                  </a:lnTo>
                  <a:lnTo>
                    <a:pt x="445" y="395"/>
                  </a:lnTo>
                  <a:lnTo>
                    <a:pt x="448" y="416"/>
                  </a:lnTo>
                  <a:lnTo>
                    <a:pt x="477" y="428"/>
                  </a:lnTo>
                  <a:lnTo>
                    <a:pt x="411" y="526"/>
                  </a:lnTo>
                  <a:lnTo>
                    <a:pt x="386" y="531"/>
                  </a:lnTo>
                  <a:lnTo>
                    <a:pt x="352" y="566"/>
                  </a:lnTo>
                  <a:lnTo>
                    <a:pt x="310" y="528"/>
                  </a:lnTo>
                  <a:lnTo>
                    <a:pt x="278" y="548"/>
                  </a:lnTo>
                  <a:lnTo>
                    <a:pt x="254" y="502"/>
                  </a:lnTo>
                  <a:lnTo>
                    <a:pt x="219" y="534"/>
                  </a:lnTo>
                  <a:lnTo>
                    <a:pt x="208" y="521"/>
                  </a:lnTo>
                  <a:lnTo>
                    <a:pt x="179" y="595"/>
                  </a:lnTo>
                  <a:lnTo>
                    <a:pt x="155" y="532"/>
                  </a:lnTo>
                  <a:lnTo>
                    <a:pt x="141" y="534"/>
                  </a:lnTo>
                  <a:lnTo>
                    <a:pt x="134" y="512"/>
                  </a:lnTo>
                  <a:lnTo>
                    <a:pt x="110" y="536"/>
                  </a:lnTo>
                  <a:lnTo>
                    <a:pt x="82" y="593"/>
                  </a:lnTo>
                  <a:lnTo>
                    <a:pt x="24" y="593"/>
                  </a:lnTo>
                  <a:lnTo>
                    <a:pt x="16" y="577"/>
                  </a:lnTo>
                  <a:lnTo>
                    <a:pt x="19" y="556"/>
                  </a:lnTo>
                  <a:lnTo>
                    <a:pt x="0" y="502"/>
                  </a:lnTo>
                  <a:lnTo>
                    <a:pt x="18" y="500"/>
                  </a:lnTo>
                  <a:lnTo>
                    <a:pt x="8" y="484"/>
                  </a:lnTo>
                  <a:lnTo>
                    <a:pt x="32" y="452"/>
                  </a:lnTo>
                  <a:lnTo>
                    <a:pt x="26" y="44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6" name="Freeform 269"/>
            <p:cNvSpPr>
              <a:spLocks/>
            </p:cNvSpPr>
            <p:nvPr/>
          </p:nvSpPr>
          <p:spPr bwMode="auto">
            <a:xfrm>
              <a:off x="5247519" y="4785654"/>
              <a:ext cx="229791" cy="198771"/>
            </a:xfrm>
            <a:custGeom>
              <a:avLst/>
              <a:gdLst>
                <a:gd name="T0" fmla="*/ 2147483647 w 512"/>
                <a:gd name="T1" fmla="*/ 2147483647 h 443"/>
                <a:gd name="T2" fmla="*/ 2147483647 w 512"/>
                <a:gd name="T3" fmla="*/ 2147483647 h 443"/>
                <a:gd name="T4" fmla="*/ 2147483647 w 512"/>
                <a:gd name="T5" fmla="*/ 2147483647 h 443"/>
                <a:gd name="T6" fmla="*/ 2147483647 w 512"/>
                <a:gd name="T7" fmla="*/ 2147483647 h 443"/>
                <a:gd name="T8" fmla="*/ 2147483647 w 512"/>
                <a:gd name="T9" fmla="*/ 2147483647 h 443"/>
                <a:gd name="T10" fmla="*/ 2147483647 w 512"/>
                <a:gd name="T11" fmla="*/ 2147483647 h 443"/>
                <a:gd name="T12" fmla="*/ 2147483647 w 512"/>
                <a:gd name="T13" fmla="*/ 2147483647 h 443"/>
                <a:gd name="T14" fmla="*/ 2147483647 w 512"/>
                <a:gd name="T15" fmla="*/ 2147483647 h 443"/>
                <a:gd name="T16" fmla="*/ 2147483647 w 512"/>
                <a:gd name="T17" fmla="*/ 2147483647 h 443"/>
                <a:gd name="T18" fmla="*/ 2147483647 w 512"/>
                <a:gd name="T19" fmla="*/ 2147483647 h 443"/>
                <a:gd name="T20" fmla="*/ 2147483647 w 512"/>
                <a:gd name="T21" fmla="*/ 2147483647 h 443"/>
                <a:gd name="T22" fmla="*/ 2147483647 w 512"/>
                <a:gd name="T23" fmla="*/ 2147483647 h 443"/>
                <a:gd name="T24" fmla="*/ 2147483647 w 512"/>
                <a:gd name="T25" fmla="*/ 2147483647 h 443"/>
                <a:gd name="T26" fmla="*/ 2147483647 w 512"/>
                <a:gd name="T27" fmla="*/ 2147483647 h 443"/>
                <a:gd name="T28" fmla="*/ 2147483647 w 512"/>
                <a:gd name="T29" fmla="*/ 2147483647 h 443"/>
                <a:gd name="T30" fmla="*/ 2147483647 w 512"/>
                <a:gd name="T31" fmla="*/ 2147483647 h 443"/>
                <a:gd name="T32" fmla="*/ 2147483647 w 512"/>
                <a:gd name="T33" fmla="*/ 2147483647 h 443"/>
                <a:gd name="T34" fmla="*/ 2147483647 w 512"/>
                <a:gd name="T35" fmla="*/ 2147483647 h 443"/>
                <a:gd name="T36" fmla="*/ 2147483647 w 512"/>
                <a:gd name="T37" fmla="*/ 2147483647 h 443"/>
                <a:gd name="T38" fmla="*/ 2147483647 w 512"/>
                <a:gd name="T39" fmla="*/ 2147483647 h 443"/>
                <a:gd name="T40" fmla="*/ 2147483647 w 512"/>
                <a:gd name="T41" fmla="*/ 2147483647 h 443"/>
                <a:gd name="T42" fmla="*/ 2147483647 w 512"/>
                <a:gd name="T43" fmla="*/ 2147483647 h 443"/>
                <a:gd name="T44" fmla="*/ 0 w 512"/>
                <a:gd name="T45" fmla="*/ 2147483647 h 443"/>
                <a:gd name="T46" fmla="*/ 2147483647 w 512"/>
                <a:gd name="T47" fmla="*/ 2147483647 h 443"/>
                <a:gd name="T48" fmla="*/ 2147483647 w 512"/>
                <a:gd name="T49" fmla="*/ 2147483647 h 443"/>
                <a:gd name="T50" fmla="*/ 2147483647 w 512"/>
                <a:gd name="T51" fmla="*/ 2147483647 h 443"/>
                <a:gd name="T52" fmla="*/ 2147483647 w 512"/>
                <a:gd name="T53" fmla="*/ 2147483647 h 443"/>
                <a:gd name="T54" fmla="*/ 2147483647 w 512"/>
                <a:gd name="T55" fmla="*/ 2147483647 h 443"/>
                <a:gd name="T56" fmla="*/ 2147483647 w 512"/>
                <a:gd name="T57" fmla="*/ 2147483647 h 443"/>
                <a:gd name="T58" fmla="*/ 2147483647 w 512"/>
                <a:gd name="T59" fmla="*/ 2147483647 h 443"/>
                <a:gd name="T60" fmla="*/ 2147483647 w 512"/>
                <a:gd name="T61" fmla="*/ 2147483647 h 443"/>
                <a:gd name="T62" fmla="*/ 2147483647 w 512"/>
                <a:gd name="T63" fmla="*/ 2147483647 h 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12"/>
                <a:gd name="T97" fmla="*/ 0 h 443"/>
                <a:gd name="T98" fmla="*/ 512 w 512"/>
                <a:gd name="T99" fmla="*/ 443 h 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12" h="443">
                  <a:moveTo>
                    <a:pt x="347" y="125"/>
                  </a:moveTo>
                  <a:lnTo>
                    <a:pt x="368" y="104"/>
                  </a:lnTo>
                  <a:lnTo>
                    <a:pt x="385" y="99"/>
                  </a:lnTo>
                  <a:lnTo>
                    <a:pt x="396" y="99"/>
                  </a:lnTo>
                  <a:lnTo>
                    <a:pt x="416" y="186"/>
                  </a:lnTo>
                  <a:lnTo>
                    <a:pt x="409" y="206"/>
                  </a:lnTo>
                  <a:lnTo>
                    <a:pt x="422" y="211"/>
                  </a:lnTo>
                  <a:lnTo>
                    <a:pt x="417" y="229"/>
                  </a:lnTo>
                  <a:lnTo>
                    <a:pt x="409" y="243"/>
                  </a:lnTo>
                  <a:lnTo>
                    <a:pt x="449" y="256"/>
                  </a:lnTo>
                  <a:lnTo>
                    <a:pt x="473" y="285"/>
                  </a:lnTo>
                  <a:lnTo>
                    <a:pt x="481" y="310"/>
                  </a:lnTo>
                  <a:lnTo>
                    <a:pt x="512" y="350"/>
                  </a:lnTo>
                  <a:lnTo>
                    <a:pt x="508" y="389"/>
                  </a:lnTo>
                  <a:lnTo>
                    <a:pt x="476" y="405"/>
                  </a:lnTo>
                  <a:lnTo>
                    <a:pt x="484" y="438"/>
                  </a:lnTo>
                  <a:lnTo>
                    <a:pt x="472" y="443"/>
                  </a:lnTo>
                  <a:lnTo>
                    <a:pt x="457" y="422"/>
                  </a:lnTo>
                  <a:lnTo>
                    <a:pt x="441" y="427"/>
                  </a:lnTo>
                  <a:lnTo>
                    <a:pt x="406" y="400"/>
                  </a:lnTo>
                  <a:lnTo>
                    <a:pt x="404" y="368"/>
                  </a:lnTo>
                  <a:lnTo>
                    <a:pt x="384" y="357"/>
                  </a:lnTo>
                  <a:lnTo>
                    <a:pt x="342" y="384"/>
                  </a:lnTo>
                  <a:lnTo>
                    <a:pt x="326" y="386"/>
                  </a:lnTo>
                  <a:lnTo>
                    <a:pt x="326" y="365"/>
                  </a:lnTo>
                  <a:lnTo>
                    <a:pt x="312" y="365"/>
                  </a:lnTo>
                  <a:lnTo>
                    <a:pt x="305" y="338"/>
                  </a:lnTo>
                  <a:lnTo>
                    <a:pt x="195" y="363"/>
                  </a:lnTo>
                  <a:lnTo>
                    <a:pt x="179" y="349"/>
                  </a:lnTo>
                  <a:lnTo>
                    <a:pt x="139" y="342"/>
                  </a:lnTo>
                  <a:lnTo>
                    <a:pt x="109" y="333"/>
                  </a:lnTo>
                  <a:lnTo>
                    <a:pt x="83" y="355"/>
                  </a:lnTo>
                  <a:lnTo>
                    <a:pt x="65" y="344"/>
                  </a:lnTo>
                  <a:lnTo>
                    <a:pt x="53" y="307"/>
                  </a:lnTo>
                  <a:lnTo>
                    <a:pt x="72" y="309"/>
                  </a:lnTo>
                  <a:lnTo>
                    <a:pt x="83" y="302"/>
                  </a:lnTo>
                  <a:lnTo>
                    <a:pt x="85" y="294"/>
                  </a:lnTo>
                  <a:lnTo>
                    <a:pt x="77" y="298"/>
                  </a:lnTo>
                  <a:lnTo>
                    <a:pt x="54" y="274"/>
                  </a:lnTo>
                  <a:lnTo>
                    <a:pt x="53" y="246"/>
                  </a:lnTo>
                  <a:lnTo>
                    <a:pt x="59" y="208"/>
                  </a:lnTo>
                  <a:lnTo>
                    <a:pt x="53" y="195"/>
                  </a:lnTo>
                  <a:lnTo>
                    <a:pt x="53" y="147"/>
                  </a:lnTo>
                  <a:lnTo>
                    <a:pt x="16" y="85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1" y="0"/>
                  </a:lnTo>
                  <a:lnTo>
                    <a:pt x="49" y="21"/>
                  </a:lnTo>
                  <a:lnTo>
                    <a:pt x="73" y="24"/>
                  </a:lnTo>
                  <a:lnTo>
                    <a:pt x="88" y="11"/>
                  </a:lnTo>
                  <a:lnTo>
                    <a:pt x="102" y="11"/>
                  </a:lnTo>
                  <a:lnTo>
                    <a:pt x="120" y="16"/>
                  </a:lnTo>
                  <a:lnTo>
                    <a:pt x="126" y="37"/>
                  </a:lnTo>
                  <a:lnTo>
                    <a:pt x="112" y="48"/>
                  </a:lnTo>
                  <a:lnTo>
                    <a:pt x="110" y="58"/>
                  </a:lnTo>
                  <a:lnTo>
                    <a:pt x="136" y="96"/>
                  </a:lnTo>
                  <a:lnTo>
                    <a:pt x="134" y="106"/>
                  </a:lnTo>
                  <a:lnTo>
                    <a:pt x="144" y="111"/>
                  </a:lnTo>
                  <a:lnTo>
                    <a:pt x="150" y="101"/>
                  </a:lnTo>
                  <a:lnTo>
                    <a:pt x="176" y="99"/>
                  </a:lnTo>
                  <a:lnTo>
                    <a:pt x="193" y="112"/>
                  </a:lnTo>
                  <a:lnTo>
                    <a:pt x="273" y="122"/>
                  </a:lnTo>
                  <a:lnTo>
                    <a:pt x="293" y="133"/>
                  </a:lnTo>
                  <a:lnTo>
                    <a:pt x="313" y="136"/>
                  </a:lnTo>
                  <a:lnTo>
                    <a:pt x="347" y="12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7" name="Freeform 270"/>
            <p:cNvSpPr>
              <a:spLocks/>
            </p:cNvSpPr>
            <p:nvPr/>
          </p:nvSpPr>
          <p:spPr bwMode="auto">
            <a:xfrm>
              <a:off x="5633048" y="4960194"/>
              <a:ext cx="223059" cy="270561"/>
            </a:xfrm>
            <a:custGeom>
              <a:avLst/>
              <a:gdLst>
                <a:gd name="T0" fmla="*/ 2147483647 w 497"/>
                <a:gd name="T1" fmla="*/ 2147483647 h 603"/>
                <a:gd name="T2" fmla="*/ 2147483647 w 497"/>
                <a:gd name="T3" fmla="*/ 2147483647 h 603"/>
                <a:gd name="T4" fmla="*/ 2147483647 w 497"/>
                <a:gd name="T5" fmla="*/ 2147483647 h 603"/>
                <a:gd name="T6" fmla="*/ 2147483647 w 497"/>
                <a:gd name="T7" fmla="*/ 2147483647 h 603"/>
                <a:gd name="T8" fmla="*/ 2147483647 w 497"/>
                <a:gd name="T9" fmla="*/ 2147483647 h 603"/>
                <a:gd name="T10" fmla="*/ 2147483647 w 497"/>
                <a:gd name="T11" fmla="*/ 2147483647 h 603"/>
                <a:gd name="T12" fmla="*/ 2147483647 w 497"/>
                <a:gd name="T13" fmla="*/ 2147483647 h 603"/>
                <a:gd name="T14" fmla="*/ 2147483647 w 497"/>
                <a:gd name="T15" fmla="*/ 2147483647 h 603"/>
                <a:gd name="T16" fmla="*/ 2147483647 w 497"/>
                <a:gd name="T17" fmla="*/ 2147483647 h 603"/>
                <a:gd name="T18" fmla="*/ 2147483647 w 497"/>
                <a:gd name="T19" fmla="*/ 2147483647 h 603"/>
                <a:gd name="T20" fmla="*/ 2147483647 w 497"/>
                <a:gd name="T21" fmla="*/ 2147483647 h 603"/>
                <a:gd name="T22" fmla="*/ 2147483647 w 497"/>
                <a:gd name="T23" fmla="*/ 2147483647 h 603"/>
                <a:gd name="T24" fmla="*/ 2147483647 w 497"/>
                <a:gd name="T25" fmla="*/ 2147483647 h 603"/>
                <a:gd name="T26" fmla="*/ 2147483647 w 497"/>
                <a:gd name="T27" fmla="*/ 2147483647 h 603"/>
                <a:gd name="T28" fmla="*/ 2147483647 w 497"/>
                <a:gd name="T29" fmla="*/ 2147483647 h 603"/>
                <a:gd name="T30" fmla="*/ 2147483647 w 497"/>
                <a:gd name="T31" fmla="*/ 2147483647 h 603"/>
                <a:gd name="T32" fmla="*/ 2147483647 w 497"/>
                <a:gd name="T33" fmla="*/ 2147483647 h 603"/>
                <a:gd name="T34" fmla="*/ 2147483647 w 497"/>
                <a:gd name="T35" fmla="*/ 2147483647 h 603"/>
                <a:gd name="T36" fmla="*/ 2147483647 w 497"/>
                <a:gd name="T37" fmla="*/ 2147483647 h 603"/>
                <a:gd name="T38" fmla="*/ 2147483647 w 497"/>
                <a:gd name="T39" fmla="*/ 2147483647 h 603"/>
                <a:gd name="T40" fmla="*/ 2147483647 w 497"/>
                <a:gd name="T41" fmla="*/ 2147483647 h 603"/>
                <a:gd name="T42" fmla="*/ 2147483647 w 497"/>
                <a:gd name="T43" fmla="*/ 2147483647 h 603"/>
                <a:gd name="T44" fmla="*/ 2147483647 w 497"/>
                <a:gd name="T45" fmla="*/ 2147483647 h 603"/>
                <a:gd name="T46" fmla="*/ 2147483647 w 497"/>
                <a:gd name="T47" fmla="*/ 2147483647 h 603"/>
                <a:gd name="T48" fmla="*/ 2147483647 w 497"/>
                <a:gd name="T49" fmla="*/ 2147483647 h 603"/>
                <a:gd name="T50" fmla="*/ 2147483647 w 497"/>
                <a:gd name="T51" fmla="*/ 2147483647 h 603"/>
                <a:gd name="T52" fmla="*/ 2147483647 w 497"/>
                <a:gd name="T53" fmla="*/ 2147483647 h 603"/>
                <a:gd name="T54" fmla="*/ 2147483647 w 497"/>
                <a:gd name="T55" fmla="*/ 2147483647 h 603"/>
                <a:gd name="T56" fmla="*/ 2147483647 w 497"/>
                <a:gd name="T57" fmla="*/ 2147483647 h 603"/>
                <a:gd name="T58" fmla="*/ 2147483647 w 497"/>
                <a:gd name="T59" fmla="*/ 2147483647 h 603"/>
                <a:gd name="T60" fmla="*/ 2147483647 w 497"/>
                <a:gd name="T61" fmla="*/ 2147483647 h 603"/>
                <a:gd name="T62" fmla="*/ 2147483647 w 497"/>
                <a:gd name="T63" fmla="*/ 2147483647 h 603"/>
                <a:gd name="T64" fmla="*/ 2147483647 w 497"/>
                <a:gd name="T65" fmla="*/ 2147483647 h 603"/>
                <a:gd name="T66" fmla="*/ 2147483647 w 497"/>
                <a:gd name="T67" fmla="*/ 2147483647 h 603"/>
                <a:gd name="T68" fmla="*/ 2147483647 w 497"/>
                <a:gd name="T69" fmla="*/ 2147483647 h 603"/>
                <a:gd name="T70" fmla="*/ 2147483647 w 497"/>
                <a:gd name="T71" fmla="*/ 2147483647 h 603"/>
                <a:gd name="T72" fmla="*/ 2147483647 w 497"/>
                <a:gd name="T73" fmla="*/ 2147483647 h 603"/>
                <a:gd name="T74" fmla="*/ 2147483647 w 497"/>
                <a:gd name="T75" fmla="*/ 2147483647 h 603"/>
                <a:gd name="T76" fmla="*/ 2147483647 w 497"/>
                <a:gd name="T77" fmla="*/ 2147483647 h 603"/>
                <a:gd name="T78" fmla="*/ 2147483647 w 497"/>
                <a:gd name="T79" fmla="*/ 2147483647 h 603"/>
                <a:gd name="T80" fmla="*/ 2147483647 w 497"/>
                <a:gd name="T81" fmla="*/ 0 h 603"/>
                <a:gd name="T82" fmla="*/ 2147483647 w 497"/>
                <a:gd name="T83" fmla="*/ 2147483647 h 603"/>
                <a:gd name="T84" fmla="*/ 2147483647 w 497"/>
                <a:gd name="T85" fmla="*/ 2147483647 h 603"/>
                <a:gd name="T86" fmla="*/ 2147483647 w 497"/>
                <a:gd name="T87" fmla="*/ 2147483647 h 603"/>
                <a:gd name="T88" fmla="*/ 2147483647 w 497"/>
                <a:gd name="T89" fmla="*/ 2147483647 h 603"/>
                <a:gd name="T90" fmla="*/ 2147483647 w 497"/>
                <a:gd name="T91" fmla="*/ 2147483647 h 603"/>
                <a:gd name="T92" fmla="*/ 2147483647 w 497"/>
                <a:gd name="T93" fmla="*/ 2147483647 h 603"/>
                <a:gd name="T94" fmla="*/ 2147483647 w 497"/>
                <a:gd name="T95" fmla="*/ 2147483647 h 603"/>
                <a:gd name="T96" fmla="*/ 0 w 497"/>
                <a:gd name="T97" fmla="*/ 2147483647 h 603"/>
                <a:gd name="T98" fmla="*/ 2147483647 w 497"/>
                <a:gd name="T99" fmla="*/ 2147483647 h 603"/>
                <a:gd name="T100" fmla="*/ 2147483647 w 497"/>
                <a:gd name="T101" fmla="*/ 2147483647 h 603"/>
                <a:gd name="T102" fmla="*/ 2147483647 w 497"/>
                <a:gd name="T103" fmla="*/ 2147483647 h 603"/>
                <a:gd name="T104" fmla="*/ 2147483647 w 497"/>
                <a:gd name="T105" fmla="*/ 2147483647 h 603"/>
                <a:gd name="T106" fmla="*/ 2147483647 w 497"/>
                <a:gd name="T107" fmla="*/ 2147483647 h 603"/>
                <a:gd name="T108" fmla="*/ 2147483647 w 497"/>
                <a:gd name="T109" fmla="*/ 2147483647 h 603"/>
                <a:gd name="T110" fmla="*/ 2147483647 w 497"/>
                <a:gd name="T111" fmla="*/ 2147483647 h 603"/>
                <a:gd name="T112" fmla="*/ 2147483647 w 497"/>
                <a:gd name="T113" fmla="*/ 2147483647 h 603"/>
                <a:gd name="T114" fmla="*/ 2147483647 w 497"/>
                <a:gd name="T115" fmla="*/ 2147483647 h 603"/>
                <a:gd name="T116" fmla="*/ 2147483647 w 497"/>
                <a:gd name="T117" fmla="*/ 2147483647 h 603"/>
                <a:gd name="T118" fmla="*/ 2147483647 w 497"/>
                <a:gd name="T119" fmla="*/ 2147483647 h 603"/>
                <a:gd name="T120" fmla="*/ 2147483647 w 497"/>
                <a:gd name="T121" fmla="*/ 2147483647 h 603"/>
                <a:gd name="T122" fmla="*/ 2147483647 w 497"/>
                <a:gd name="T123" fmla="*/ 2147483647 h 603"/>
                <a:gd name="T124" fmla="*/ 2147483647 w 497"/>
                <a:gd name="T125" fmla="*/ 2147483647 h 6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7"/>
                <a:gd name="T190" fmla="*/ 0 h 603"/>
                <a:gd name="T191" fmla="*/ 497 w 497"/>
                <a:gd name="T192" fmla="*/ 603 h 6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7" h="603">
                  <a:moveTo>
                    <a:pt x="169" y="488"/>
                  </a:moveTo>
                  <a:lnTo>
                    <a:pt x="171" y="505"/>
                  </a:lnTo>
                  <a:lnTo>
                    <a:pt x="219" y="524"/>
                  </a:lnTo>
                  <a:lnTo>
                    <a:pt x="219" y="566"/>
                  </a:lnTo>
                  <a:lnTo>
                    <a:pt x="203" y="576"/>
                  </a:lnTo>
                  <a:lnTo>
                    <a:pt x="206" y="603"/>
                  </a:lnTo>
                  <a:lnTo>
                    <a:pt x="297" y="601"/>
                  </a:lnTo>
                  <a:lnTo>
                    <a:pt x="299" y="574"/>
                  </a:lnTo>
                  <a:lnTo>
                    <a:pt x="355" y="571"/>
                  </a:lnTo>
                  <a:lnTo>
                    <a:pt x="361" y="601"/>
                  </a:lnTo>
                  <a:lnTo>
                    <a:pt x="371" y="603"/>
                  </a:lnTo>
                  <a:lnTo>
                    <a:pt x="398" y="507"/>
                  </a:lnTo>
                  <a:lnTo>
                    <a:pt x="422" y="513"/>
                  </a:lnTo>
                  <a:lnTo>
                    <a:pt x="443" y="507"/>
                  </a:lnTo>
                  <a:lnTo>
                    <a:pt x="464" y="524"/>
                  </a:lnTo>
                  <a:lnTo>
                    <a:pt x="493" y="513"/>
                  </a:lnTo>
                  <a:lnTo>
                    <a:pt x="475" y="500"/>
                  </a:lnTo>
                  <a:lnTo>
                    <a:pt x="491" y="472"/>
                  </a:lnTo>
                  <a:lnTo>
                    <a:pt x="470" y="420"/>
                  </a:lnTo>
                  <a:lnTo>
                    <a:pt x="493" y="417"/>
                  </a:lnTo>
                  <a:lnTo>
                    <a:pt x="451" y="380"/>
                  </a:lnTo>
                  <a:lnTo>
                    <a:pt x="488" y="329"/>
                  </a:lnTo>
                  <a:lnTo>
                    <a:pt x="497" y="291"/>
                  </a:lnTo>
                  <a:lnTo>
                    <a:pt x="477" y="240"/>
                  </a:lnTo>
                  <a:lnTo>
                    <a:pt x="493" y="224"/>
                  </a:lnTo>
                  <a:lnTo>
                    <a:pt x="488" y="201"/>
                  </a:lnTo>
                  <a:lnTo>
                    <a:pt x="470" y="206"/>
                  </a:lnTo>
                  <a:lnTo>
                    <a:pt x="451" y="206"/>
                  </a:lnTo>
                  <a:lnTo>
                    <a:pt x="395" y="181"/>
                  </a:lnTo>
                  <a:lnTo>
                    <a:pt x="387" y="161"/>
                  </a:lnTo>
                  <a:lnTo>
                    <a:pt x="398" y="150"/>
                  </a:lnTo>
                  <a:lnTo>
                    <a:pt x="357" y="102"/>
                  </a:lnTo>
                  <a:lnTo>
                    <a:pt x="342" y="96"/>
                  </a:lnTo>
                  <a:lnTo>
                    <a:pt x="313" y="94"/>
                  </a:lnTo>
                  <a:lnTo>
                    <a:pt x="313" y="109"/>
                  </a:lnTo>
                  <a:lnTo>
                    <a:pt x="262" y="118"/>
                  </a:lnTo>
                  <a:lnTo>
                    <a:pt x="197" y="121"/>
                  </a:lnTo>
                  <a:lnTo>
                    <a:pt x="163" y="57"/>
                  </a:lnTo>
                  <a:lnTo>
                    <a:pt x="150" y="67"/>
                  </a:lnTo>
                  <a:lnTo>
                    <a:pt x="126" y="11"/>
                  </a:lnTo>
                  <a:lnTo>
                    <a:pt x="102" y="0"/>
                  </a:lnTo>
                  <a:lnTo>
                    <a:pt x="33" y="9"/>
                  </a:lnTo>
                  <a:lnTo>
                    <a:pt x="33" y="38"/>
                  </a:lnTo>
                  <a:lnTo>
                    <a:pt x="14" y="62"/>
                  </a:lnTo>
                  <a:lnTo>
                    <a:pt x="30" y="69"/>
                  </a:lnTo>
                  <a:lnTo>
                    <a:pt x="53" y="113"/>
                  </a:lnTo>
                  <a:lnTo>
                    <a:pt x="30" y="134"/>
                  </a:lnTo>
                  <a:lnTo>
                    <a:pt x="32" y="166"/>
                  </a:lnTo>
                  <a:lnTo>
                    <a:pt x="0" y="174"/>
                  </a:lnTo>
                  <a:lnTo>
                    <a:pt x="24" y="225"/>
                  </a:lnTo>
                  <a:lnTo>
                    <a:pt x="3" y="236"/>
                  </a:lnTo>
                  <a:lnTo>
                    <a:pt x="17" y="262"/>
                  </a:lnTo>
                  <a:lnTo>
                    <a:pt x="5" y="291"/>
                  </a:lnTo>
                  <a:lnTo>
                    <a:pt x="24" y="310"/>
                  </a:lnTo>
                  <a:lnTo>
                    <a:pt x="43" y="379"/>
                  </a:lnTo>
                  <a:lnTo>
                    <a:pt x="43" y="420"/>
                  </a:lnTo>
                  <a:lnTo>
                    <a:pt x="37" y="435"/>
                  </a:lnTo>
                  <a:lnTo>
                    <a:pt x="38" y="446"/>
                  </a:lnTo>
                  <a:lnTo>
                    <a:pt x="65" y="467"/>
                  </a:lnTo>
                  <a:lnTo>
                    <a:pt x="110" y="460"/>
                  </a:lnTo>
                  <a:lnTo>
                    <a:pt x="118" y="478"/>
                  </a:lnTo>
                  <a:lnTo>
                    <a:pt x="145" y="449"/>
                  </a:lnTo>
                  <a:lnTo>
                    <a:pt x="169" y="4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38" name="Freeform 271"/>
            <p:cNvSpPr>
              <a:spLocks/>
            </p:cNvSpPr>
            <p:nvPr/>
          </p:nvSpPr>
          <p:spPr bwMode="auto">
            <a:xfrm>
              <a:off x="5006059" y="4885264"/>
              <a:ext cx="306538" cy="178130"/>
            </a:xfrm>
            <a:custGeom>
              <a:avLst/>
              <a:gdLst>
                <a:gd name="T0" fmla="*/ 2147483647 w 683"/>
                <a:gd name="T1" fmla="*/ 2147483647 h 397"/>
                <a:gd name="T2" fmla="*/ 2147483647 w 683"/>
                <a:gd name="T3" fmla="*/ 2147483647 h 397"/>
                <a:gd name="T4" fmla="*/ 2147483647 w 683"/>
                <a:gd name="T5" fmla="*/ 2147483647 h 397"/>
                <a:gd name="T6" fmla="*/ 2147483647 w 683"/>
                <a:gd name="T7" fmla="*/ 2147483647 h 397"/>
                <a:gd name="T8" fmla="*/ 2147483647 w 683"/>
                <a:gd name="T9" fmla="*/ 2147483647 h 397"/>
                <a:gd name="T10" fmla="*/ 2147483647 w 683"/>
                <a:gd name="T11" fmla="*/ 2147483647 h 397"/>
                <a:gd name="T12" fmla="*/ 2147483647 w 683"/>
                <a:gd name="T13" fmla="*/ 2147483647 h 397"/>
                <a:gd name="T14" fmla="*/ 2147483647 w 683"/>
                <a:gd name="T15" fmla="*/ 2147483647 h 397"/>
                <a:gd name="T16" fmla="*/ 2147483647 w 683"/>
                <a:gd name="T17" fmla="*/ 2147483647 h 397"/>
                <a:gd name="T18" fmla="*/ 2147483647 w 683"/>
                <a:gd name="T19" fmla="*/ 2147483647 h 397"/>
                <a:gd name="T20" fmla="*/ 2147483647 w 683"/>
                <a:gd name="T21" fmla="*/ 2147483647 h 397"/>
                <a:gd name="T22" fmla="*/ 2147483647 w 683"/>
                <a:gd name="T23" fmla="*/ 2147483647 h 397"/>
                <a:gd name="T24" fmla="*/ 2147483647 w 683"/>
                <a:gd name="T25" fmla="*/ 2147483647 h 397"/>
                <a:gd name="T26" fmla="*/ 2147483647 w 683"/>
                <a:gd name="T27" fmla="*/ 2147483647 h 397"/>
                <a:gd name="T28" fmla="*/ 2147483647 w 683"/>
                <a:gd name="T29" fmla="*/ 2147483647 h 397"/>
                <a:gd name="T30" fmla="*/ 2147483647 w 683"/>
                <a:gd name="T31" fmla="*/ 2147483647 h 397"/>
                <a:gd name="T32" fmla="*/ 2147483647 w 683"/>
                <a:gd name="T33" fmla="*/ 2147483647 h 397"/>
                <a:gd name="T34" fmla="*/ 2147483647 w 683"/>
                <a:gd name="T35" fmla="*/ 2147483647 h 397"/>
                <a:gd name="T36" fmla="*/ 2147483647 w 683"/>
                <a:gd name="T37" fmla="*/ 2147483647 h 397"/>
                <a:gd name="T38" fmla="*/ 2147483647 w 683"/>
                <a:gd name="T39" fmla="*/ 2147483647 h 397"/>
                <a:gd name="T40" fmla="*/ 2147483647 w 683"/>
                <a:gd name="T41" fmla="*/ 2147483647 h 397"/>
                <a:gd name="T42" fmla="*/ 2147483647 w 683"/>
                <a:gd name="T43" fmla="*/ 2147483647 h 397"/>
                <a:gd name="T44" fmla="*/ 2147483647 w 683"/>
                <a:gd name="T45" fmla="*/ 2147483647 h 397"/>
                <a:gd name="T46" fmla="*/ 2147483647 w 683"/>
                <a:gd name="T47" fmla="*/ 2147483647 h 397"/>
                <a:gd name="T48" fmla="*/ 2147483647 w 683"/>
                <a:gd name="T49" fmla="*/ 2147483647 h 397"/>
                <a:gd name="T50" fmla="*/ 2147483647 w 683"/>
                <a:gd name="T51" fmla="*/ 2147483647 h 397"/>
                <a:gd name="T52" fmla="*/ 2147483647 w 683"/>
                <a:gd name="T53" fmla="*/ 2147483647 h 397"/>
                <a:gd name="T54" fmla="*/ 0 w 683"/>
                <a:gd name="T55" fmla="*/ 2147483647 h 397"/>
                <a:gd name="T56" fmla="*/ 2147483647 w 683"/>
                <a:gd name="T57" fmla="*/ 2147483647 h 397"/>
                <a:gd name="T58" fmla="*/ 2147483647 w 683"/>
                <a:gd name="T59" fmla="*/ 2147483647 h 397"/>
                <a:gd name="T60" fmla="*/ 2147483647 w 683"/>
                <a:gd name="T61" fmla="*/ 2147483647 h 397"/>
                <a:gd name="T62" fmla="*/ 2147483647 w 683"/>
                <a:gd name="T63" fmla="*/ 2147483647 h 397"/>
                <a:gd name="T64" fmla="*/ 2147483647 w 683"/>
                <a:gd name="T65" fmla="*/ 2147483647 h 397"/>
                <a:gd name="T66" fmla="*/ 2147483647 w 683"/>
                <a:gd name="T67" fmla="*/ 2147483647 h 397"/>
                <a:gd name="T68" fmla="*/ 2147483647 w 683"/>
                <a:gd name="T69" fmla="*/ 0 h 397"/>
                <a:gd name="T70" fmla="*/ 2147483647 w 683"/>
                <a:gd name="T71" fmla="*/ 2147483647 h 397"/>
                <a:gd name="T72" fmla="*/ 2147483647 w 683"/>
                <a:gd name="T73" fmla="*/ 2147483647 h 397"/>
                <a:gd name="T74" fmla="*/ 2147483647 w 683"/>
                <a:gd name="T75" fmla="*/ 2147483647 h 397"/>
                <a:gd name="T76" fmla="*/ 2147483647 w 683"/>
                <a:gd name="T77" fmla="*/ 2147483647 h 397"/>
                <a:gd name="T78" fmla="*/ 2147483647 w 683"/>
                <a:gd name="T79" fmla="*/ 2147483647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3"/>
                <a:gd name="T121" fmla="*/ 0 h 397"/>
                <a:gd name="T122" fmla="*/ 683 w 683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3" h="397">
                  <a:moveTo>
                    <a:pt x="554" y="88"/>
                  </a:moveTo>
                  <a:lnTo>
                    <a:pt x="591" y="85"/>
                  </a:lnTo>
                  <a:lnTo>
                    <a:pt x="603" y="122"/>
                  </a:lnTo>
                  <a:lnTo>
                    <a:pt x="621" y="133"/>
                  </a:lnTo>
                  <a:lnTo>
                    <a:pt x="647" y="111"/>
                  </a:lnTo>
                  <a:lnTo>
                    <a:pt x="677" y="120"/>
                  </a:lnTo>
                  <a:lnTo>
                    <a:pt x="680" y="173"/>
                  </a:lnTo>
                  <a:lnTo>
                    <a:pt x="671" y="186"/>
                  </a:lnTo>
                  <a:lnTo>
                    <a:pt x="683" y="263"/>
                  </a:lnTo>
                  <a:lnTo>
                    <a:pt x="661" y="264"/>
                  </a:lnTo>
                  <a:lnTo>
                    <a:pt x="639" y="316"/>
                  </a:lnTo>
                  <a:lnTo>
                    <a:pt x="637" y="322"/>
                  </a:lnTo>
                  <a:lnTo>
                    <a:pt x="607" y="306"/>
                  </a:lnTo>
                  <a:lnTo>
                    <a:pt x="568" y="322"/>
                  </a:lnTo>
                  <a:lnTo>
                    <a:pt x="562" y="336"/>
                  </a:lnTo>
                  <a:lnTo>
                    <a:pt x="522" y="335"/>
                  </a:lnTo>
                  <a:lnTo>
                    <a:pt x="477" y="349"/>
                  </a:lnTo>
                  <a:lnTo>
                    <a:pt x="475" y="379"/>
                  </a:lnTo>
                  <a:lnTo>
                    <a:pt x="407" y="397"/>
                  </a:lnTo>
                  <a:lnTo>
                    <a:pt x="402" y="378"/>
                  </a:lnTo>
                  <a:lnTo>
                    <a:pt x="339" y="383"/>
                  </a:lnTo>
                  <a:lnTo>
                    <a:pt x="327" y="363"/>
                  </a:lnTo>
                  <a:lnTo>
                    <a:pt x="359" y="370"/>
                  </a:lnTo>
                  <a:lnTo>
                    <a:pt x="363" y="357"/>
                  </a:lnTo>
                  <a:lnTo>
                    <a:pt x="352" y="348"/>
                  </a:lnTo>
                  <a:lnTo>
                    <a:pt x="319" y="352"/>
                  </a:lnTo>
                  <a:lnTo>
                    <a:pt x="320" y="362"/>
                  </a:lnTo>
                  <a:lnTo>
                    <a:pt x="285" y="357"/>
                  </a:lnTo>
                  <a:lnTo>
                    <a:pt x="269" y="330"/>
                  </a:lnTo>
                  <a:lnTo>
                    <a:pt x="253" y="319"/>
                  </a:lnTo>
                  <a:lnTo>
                    <a:pt x="227" y="317"/>
                  </a:lnTo>
                  <a:lnTo>
                    <a:pt x="215" y="298"/>
                  </a:lnTo>
                  <a:lnTo>
                    <a:pt x="157" y="285"/>
                  </a:lnTo>
                  <a:lnTo>
                    <a:pt x="138" y="253"/>
                  </a:lnTo>
                  <a:lnTo>
                    <a:pt x="131" y="268"/>
                  </a:lnTo>
                  <a:lnTo>
                    <a:pt x="104" y="264"/>
                  </a:lnTo>
                  <a:lnTo>
                    <a:pt x="96" y="280"/>
                  </a:lnTo>
                  <a:lnTo>
                    <a:pt x="59" y="277"/>
                  </a:lnTo>
                  <a:lnTo>
                    <a:pt x="66" y="261"/>
                  </a:lnTo>
                  <a:lnTo>
                    <a:pt x="61" y="240"/>
                  </a:lnTo>
                  <a:lnTo>
                    <a:pt x="50" y="226"/>
                  </a:lnTo>
                  <a:lnTo>
                    <a:pt x="35" y="218"/>
                  </a:lnTo>
                  <a:lnTo>
                    <a:pt x="2" y="207"/>
                  </a:lnTo>
                  <a:lnTo>
                    <a:pt x="5" y="199"/>
                  </a:lnTo>
                  <a:lnTo>
                    <a:pt x="69" y="191"/>
                  </a:lnTo>
                  <a:lnTo>
                    <a:pt x="82" y="197"/>
                  </a:lnTo>
                  <a:lnTo>
                    <a:pt x="87" y="183"/>
                  </a:lnTo>
                  <a:lnTo>
                    <a:pt x="80" y="167"/>
                  </a:lnTo>
                  <a:lnTo>
                    <a:pt x="51" y="154"/>
                  </a:lnTo>
                  <a:lnTo>
                    <a:pt x="37" y="172"/>
                  </a:lnTo>
                  <a:lnTo>
                    <a:pt x="32" y="132"/>
                  </a:lnTo>
                  <a:lnTo>
                    <a:pt x="71" y="144"/>
                  </a:lnTo>
                  <a:lnTo>
                    <a:pt x="91" y="138"/>
                  </a:lnTo>
                  <a:lnTo>
                    <a:pt x="59" y="128"/>
                  </a:lnTo>
                  <a:lnTo>
                    <a:pt x="74" y="111"/>
                  </a:lnTo>
                  <a:lnTo>
                    <a:pt x="0" y="127"/>
                  </a:lnTo>
                  <a:lnTo>
                    <a:pt x="5" y="69"/>
                  </a:lnTo>
                  <a:lnTo>
                    <a:pt x="43" y="50"/>
                  </a:lnTo>
                  <a:lnTo>
                    <a:pt x="91" y="36"/>
                  </a:lnTo>
                  <a:lnTo>
                    <a:pt x="96" y="45"/>
                  </a:lnTo>
                  <a:lnTo>
                    <a:pt x="154" y="26"/>
                  </a:lnTo>
                  <a:lnTo>
                    <a:pt x="157" y="42"/>
                  </a:lnTo>
                  <a:lnTo>
                    <a:pt x="173" y="55"/>
                  </a:lnTo>
                  <a:lnTo>
                    <a:pt x="179" y="32"/>
                  </a:lnTo>
                  <a:lnTo>
                    <a:pt x="211" y="44"/>
                  </a:lnTo>
                  <a:lnTo>
                    <a:pt x="227" y="48"/>
                  </a:lnTo>
                  <a:lnTo>
                    <a:pt x="227" y="15"/>
                  </a:lnTo>
                  <a:lnTo>
                    <a:pt x="247" y="5"/>
                  </a:lnTo>
                  <a:lnTo>
                    <a:pt x="255" y="15"/>
                  </a:lnTo>
                  <a:lnTo>
                    <a:pt x="315" y="0"/>
                  </a:lnTo>
                  <a:lnTo>
                    <a:pt x="386" y="104"/>
                  </a:lnTo>
                  <a:lnTo>
                    <a:pt x="424" y="74"/>
                  </a:lnTo>
                  <a:lnTo>
                    <a:pt x="456" y="64"/>
                  </a:lnTo>
                  <a:lnTo>
                    <a:pt x="477" y="90"/>
                  </a:lnTo>
                  <a:lnTo>
                    <a:pt x="483" y="79"/>
                  </a:lnTo>
                  <a:lnTo>
                    <a:pt x="504" y="76"/>
                  </a:lnTo>
                  <a:lnTo>
                    <a:pt x="517" y="63"/>
                  </a:lnTo>
                  <a:lnTo>
                    <a:pt x="543" y="61"/>
                  </a:lnTo>
                  <a:lnTo>
                    <a:pt x="536" y="76"/>
                  </a:lnTo>
                  <a:lnTo>
                    <a:pt x="539" y="85"/>
                  </a:lnTo>
                  <a:lnTo>
                    <a:pt x="554" y="8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0" name="Freeform 273"/>
            <p:cNvSpPr>
              <a:spLocks/>
            </p:cNvSpPr>
            <p:nvPr/>
          </p:nvSpPr>
          <p:spPr bwMode="auto">
            <a:xfrm>
              <a:off x="5397422" y="4891994"/>
              <a:ext cx="259413" cy="319917"/>
            </a:xfrm>
            <a:custGeom>
              <a:avLst/>
              <a:gdLst>
                <a:gd name="T0" fmla="*/ 2147483647 w 578"/>
                <a:gd name="T1" fmla="*/ 2147483647 h 713"/>
                <a:gd name="T2" fmla="*/ 2147483647 w 578"/>
                <a:gd name="T3" fmla="*/ 2147483647 h 713"/>
                <a:gd name="T4" fmla="*/ 2147483647 w 578"/>
                <a:gd name="T5" fmla="*/ 2147483647 h 713"/>
                <a:gd name="T6" fmla="*/ 2147483647 w 578"/>
                <a:gd name="T7" fmla="*/ 2147483647 h 713"/>
                <a:gd name="T8" fmla="*/ 2147483647 w 578"/>
                <a:gd name="T9" fmla="*/ 2147483647 h 713"/>
                <a:gd name="T10" fmla="*/ 2147483647 w 578"/>
                <a:gd name="T11" fmla="*/ 2147483647 h 713"/>
                <a:gd name="T12" fmla="*/ 2147483647 w 578"/>
                <a:gd name="T13" fmla="*/ 2147483647 h 713"/>
                <a:gd name="T14" fmla="*/ 2147483647 w 578"/>
                <a:gd name="T15" fmla="*/ 2147483647 h 713"/>
                <a:gd name="T16" fmla="*/ 2147483647 w 578"/>
                <a:gd name="T17" fmla="*/ 2147483647 h 713"/>
                <a:gd name="T18" fmla="*/ 2147483647 w 578"/>
                <a:gd name="T19" fmla="*/ 2147483647 h 713"/>
                <a:gd name="T20" fmla="*/ 2147483647 w 578"/>
                <a:gd name="T21" fmla="*/ 2147483647 h 713"/>
                <a:gd name="T22" fmla="*/ 2147483647 w 578"/>
                <a:gd name="T23" fmla="*/ 2147483647 h 713"/>
                <a:gd name="T24" fmla="*/ 2147483647 w 578"/>
                <a:gd name="T25" fmla="*/ 2147483647 h 713"/>
                <a:gd name="T26" fmla="*/ 2147483647 w 578"/>
                <a:gd name="T27" fmla="*/ 2147483647 h 713"/>
                <a:gd name="T28" fmla="*/ 2147483647 w 578"/>
                <a:gd name="T29" fmla="*/ 2147483647 h 713"/>
                <a:gd name="T30" fmla="*/ 2147483647 w 578"/>
                <a:gd name="T31" fmla="*/ 2147483647 h 713"/>
                <a:gd name="T32" fmla="*/ 2147483647 w 578"/>
                <a:gd name="T33" fmla="*/ 2147483647 h 713"/>
                <a:gd name="T34" fmla="*/ 2147483647 w 578"/>
                <a:gd name="T35" fmla="*/ 2147483647 h 713"/>
                <a:gd name="T36" fmla="*/ 2147483647 w 578"/>
                <a:gd name="T37" fmla="*/ 2147483647 h 713"/>
                <a:gd name="T38" fmla="*/ 2147483647 w 578"/>
                <a:gd name="T39" fmla="*/ 2147483647 h 713"/>
                <a:gd name="T40" fmla="*/ 2147483647 w 578"/>
                <a:gd name="T41" fmla="*/ 2147483647 h 713"/>
                <a:gd name="T42" fmla="*/ 2147483647 w 578"/>
                <a:gd name="T43" fmla="*/ 2147483647 h 713"/>
                <a:gd name="T44" fmla="*/ 2147483647 w 578"/>
                <a:gd name="T45" fmla="*/ 2147483647 h 713"/>
                <a:gd name="T46" fmla="*/ 2147483647 w 578"/>
                <a:gd name="T47" fmla="*/ 2147483647 h 713"/>
                <a:gd name="T48" fmla="*/ 2147483647 w 578"/>
                <a:gd name="T49" fmla="*/ 2147483647 h 713"/>
                <a:gd name="T50" fmla="*/ 2147483647 w 578"/>
                <a:gd name="T51" fmla="*/ 2147483647 h 713"/>
                <a:gd name="T52" fmla="*/ 2147483647 w 578"/>
                <a:gd name="T53" fmla="*/ 2147483647 h 713"/>
                <a:gd name="T54" fmla="*/ 2147483647 w 578"/>
                <a:gd name="T55" fmla="*/ 0 h 713"/>
                <a:gd name="T56" fmla="*/ 2147483647 w 578"/>
                <a:gd name="T57" fmla="*/ 2147483647 h 713"/>
                <a:gd name="T58" fmla="*/ 2147483647 w 578"/>
                <a:gd name="T59" fmla="*/ 2147483647 h 713"/>
                <a:gd name="T60" fmla="*/ 2147483647 w 578"/>
                <a:gd name="T61" fmla="*/ 2147483647 h 713"/>
                <a:gd name="T62" fmla="*/ 2147483647 w 578"/>
                <a:gd name="T63" fmla="*/ 2147483647 h 713"/>
                <a:gd name="T64" fmla="*/ 2147483647 w 578"/>
                <a:gd name="T65" fmla="*/ 2147483647 h 713"/>
                <a:gd name="T66" fmla="*/ 2147483647 w 578"/>
                <a:gd name="T67" fmla="*/ 2147483647 h 713"/>
                <a:gd name="T68" fmla="*/ 2147483647 w 578"/>
                <a:gd name="T69" fmla="*/ 2147483647 h 713"/>
                <a:gd name="T70" fmla="*/ 2147483647 w 578"/>
                <a:gd name="T71" fmla="*/ 2147483647 h 713"/>
                <a:gd name="T72" fmla="*/ 2147483647 w 578"/>
                <a:gd name="T73" fmla="*/ 2147483647 h 713"/>
                <a:gd name="T74" fmla="*/ 2147483647 w 578"/>
                <a:gd name="T75" fmla="*/ 2147483647 h 713"/>
                <a:gd name="T76" fmla="*/ 2147483647 w 578"/>
                <a:gd name="T77" fmla="*/ 2147483647 h 713"/>
                <a:gd name="T78" fmla="*/ 2147483647 w 578"/>
                <a:gd name="T79" fmla="*/ 2147483647 h 713"/>
                <a:gd name="T80" fmla="*/ 2147483647 w 578"/>
                <a:gd name="T81" fmla="*/ 2147483647 h 713"/>
                <a:gd name="T82" fmla="*/ 2147483647 w 578"/>
                <a:gd name="T83" fmla="*/ 2147483647 h 713"/>
                <a:gd name="T84" fmla="*/ 0 w 578"/>
                <a:gd name="T85" fmla="*/ 2147483647 h 713"/>
                <a:gd name="T86" fmla="*/ 2147483647 w 578"/>
                <a:gd name="T87" fmla="*/ 2147483647 h 713"/>
                <a:gd name="T88" fmla="*/ 2147483647 w 578"/>
                <a:gd name="T89" fmla="*/ 2147483647 h 713"/>
                <a:gd name="T90" fmla="*/ 2147483647 w 578"/>
                <a:gd name="T91" fmla="*/ 2147483647 h 713"/>
                <a:gd name="T92" fmla="*/ 2147483647 w 578"/>
                <a:gd name="T93" fmla="*/ 2147483647 h 713"/>
                <a:gd name="T94" fmla="*/ 2147483647 w 578"/>
                <a:gd name="T95" fmla="*/ 2147483647 h 713"/>
                <a:gd name="T96" fmla="*/ 2147483647 w 578"/>
                <a:gd name="T97" fmla="*/ 2147483647 h 713"/>
                <a:gd name="T98" fmla="*/ 2147483647 w 578"/>
                <a:gd name="T99" fmla="*/ 2147483647 h 713"/>
                <a:gd name="T100" fmla="*/ 2147483647 w 578"/>
                <a:gd name="T101" fmla="*/ 2147483647 h 713"/>
                <a:gd name="T102" fmla="*/ 2147483647 w 578"/>
                <a:gd name="T103" fmla="*/ 2147483647 h 713"/>
                <a:gd name="T104" fmla="*/ 2147483647 w 578"/>
                <a:gd name="T105" fmla="*/ 2147483647 h 713"/>
                <a:gd name="T106" fmla="*/ 2147483647 w 578"/>
                <a:gd name="T107" fmla="*/ 2147483647 h 713"/>
                <a:gd name="T108" fmla="*/ 2147483647 w 578"/>
                <a:gd name="T109" fmla="*/ 2147483647 h 713"/>
                <a:gd name="T110" fmla="*/ 2147483647 w 578"/>
                <a:gd name="T111" fmla="*/ 2147483647 h 7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8"/>
                <a:gd name="T169" fmla="*/ 0 h 713"/>
                <a:gd name="T170" fmla="*/ 578 w 578"/>
                <a:gd name="T171" fmla="*/ 713 h 7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8" h="713">
                  <a:moveTo>
                    <a:pt x="398" y="692"/>
                  </a:moveTo>
                  <a:lnTo>
                    <a:pt x="418" y="692"/>
                  </a:lnTo>
                  <a:lnTo>
                    <a:pt x="432" y="668"/>
                  </a:lnTo>
                  <a:lnTo>
                    <a:pt x="482" y="662"/>
                  </a:lnTo>
                  <a:lnTo>
                    <a:pt x="475" y="624"/>
                  </a:lnTo>
                  <a:lnTo>
                    <a:pt x="562" y="587"/>
                  </a:lnTo>
                  <a:lnTo>
                    <a:pt x="568" y="572"/>
                  </a:lnTo>
                  <a:lnTo>
                    <a:pt x="568" y="531"/>
                  </a:lnTo>
                  <a:lnTo>
                    <a:pt x="549" y="462"/>
                  </a:lnTo>
                  <a:lnTo>
                    <a:pt x="530" y="443"/>
                  </a:lnTo>
                  <a:lnTo>
                    <a:pt x="542" y="414"/>
                  </a:lnTo>
                  <a:lnTo>
                    <a:pt x="528" y="388"/>
                  </a:lnTo>
                  <a:lnTo>
                    <a:pt x="549" y="377"/>
                  </a:lnTo>
                  <a:lnTo>
                    <a:pt x="525" y="326"/>
                  </a:lnTo>
                  <a:lnTo>
                    <a:pt x="557" y="318"/>
                  </a:lnTo>
                  <a:lnTo>
                    <a:pt x="555" y="286"/>
                  </a:lnTo>
                  <a:lnTo>
                    <a:pt x="578" y="265"/>
                  </a:lnTo>
                  <a:lnTo>
                    <a:pt x="555" y="221"/>
                  </a:lnTo>
                  <a:lnTo>
                    <a:pt x="539" y="214"/>
                  </a:lnTo>
                  <a:lnTo>
                    <a:pt x="453" y="225"/>
                  </a:lnTo>
                  <a:lnTo>
                    <a:pt x="464" y="203"/>
                  </a:lnTo>
                  <a:lnTo>
                    <a:pt x="440" y="171"/>
                  </a:lnTo>
                  <a:lnTo>
                    <a:pt x="368" y="179"/>
                  </a:lnTo>
                  <a:lnTo>
                    <a:pt x="355" y="139"/>
                  </a:lnTo>
                  <a:lnTo>
                    <a:pt x="339" y="137"/>
                  </a:lnTo>
                  <a:lnTo>
                    <a:pt x="296" y="72"/>
                  </a:lnTo>
                  <a:lnTo>
                    <a:pt x="291" y="21"/>
                  </a:lnTo>
                  <a:lnTo>
                    <a:pt x="278" y="0"/>
                  </a:lnTo>
                  <a:lnTo>
                    <a:pt x="253" y="32"/>
                  </a:lnTo>
                  <a:lnTo>
                    <a:pt x="253" y="48"/>
                  </a:lnTo>
                  <a:lnTo>
                    <a:pt x="211" y="46"/>
                  </a:lnTo>
                  <a:lnTo>
                    <a:pt x="147" y="73"/>
                  </a:lnTo>
                  <a:lnTo>
                    <a:pt x="178" y="113"/>
                  </a:lnTo>
                  <a:lnTo>
                    <a:pt x="174" y="152"/>
                  </a:lnTo>
                  <a:lnTo>
                    <a:pt x="142" y="168"/>
                  </a:lnTo>
                  <a:lnTo>
                    <a:pt x="150" y="201"/>
                  </a:lnTo>
                  <a:lnTo>
                    <a:pt x="162" y="227"/>
                  </a:lnTo>
                  <a:lnTo>
                    <a:pt x="150" y="230"/>
                  </a:lnTo>
                  <a:lnTo>
                    <a:pt x="152" y="277"/>
                  </a:lnTo>
                  <a:lnTo>
                    <a:pt x="109" y="339"/>
                  </a:lnTo>
                  <a:lnTo>
                    <a:pt x="59" y="368"/>
                  </a:lnTo>
                  <a:lnTo>
                    <a:pt x="42" y="361"/>
                  </a:lnTo>
                  <a:lnTo>
                    <a:pt x="0" y="481"/>
                  </a:lnTo>
                  <a:lnTo>
                    <a:pt x="48" y="521"/>
                  </a:lnTo>
                  <a:lnTo>
                    <a:pt x="50" y="547"/>
                  </a:lnTo>
                  <a:lnTo>
                    <a:pt x="114" y="537"/>
                  </a:lnTo>
                  <a:lnTo>
                    <a:pt x="157" y="604"/>
                  </a:lnTo>
                  <a:lnTo>
                    <a:pt x="158" y="641"/>
                  </a:lnTo>
                  <a:lnTo>
                    <a:pt x="203" y="668"/>
                  </a:lnTo>
                  <a:lnTo>
                    <a:pt x="210" y="702"/>
                  </a:lnTo>
                  <a:lnTo>
                    <a:pt x="245" y="700"/>
                  </a:lnTo>
                  <a:lnTo>
                    <a:pt x="259" y="713"/>
                  </a:lnTo>
                  <a:lnTo>
                    <a:pt x="272" y="696"/>
                  </a:lnTo>
                  <a:lnTo>
                    <a:pt x="317" y="700"/>
                  </a:lnTo>
                  <a:lnTo>
                    <a:pt x="320" y="686"/>
                  </a:lnTo>
                  <a:lnTo>
                    <a:pt x="398" y="692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1" name="Freeform 274"/>
            <p:cNvSpPr>
              <a:spLocks/>
            </p:cNvSpPr>
            <p:nvPr/>
          </p:nvSpPr>
          <p:spPr bwMode="auto">
            <a:xfrm>
              <a:off x="5678378" y="4738541"/>
              <a:ext cx="206453" cy="314084"/>
            </a:xfrm>
            <a:custGeom>
              <a:avLst/>
              <a:gdLst>
                <a:gd name="T0" fmla="*/ 0 w 460"/>
                <a:gd name="T1" fmla="*/ 2147483647 h 700"/>
                <a:gd name="T2" fmla="*/ 2147483647 w 460"/>
                <a:gd name="T3" fmla="*/ 2147483647 h 700"/>
                <a:gd name="T4" fmla="*/ 2147483647 w 460"/>
                <a:gd name="T5" fmla="*/ 2147483647 h 700"/>
                <a:gd name="T6" fmla="*/ 2147483647 w 460"/>
                <a:gd name="T7" fmla="*/ 2147483647 h 700"/>
                <a:gd name="T8" fmla="*/ 2147483647 w 460"/>
                <a:gd name="T9" fmla="*/ 2147483647 h 700"/>
                <a:gd name="T10" fmla="*/ 2147483647 w 460"/>
                <a:gd name="T11" fmla="*/ 2147483647 h 700"/>
                <a:gd name="T12" fmla="*/ 2147483647 w 460"/>
                <a:gd name="T13" fmla="*/ 2147483647 h 700"/>
                <a:gd name="T14" fmla="*/ 2147483647 w 460"/>
                <a:gd name="T15" fmla="*/ 2147483647 h 700"/>
                <a:gd name="T16" fmla="*/ 2147483647 w 460"/>
                <a:gd name="T17" fmla="*/ 2147483647 h 700"/>
                <a:gd name="T18" fmla="*/ 2147483647 w 460"/>
                <a:gd name="T19" fmla="*/ 2147483647 h 700"/>
                <a:gd name="T20" fmla="*/ 2147483647 w 460"/>
                <a:gd name="T21" fmla="*/ 2147483647 h 700"/>
                <a:gd name="T22" fmla="*/ 2147483647 w 460"/>
                <a:gd name="T23" fmla="*/ 2147483647 h 700"/>
                <a:gd name="T24" fmla="*/ 2147483647 w 460"/>
                <a:gd name="T25" fmla="*/ 2147483647 h 700"/>
                <a:gd name="T26" fmla="*/ 2147483647 w 460"/>
                <a:gd name="T27" fmla="*/ 2147483647 h 700"/>
                <a:gd name="T28" fmla="*/ 2147483647 w 460"/>
                <a:gd name="T29" fmla="*/ 2147483647 h 700"/>
                <a:gd name="T30" fmla="*/ 2147483647 w 460"/>
                <a:gd name="T31" fmla="*/ 2147483647 h 700"/>
                <a:gd name="T32" fmla="*/ 2147483647 w 460"/>
                <a:gd name="T33" fmla="*/ 2147483647 h 700"/>
                <a:gd name="T34" fmla="*/ 2147483647 w 460"/>
                <a:gd name="T35" fmla="*/ 2147483647 h 700"/>
                <a:gd name="T36" fmla="*/ 2147483647 w 460"/>
                <a:gd name="T37" fmla="*/ 2147483647 h 700"/>
                <a:gd name="T38" fmla="*/ 2147483647 w 460"/>
                <a:gd name="T39" fmla="*/ 2147483647 h 700"/>
                <a:gd name="T40" fmla="*/ 2147483647 w 460"/>
                <a:gd name="T41" fmla="*/ 2147483647 h 700"/>
                <a:gd name="T42" fmla="*/ 2147483647 w 460"/>
                <a:gd name="T43" fmla="*/ 2147483647 h 700"/>
                <a:gd name="T44" fmla="*/ 2147483647 w 460"/>
                <a:gd name="T45" fmla="*/ 2147483647 h 700"/>
                <a:gd name="T46" fmla="*/ 2147483647 w 460"/>
                <a:gd name="T47" fmla="*/ 2147483647 h 700"/>
                <a:gd name="T48" fmla="*/ 2147483647 w 460"/>
                <a:gd name="T49" fmla="*/ 2147483647 h 700"/>
                <a:gd name="T50" fmla="*/ 2147483647 w 460"/>
                <a:gd name="T51" fmla="*/ 2147483647 h 700"/>
                <a:gd name="T52" fmla="*/ 2147483647 w 460"/>
                <a:gd name="T53" fmla="*/ 2147483647 h 700"/>
                <a:gd name="T54" fmla="*/ 2147483647 w 460"/>
                <a:gd name="T55" fmla="*/ 2147483647 h 700"/>
                <a:gd name="T56" fmla="*/ 2147483647 w 460"/>
                <a:gd name="T57" fmla="*/ 2147483647 h 700"/>
                <a:gd name="T58" fmla="*/ 2147483647 w 460"/>
                <a:gd name="T59" fmla="*/ 2147483647 h 700"/>
                <a:gd name="T60" fmla="*/ 2147483647 w 460"/>
                <a:gd name="T61" fmla="*/ 2147483647 h 700"/>
                <a:gd name="T62" fmla="*/ 2147483647 w 460"/>
                <a:gd name="T63" fmla="*/ 2147483647 h 700"/>
                <a:gd name="T64" fmla="*/ 2147483647 w 460"/>
                <a:gd name="T65" fmla="*/ 2147483647 h 700"/>
                <a:gd name="T66" fmla="*/ 2147483647 w 460"/>
                <a:gd name="T67" fmla="*/ 2147483647 h 700"/>
                <a:gd name="T68" fmla="*/ 2147483647 w 460"/>
                <a:gd name="T69" fmla="*/ 2147483647 h 700"/>
                <a:gd name="T70" fmla="*/ 2147483647 w 460"/>
                <a:gd name="T71" fmla="*/ 2147483647 h 700"/>
                <a:gd name="T72" fmla="*/ 2147483647 w 460"/>
                <a:gd name="T73" fmla="*/ 2147483647 h 700"/>
                <a:gd name="T74" fmla="*/ 2147483647 w 460"/>
                <a:gd name="T75" fmla="*/ 2147483647 h 700"/>
                <a:gd name="T76" fmla="*/ 2147483647 w 460"/>
                <a:gd name="T77" fmla="*/ 2147483647 h 700"/>
                <a:gd name="T78" fmla="*/ 2147483647 w 460"/>
                <a:gd name="T79" fmla="*/ 2147483647 h 700"/>
                <a:gd name="T80" fmla="*/ 2147483647 w 460"/>
                <a:gd name="T81" fmla="*/ 2147483647 h 700"/>
                <a:gd name="T82" fmla="*/ 2147483647 w 460"/>
                <a:gd name="T83" fmla="*/ 2147483647 h 700"/>
                <a:gd name="T84" fmla="*/ 2147483647 w 460"/>
                <a:gd name="T85" fmla="*/ 2147483647 h 700"/>
                <a:gd name="T86" fmla="*/ 2147483647 w 460"/>
                <a:gd name="T87" fmla="*/ 0 h 700"/>
                <a:gd name="T88" fmla="*/ 2147483647 w 460"/>
                <a:gd name="T89" fmla="*/ 2147483647 h 700"/>
                <a:gd name="T90" fmla="*/ 2147483647 w 460"/>
                <a:gd name="T91" fmla="*/ 2147483647 h 700"/>
                <a:gd name="T92" fmla="*/ 2147483647 w 460"/>
                <a:gd name="T93" fmla="*/ 2147483647 h 700"/>
                <a:gd name="T94" fmla="*/ 2147483647 w 460"/>
                <a:gd name="T95" fmla="*/ 2147483647 h 700"/>
                <a:gd name="T96" fmla="*/ 2147483647 w 460"/>
                <a:gd name="T97" fmla="*/ 2147483647 h 700"/>
                <a:gd name="T98" fmla="*/ 2147483647 w 460"/>
                <a:gd name="T99" fmla="*/ 2147483647 h 700"/>
                <a:gd name="T100" fmla="*/ 2147483647 w 460"/>
                <a:gd name="T101" fmla="*/ 2147483647 h 700"/>
                <a:gd name="T102" fmla="*/ 2147483647 w 460"/>
                <a:gd name="T103" fmla="*/ 2147483647 h 700"/>
                <a:gd name="T104" fmla="*/ 2147483647 w 460"/>
                <a:gd name="T105" fmla="*/ 2147483647 h 700"/>
                <a:gd name="T106" fmla="*/ 2147483647 w 460"/>
                <a:gd name="T107" fmla="*/ 2147483647 h 700"/>
                <a:gd name="T108" fmla="*/ 2147483647 w 460"/>
                <a:gd name="T109" fmla="*/ 2147483647 h 700"/>
                <a:gd name="T110" fmla="*/ 2147483647 w 460"/>
                <a:gd name="T111" fmla="*/ 2147483647 h 700"/>
                <a:gd name="T112" fmla="*/ 2147483647 w 460"/>
                <a:gd name="T113" fmla="*/ 2147483647 h 700"/>
                <a:gd name="T114" fmla="*/ 2147483647 w 460"/>
                <a:gd name="T115" fmla="*/ 2147483647 h 700"/>
                <a:gd name="T116" fmla="*/ 2147483647 w 460"/>
                <a:gd name="T117" fmla="*/ 2147483647 h 700"/>
                <a:gd name="T118" fmla="*/ 0 w 460"/>
                <a:gd name="T119" fmla="*/ 2147483647 h 700"/>
                <a:gd name="T120" fmla="*/ 2147483647 w 460"/>
                <a:gd name="T121" fmla="*/ 2147483647 h 700"/>
                <a:gd name="T122" fmla="*/ 0 w 460"/>
                <a:gd name="T123" fmla="*/ 2147483647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0"/>
                <a:gd name="T187" fmla="*/ 0 h 700"/>
                <a:gd name="T188" fmla="*/ 460 w 460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0" h="700">
                  <a:moveTo>
                    <a:pt x="0" y="468"/>
                  </a:moveTo>
                  <a:lnTo>
                    <a:pt x="1" y="494"/>
                  </a:lnTo>
                  <a:lnTo>
                    <a:pt x="25" y="505"/>
                  </a:lnTo>
                  <a:lnTo>
                    <a:pt x="49" y="561"/>
                  </a:lnTo>
                  <a:lnTo>
                    <a:pt x="62" y="551"/>
                  </a:lnTo>
                  <a:lnTo>
                    <a:pt x="96" y="615"/>
                  </a:lnTo>
                  <a:lnTo>
                    <a:pt x="161" y="612"/>
                  </a:lnTo>
                  <a:lnTo>
                    <a:pt x="212" y="603"/>
                  </a:lnTo>
                  <a:lnTo>
                    <a:pt x="212" y="588"/>
                  </a:lnTo>
                  <a:lnTo>
                    <a:pt x="241" y="590"/>
                  </a:lnTo>
                  <a:lnTo>
                    <a:pt x="256" y="596"/>
                  </a:lnTo>
                  <a:lnTo>
                    <a:pt x="297" y="644"/>
                  </a:lnTo>
                  <a:lnTo>
                    <a:pt x="286" y="655"/>
                  </a:lnTo>
                  <a:lnTo>
                    <a:pt x="294" y="675"/>
                  </a:lnTo>
                  <a:lnTo>
                    <a:pt x="350" y="700"/>
                  </a:lnTo>
                  <a:lnTo>
                    <a:pt x="369" y="700"/>
                  </a:lnTo>
                  <a:lnTo>
                    <a:pt x="376" y="679"/>
                  </a:lnTo>
                  <a:lnTo>
                    <a:pt x="425" y="675"/>
                  </a:lnTo>
                  <a:lnTo>
                    <a:pt x="425" y="644"/>
                  </a:lnTo>
                  <a:lnTo>
                    <a:pt x="460" y="607"/>
                  </a:lnTo>
                  <a:lnTo>
                    <a:pt x="412" y="563"/>
                  </a:lnTo>
                  <a:lnTo>
                    <a:pt x="425" y="531"/>
                  </a:lnTo>
                  <a:lnTo>
                    <a:pt x="364" y="484"/>
                  </a:lnTo>
                  <a:lnTo>
                    <a:pt x="377" y="475"/>
                  </a:lnTo>
                  <a:lnTo>
                    <a:pt x="289" y="420"/>
                  </a:lnTo>
                  <a:lnTo>
                    <a:pt x="289" y="404"/>
                  </a:lnTo>
                  <a:lnTo>
                    <a:pt x="291" y="390"/>
                  </a:lnTo>
                  <a:lnTo>
                    <a:pt x="270" y="372"/>
                  </a:lnTo>
                  <a:lnTo>
                    <a:pt x="275" y="340"/>
                  </a:lnTo>
                  <a:lnTo>
                    <a:pt x="292" y="332"/>
                  </a:lnTo>
                  <a:lnTo>
                    <a:pt x="276" y="251"/>
                  </a:lnTo>
                  <a:lnTo>
                    <a:pt x="292" y="243"/>
                  </a:lnTo>
                  <a:lnTo>
                    <a:pt x="288" y="227"/>
                  </a:lnTo>
                  <a:lnTo>
                    <a:pt x="302" y="204"/>
                  </a:lnTo>
                  <a:lnTo>
                    <a:pt x="294" y="180"/>
                  </a:lnTo>
                  <a:lnTo>
                    <a:pt x="302" y="155"/>
                  </a:lnTo>
                  <a:lnTo>
                    <a:pt x="331" y="168"/>
                  </a:lnTo>
                  <a:lnTo>
                    <a:pt x="353" y="147"/>
                  </a:lnTo>
                  <a:lnTo>
                    <a:pt x="276" y="99"/>
                  </a:lnTo>
                  <a:lnTo>
                    <a:pt x="254" y="102"/>
                  </a:lnTo>
                  <a:lnTo>
                    <a:pt x="256" y="62"/>
                  </a:lnTo>
                  <a:lnTo>
                    <a:pt x="240" y="54"/>
                  </a:lnTo>
                  <a:lnTo>
                    <a:pt x="257" y="4"/>
                  </a:lnTo>
                  <a:lnTo>
                    <a:pt x="244" y="0"/>
                  </a:lnTo>
                  <a:lnTo>
                    <a:pt x="220" y="22"/>
                  </a:lnTo>
                  <a:lnTo>
                    <a:pt x="222" y="44"/>
                  </a:lnTo>
                  <a:lnTo>
                    <a:pt x="184" y="62"/>
                  </a:lnTo>
                  <a:lnTo>
                    <a:pt x="140" y="59"/>
                  </a:lnTo>
                  <a:lnTo>
                    <a:pt x="142" y="118"/>
                  </a:lnTo>
                  <a:lnTo>
                    <a:pt x="112" y="156"/>
                  </a:lnTo>
                  <a:lnTo>
                    <a:pt x="110" y="212"/>
                  </a:lnTo>
                  <a:lnTo>
                    <a:pt x="110" y="225"/>
                  </a:lnTo>
                  <a:lnTo>
                    <a:pt x="89" y="214"/>
                  </a:lnTo>
                  <a:lnTo>
                    <a:pt x="36" y="240"/>
                  </a:lnTo>
                  <a:lnTo>
                    <a:pt x="57" y="281"/>
                  </a:lnTo>
                  <a:lnTo>
                    <a:pt x="36" y="284"/>
                  </a:lnTo>
                  <a:lnTo>
                    <a:pt x="30" y="313"/>
                  </a:lnTo>
                  <a:lnTo>
                    <a:pt x="48" y="316"/>
                  </a:lnTo>
                  <a:lnTo>
                    <a:pt x="11" y="369"/>
                  </a:lnTo>
                  <a:lnTo>
                    <a:pt x="0" y="388"/>
                  </a:lnTo>
                  <a:lnTo>
                    <a:pt x="20" y="430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3" name="Freeform 276"/>
            <p:cNvSpPr>
              <a:spLocks/>
            </p:cNvSpPr>
            <p:nvPr/>
          </p:nvSpPr>
          <p:spPr bwMode="auto">
            <a:xfrm>
              <a:off x="5835462" y="4997436"/>
              <a:ext cx="157982" cy="220308"/>
            </a:xfrm>
            <a:custGeom>
              <a:avLst/>
              <a:gdLst>
                <a:gd name="T0" fmla="*/ 0 w 352"/>
                <a:gd name="T1" fmla="*/ 2147483647 h 491"/>
                <a:gd name="T2" fmla="*/ 2147483647 w 352"/>
                <a:gd name="T3" fmla="*/ 2147483647 h 491"/>
                <a:gd name="T4" fmla="*/ 2147483647 w 352"/>
                <a:gd name="T5" fmla="*/ 2147483647 h 491"/>
                <a:gd name="T6" fmla="*/ 2147483647 w 352"/>
                <a:gd name="T7" fmla="*/ 2147483647 h 491"/>
                <a:gd name="T8" fmla="*/ 2147483647 w 352"/>
                <a:gd name="T9" fmla="*/ 2147483647 h 491"/>
                <a:gd name="T10" fmla="*/ 2147483647 w 352"/>
                <a:gd name="T11" fmla="*/ 2147483647 h 491"/>
                <a:gd name="T12" fmla="*/ 2147483647 w 352"/>
                <a:gd name="T13" fmla="*/ 2147483647 h 491"/>
                <a:gd name="T14" fmla="*/ 2147483647 w 352"/>
                <a:gd name="T15" fmla="*/ 2147483647 h 491"/>
                <a:gd name="T16" fmla="*/ 2147483647 w 352"/>
                <a:gd name="T17" fmla="*/ 2147483647 h 491"/>
                <a:gd name="T18" fmla="*/ 2147483647 w 352"/>
                <a:gd name="T19" fmla="*/ 2147483647 h 491"/>
                <a:gd name="T20" fmla="*/ 2147483647 w 352"/>
                <a:gd name="T21" fmla="*/ 2147483647 h 491"/>
                <a:gd name="T22" fmla="*/ 2147483647 w 352"/>
                <a:gd name="T23" fmla="*/ 2147483647 h 491"/>
                <a:gd name="T24" fmla="*/ 2147483647 w 352"/>
                <a:gd name="T25" fmla="*/ 2147483647 h 491"/>
                <a:gd name="T26" fmla="*/ 2147483647 w 352"/>
                <a:gd name="T27" fmla="*/ 2147483647 h 491"/>
                <a:gd name="T28" fmla="*/ 2147483647 w 352"/>
                <a:gd name="T29" fmla="*/ 2147483647 h 491"/>
                <a:gd name="T30" fmla="*/ 2147483647 w 352"/>
                <a:gd name="T31" fmla="*/ 2147483647 h 491"/>
                <a:gd name="T32" fmla="*/ 2147483647 w 352"/>
                <a:gd name="T33" fmla="*/ 2147483647 h 491"/>
                <a:gd name="T34" fmla="*/ 2147483647 w 352"/>
                <a:gd name="T35" fmla="*/ 2147483647 h 491"/>
                <a:gd name="T36" fmla="*/ 2147483647 w 352"/>
                <a:gd name="T37" fmla="*/ 2147483647 h 491"/>
                <a:gd name="T38" fmla="*/ 2147483647 w 352"/>
                <a:gd name="T39" fmla="*/ 2147483647 h 491"/>
                <a:gd name="T40" fmla="*/ 2147483647 w 352"/>
                <a:gd name="T41" fmla="*/ 2147483647 h 491"/>
                <a:gd name="T42" fmla="*/ 2147483647 w 352"/>
                <a:gd name="T43" fmla="*/ 2147483647 h 491"/>
                <a:gd name="T44" fmla="*/ 2147483647 w 352"/>
                <a:gd name="T45" fmla="*/ 2147483647 h 491"/>
                <a:gd name="T46" fmla="*/ 2147483647 w 352"/>
                <a:gd name="T47" fmla="*/ 2147483647 h 491"/>
                <a:gd name="T48" fmla="*/ 2147483647 w 352"/>
                <a:gd name="T49" fmla="*/ 2147483647 h 491"/>
                <a:gd name="T50" fmla="*/ 2147483647 w 352"/>
                <a:gd name="T51" fmla="*/ 2147483647 h 491"/>
                <a:gd name="T52" fmla="*/ 2147483647 w 352"/>
                <a:gd name="T53" fmla="*/ 2147483647 h 491"/>
                <a:gd name="T54" fmla="*/ 2147483647 w 352"/>
                <a:gd name="T55" fmla="*/ 2147483647 h 491"/>
                <a:gd name="T56" fmla="*/ 2147483647 w 352"/>
                <a:gd name="T57" fmla="*/ 2147483647 h 491"/>
                <a:gd name="T58" fmla="*/ 2147483647 w 352"/>
                <a:gd name="T59" fmla="*/ 2147483647 h 491"/>
                <a:gd name="T60" fmla="*/ 2147483647 w 352"/>
                <a:gd name="T61" fmla="*/ 0 h 491"/>
                <a:gd name="T62" fmla="*/ 2147483647 w 352"/>
                <a:gd name="T63" fmla="*/ 2147483647 h 491"/>
                <a:gd name="T64" fmla="*/ 2147483647 w 352"/>
                <a:gd name="T65" fmla="*/ 2147483647 h 491"/>
                <a:gd name="T66" fmla="*/ 2147483647 w 352"/>
                <a:gd name="T67" fmla="*/ 2147483647 h 491"/>
                <a:gd name="T68" fmla="*/ 2147483647 w 352"/>
                <a:gd name="T69" fmla="*/ 2147483647 h 491"/>
                <a:gd name="T70" fmla="*/ 2147483647 w 352"/>
                <a:gd name="T71" fmla="*/ 2147483647 h 491"/>
                <a:gd name="T72" fmla="*/ 2147483647 w 352"/>
                <a:gd name="T73" fmla="*/ 2147483647 h 491"/>
                <a:gd name="T74" fmla="*/ 2147483647 w 352"/>
                <a:gd name="T75" fmla="*/ 2147483647 h 491"/>
                <a:gd name="T76" fmla="*/ 2147483647 w 352"/>
                <a:gd name="T77" fmla="*/ 2147483647 h 491"/>
                <a:gd name="T78" fmla="*/ 2147483647 w 352"/>
                <a:gd name="T79" fmla="*/ 2147483647 h 491"/>
                <a:gd name="T80" fmla="*/ 2147483647 w 352"/>
                <a:gd name="T81" fmla="*/ 2147483647 h 491"/>
                <a:gd name="T82" fmla="*/ 0 w 352"/>
                <a:gd name="T83" fmla="*/ 2147483647 h 4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"/>
                <a:gd name="T127" fmla="*/ 0 h 491"/>
                <a:gd name="T128" fmla="*/ 352 w 352"/>
                <a:gd name="T129" fmla="*/ 491 h 4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" h="491">
                  <a:moveTo>
                    <a:pt x="0" y="297"/>
                  </a:moveTo>
                  <a:lnTo>
                    <a:pt x="42" y="334"/>
                  </a:lnTo>
                  <a:lnTo>
                    <a:pt x="19" y="337"/>
                  </a:lnTo>
                  <a:lnTo>
                    <a:pt x="40" y="389"/>
                  </a:lnTo>
                  <a:lnTo>
                    <a:pt x="24" y="417"/>
                  </a:lnTo>
                  <a:lnTo>
                    <a:pt x="42" y="430"/>
                  </a:lnTo>
                  <a:lnTo>
                    <a:pt x="13" y="441"/>
                  </a:lnTo>
                  <a:lnTo>
                    <a:pt x="56" y="491"/>
                  </a:lnTo>
                  <a:lnTo>
                    <a:pt x="85" y="469"/>
                  </a:lnTo>
                  <a:lnTo>
                    <a:pt x="102" y="486"/>
                  </a:lnTo>
                  <a:lnTo>
                    <a:pt x="126" y="488"/>
                  </a:lnTo>
                  <a:lnTo>
                    <a:pt x="163" y="441"/>
                  </a:lnTo>
                  <a:lnTo>
                    <a:pt x="178" y="406"/>
                  </a:lnTo>
                  <a:lnTo>
                    <a:pt x="168" y="398"/>
                  </a:lnTo>
                  <a:lnTo>
                    <a:pt x="230" y="342"/>
                  </a:lnTo>
                  <a:lnTo>
                    <a:pt x="229" y="294"/>
                  </a:lnTo>
                  <a:lnTo>
                    <a:pt x="262" y="275"/>
                  </a:lnTo>
                  <a:lnTo>
                    <a:pt x="336" y="179"/>
                  </a:lnTo>
                  <a:lnTo>
                    <a:pt x="331" y="171"/>
                  </a:lnTo>
                  <a:lnTo>
                    <a:pt x="301" y="177"/>
                  </a:lnTo>
                  <a:lnTo>
                    <a:pt x="312" y="158"/>
                  </a:lnTo>
                  <a:lnTo>
                    <a:pt x="328" y="139"/>
                  </a:lnTo>
                  <a:lnTo>
                    <a:pt x="352" y="136"/>
                  </a:lnTo>
                  <a:lnTo>
                    <a:pt x="330" y="102"/>
                  </a:lnTo>
                  <a:lnTo>
                    <a:pt x="325" y="72"/>
                  </a:lnTo>
                  <a:lnTo>
                    <a:pt x="286" y="51"/>
                  </a:lnTo>
                  <a:lnTo>
                    <a:pt x="242" y="21"/>
                  </a:lnTo>
                  <a:lnTo>
                    <a:pt x="222" y="34"/>
                  </a:lnTo>
                  <a:lnTo>
                    <a:pt x="200" y="16"/>
                  </a:lnTo>
                  <a:lnTo>
                    <a:pt x="168" y="24"/>
                  </a:lnTo>
                  <a:lnTo>
                    <a:pt x="154" y="0"/>
                  </a:lnTo>
                  <a:lnTo>
                    <a:pt x="110" y="30"/>
                  </a:lnTo>
                  <a:lnTo>
                    <a:pt x="75" y="67"/>
                  </a:lnTo>
                  <a:lnTo>
                    <a:pt x="75" y="98"/>
                  </a:lnTo>
                  <a:lnTo>
                    <a:pt x="26" y="102"/>
                  </a:lnTo>
                  <a:lnTo>
                    <a:pt x="19" y="123"/>
                  </a:lnTo>
                  <a:lnTo>
                    <a:pt x="37" y="118"/>
                  </a:lnTo>
                  <a:lnTo>
                    <a:pt x="42" y="141"/>
                  </a:lnTo>
                  <a:lnTo>
                    <a:pt x="26" y="157"/>
                  </a:lnTo>
                  <a:lnTo>
                    <a:pt x="46" y="208"/>
                  </a:lnTo>
                  <a:lnTo>
                    <a:pt x="37" y="24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4" name="Freeform 277"/>
            <p:cNvSpPr>
              <a:spLocks/>
            </p:cNvSpPr>
            <p:nvPr/>
          </p:nvSpPr>
          <p:spPr bwMode="auto">
            <a:xfrm>
              <a:off x="5408194" y="4751104"/>
              <a:ext cx="137785" cy="173643"/>
            </a:xfrm>
            <a:custGeom>
              <a:avLst/>
              <a:gdLst>
                <a:gd name="T0" fmla="*/ 2147483647 w 307"/>
                <a:gd name="T1" fmla="*/ 2147483647 h 387"/>
                <a:gd name="T2" fmla="*/ 2147483647 w 307"/>
                <a:gd name="T3" fmla="*/ 2147483647 h 387"/>
                <a:gd name="T4" fmla="*/ 0 w 307"/>
                <a:gd name="T5" fmla="*/ 2147483647 h 387"/>
                <a:gd name="T6" fmla="*/ 2147483647 w 307"/>
                <a:gd name="T7" fmla="*/ 2147483647 h 387"/>
                <a:gd name="T8" fmla="*/ 2147483647 w 307"/>
                <a:gd name="T9" fmla="*/ 2147483647 h 387"/>
                <a:gd name="T10" fmla="*/ 2147483647 w 307"/>
                <a:gd name="T11" fmla="*/ 2147483647 h 387"/>
                <a:gd name="T12" fmla="*/ 2147483647 w 307"/>
                <a:gd name="T13" fmla="*/ 2147483647 h 387"/>
                <a:gd name="T14" fmla="*/ 2147483647 w 307"/>
                <a:gd name="T15" fmla="*/ 2147483647 h 387"/>
                <a:gd name="T16" fmla="*/ 2147483647 w 307"/>
                <a:gd name="T17" fmla="*/ 2147483647 h 387"/>
                <a:gd name="T18" fmla="*/ 2147483647 w 307"/>
                <a:gd name="T19" fmla="*/ 0 h 387"/>
                <a:gd name="T20" fmla="*/ 2147483647 w 307"/>
                <a:gd name="T21" fmla="*/ 2147483647 h 387"/>
                <a:gd name="T22" fmla="*/ 2147483647 w 307"/>
                <a:gd name="T23" fmla="*/ 2147483647 h 387"/>
                <a:gd name="T24" fmla="*/ 2147483647 w 307"/>
                <a:gd name="T25" fmla="*/ 2147483647 h 387"/>
                <a:gd name="T26" fmla="*/ 2147483647 w 307"/>
                <a:gd name="T27" fmla="*/ 2147483647 h 387"/>
                <a:gd name="T28" fmla="*/ 2147483647 w 307"/>
                <a:gd name="T29" fmla="*/ 2147483647 h 387"/>
                <a:gd name="T30" fmla="*/ 2147483647 w 307"/>
                <a:gd name="T31" fmla="*/ 2147483647 h 387"/>
                <a:gd name="T32" fmla="*/ 2147483647 w 307"/>
                <a:gd name="T33" fmla="*/ 2147483647 h 387"/>
                <a:gd name="T34" fmla="*/ 2147483647 w 307"/>
                <a:gd name="T35" fmla="*/ 2147483647 h 387"/>
                <a:gd name="T36" fmla="*/ 2147483647 w 307"/>
                <a:gd name="T37" fmla="*/ 2147483647 h 387"/>
                <a:gd name="T38" fmla="*/ 2147483647 w 307"/>
                <a:gd name="T39" fmla="*/ 2147483647 h 387"/>
                <a:gd name="T40" fmla="*/ 2147483647 w 307"/>
                <a:gd name="T41" fmla="*/ 2147483647 h 387"/>
                <a:gd name="T42" fmla="*/ 2147483647 w 307"/>
                <a:gd name="T43" fmla="*/ 2147483647 h 387"/>
                <a:gd name="T44" fmla="*/ 2147483647 w 307"/>
                <a:gd name="T45" fmla="*/ 2147483647 h 387"/>
                <a:gd name="T46" fmla="*/ 2147483647 w 307"/>
                <a:gd name="T47" fmla="*/ 2147483647 h 387"/>
                <a:gd name="T48" fmla="*/ 2147483647 w 307"/>
                <a:gd name="T49" fmla="*/ 2147483647 h 387"/>
                <a:gd name="T50" fmla="*/ 2147483647 w 307"/>
                <a:gd name="T51" fmla="*/ 2147483647 h 387"/>
                <a:gd name="T52" fmla="*/ 2147483647 w 307"/>
                <a:gd name="T53" fmla="*/ 2147483647 h 387"/>
                <a:gd name="T54" fmla="*/ 2147483647 w 307"/>
                <a:gd name="T55" fmla="*/ 2147483647 h 387"/>
                <a:gd name="T56" fmla="*/ 2147483647 w 307"/>
                <a:gd name="T57" fmla="*/ 2147483647 h 387"/>
                <a:gd name="T58" fmla="*/ 2147483647 w 307"/>
                <a:gd name="T59" fmla="*/ 2147483647 h 387"/>
                <a:gd name="T60" fmla="*/ 2147483647 w 307"/>
                <a:gd name="T61" fmla="*/ 2147483647 h 387"/>
                <a:gd name="T62" fmla="*/ 2147483647 w 307"/>
                <a:gd name="T63" fmla="*/ 2147483647 h 387"/>
                <a:gd name="T64" fmla="*/ 2147483647 w 307"/>
                <a:gd name="T65" fmla="*/ 2147483647 h 3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387"/>
                <a:gd name="T101" fmla="*/ 307 w 307"/>
                <a:gd name="T102" fmla="*/ 387 h 3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387">
                  <a:moveTo>
                    <a:pt x="54" y="173"/>
                  </a:moveTo>
                  <a:lnTo>
                    <a:pt x="14" y="167"/>
                  </a:lnTo>
                  <a:lnTo>
                    <a:pt x="0" y="151"/>
                  </a:lnTo>
                  <a:lnTo>
                    <a:pt x="21" y="101"/>
                  </a:lnTo>
                  <a:lnTo>
                    <a:pt x="99" y="58"/>
                  </a:lnTo>
                  <a:lnTo>
                    <a:pt x="131" y="55"/>
                  </a:lnTo>
                  <a:lnTo>
                    <a:pt x="162" y="44"/>
                  </a:lnTo>
                  <a:lnTo>
                    <a:pt x="174" y="44"/>
                  </a:lnTo>
                  <a:lnTo>
                    <a:pt x="206" y="29"/>
                  </a:lnTo>
                  <a:lnTo>
                    <a:pt x="238" y="0"/>
                  </a:lnTo>
                  <a:lnTo>
                    <a:pt x="293" y="52"/>
                  </a:lnTo>
                  <a:lnTo>
                    <a:pt x="304" y="84"/>
                  </a:lnTo>
                  <a:lnTo>
                    <a:pt x="293" y="106"/>
                  </a:lnTo>
                  <a:lnTo>
                    <a:pt x="301" y="165"/>
                  </a:lnTo>
                  <a:lnTo>
                    <a:pt x="296" y="188"/>
                  </a:lnTo>
                  <a:lnTo>
                    <a:pt x="307" y="224"/>
                  </a:lnTo>
                  <a:lnTo>
                    <a:pt x="293" y="229"/>
                  </a:lnTo>
                  <a:lnTo>
                    <a:pt x="278" y="272"/>
                  </a:lnTo>
                  <a:lnTo>
                    <a:pt x="246" y="282"/>
                  </a:lnTo>
                  <a:lnTo>
                    <a:pt x="254" y="314"/>
                  </a:lnTo>
                  <a:lnTo>
                    <a:pt x="229" y="346"/>
                  </a:lnTo>
                  <a:lnTo>
                    <a:pt x="229" y="362"/>
                  </a:lnTo>
                  <a:lnTo>
                    <a:pt x="187" y="360"/>
                  </a:lnTo>
                  <a:lnTo>
                    <a:pt x="123" y="387"/>
                  </a:lnTo>
                  <a:lnTo>
                    <a:pt x="115" y="362"/>
                  </a:lnTo>
                  <a:lnTo>
                    <a:pt x="91" y="333"/>
                  </a:lnTo>
                  <a:lnTo>
                    <a:pt x="51" y="320"/>
                  </a:lnTo>
                  <a:lnTo>
                    <a:pt x="59" y="306"/>
                  </a:lnTo>
                  <a:lnTo>
                    <a:pt x="64" y="288"/>
                  </a:lnTo>
                  <a:lnTo>
                    <a:pt x="51" y="283"/>
                  </a:lnTo>
                  <a:lnTo>
                    <a:pt x="58" y="263"/>
                  </a:lnTo>
                  <a:lnTo>
                    <a:pt x="38" y="176"/>
                  </a:lnTo>
                  <a:lnTo>
                    <a:pt x="54" y="17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6" name="Freeform 279"/>
            <p:cNvSpPr>
              <a:spLocks/>
            </p:cNvSpPr>
            <p:nvPr/>
          </p:nvSpPr>
          <p:spPr bwMode="auto">
            <a:xfrm>
              <a:off x="5532514" y="5380619"/>
              <a:ext cx="282302" cy="324853"/>
            </a:xfrm>
            <a:custGeom>
              <a:avLst/>
              <a:gdLst>
                <a:gd name="T0" fmla="*/ 2147483647 w 629"/>
                <a:gd name="T1" fmla="*/ 2147483647 h 724"/>
                <a:gd name="T2" fmla="*/ 2147483647 w 629"/>
                <a:gd name="T3" fmla="*/ 2147483647 h 724"/>
                <a:gd name="T4" fmla="*/ 2147483647 w 629"/>
                <a:gd name="T5" fmla="*/ 2147483647 h 724"/>
                <a:gd name="T6" fmla="*/ 2147483647 w 629"/>
                <a:gd name="T7" fmla="*/ 2147483647 h 724"/>
                <a:gd name="T8" fmla="*/ 2147483647 w 629"/>
                <a:gd name="T9" fmla="*/ 2147483647 h 724"/>
                <a:gd name="T10" fmla="*/ 2147483647 w 629"/>
                <a:gd name="T11" fmla="*/ 2147483647 h 724"/>
                <a:gd name="T12" fmla="*/ 2147483647 w 629"/>
                <a:gd name="T13" fmla="*/ 2147483647 h 724"/>
                <a:gd name="T14" fmla="*/ 2147483647 w 629"/>
                <a:gd name="T15" fmla="*/ 2147483647 h 724"/>
                <a:gd name="T16" fmla="*/ 2147483647 w 629"/>
                <a:gd name="T17" fmla="*/ 2147483647 h 724"/>
                <a:gd name="T18" fmla="*/ 2147483647 w 629"/>
                <a:gd name="T19" fmla="*/ 2147483647 h 724"/>
                <a:gd name="T20" fmla="*/ 2147483647 w 629"/>
                <a:gd name="T21" fmla="*/ 2147483647 h 724"/>
                <a:gd name="T22" fmla="*/ 2147483647 w 629"/>
                <a:gd name="T23" fmla="*/ 2147483647 h 724"/>
                <a:gd name="T24" fmla="*/ 2147483647 w 629"/>
                <a:gd name="T25" fmla="*/ 2147483647 h 724"/>
                <a:gd name="T26" fmla="*/ 2147483647 w 629"/>
                <a:gd name="T27" fmla="*/ 2147483647 h 724"/>
                <a:gd name="T28" fmla="*/ 2147483647 w 629"/>
                <a:gd name="T29" fmla="*/ 2147483647 h 724"/>
                <a:gd name="T30" fmla="*/ 2147483647 w 629"/>
                <a:gd name="T31" fmla="*/ 2147483647 h 724"/>
                <a:gd name="T32" fmla="*/ 2147483647 w 629"/>
                <a:gd name="T33" fmla="*/ 2147483647 h 724"/>
                <a:gd name="T34" fmla="*/ 2147483647 w 629"/>
                <a:gd name="T35" fmla="*/ 2147483647 h 724"/>
                <a:gd name="T36" fmla="*/ 2147483647 w 629"/>
                <a:gd name="T37" fmla="*/ 2147483647 h 724"/>
                <a:gd name="T38" fmla="*/ 2147483647 w 629"/>
                <a:gd name="T39" fmla="*/ 2147483647 h 724"/>
                <a:gd name="T40" fmla="*/ 2147483647 w 629"/>
                <a:gd name="T41" fmla="*/ 2147483647 h 724"/>
                <a:gd name="T42" fmla="*/ 2147483647 w 629"/>
                <a:gd name="T43" fmla="*/ 2147483647 h 724"/>
                <a:gd name="T44" fmla="*/ 2147483647 w 629"/>
                <a:gd name="T45" fmla="*/ 2147483647 h 724"/>
                <a:gd name="T46" fmla="*/ 2147483647 w 629"/>
                <a:gd name="T47" fmla="*/ 2147483647 h 724"/>
                <a:gd name="T48" fmla="*/ 2147483647 w 629"/>
                <a:gd name="T49" fmla="*/ 2147483647 h 724"/>
                <a:gd name="T50" fmla="*/ 2147483647 w 629"/>
                <a:gd name="T51" fmla="*/ 2147483647 h 724"/>
                <a:gd name="T52" fmla="*/ 2147483647 w 629"/>
                <a:gd name="T53" fmla="*/ 2147483647 h 724"/>
                <a:gd name="T54" fmla="*/ 2147483647 w 629"/>
                <a:gd name="T55" fmla="*/ 2147483647 h 724"/>
                <a:gd name="T56" fmla="*/ 2147483647 w 629"/>
                <a:gd name="T57" fmla="*/ 2147483647 h 724"/>
                <a:gd name="T58" fmla="*/ 2147483647 w 629"/>
                <a:gd name="T59" fmla="*/ 2147483647 h 724"/>
                <a:gd name="T60" fmla="*/ 2147483647 w 629"/>
                <a:gd name="T61" fmla="*/ 2147483647 h 724"/>
                <a:gd name="T62" fmla="*/ 2147483647 w 629"/>
                <a:gd name="T63" fmla="*/ 2147483647 h 724"/>
                <a:gd name="T64" fmla="*/ 2147483647 w 629"/>
                <a:gd name="T65" fmla="*/ 2147483647 h 724"/>
                <a:gd name="T66" fmla="*/ 2147483647 w 629"/>
                <a:gd name="T67" fmla="*/ 2147483647 h 724"/>
                <a:gd name="T68" fmla="*/ 2147483647 w 629"/>
                <a:gd name="T69" fmla="*/ 2147483647 h 724"/>
                <a:gd name="T70" fmla="*/ 2147483647 w 629"/>
                <a:gd name="T71" fmla="*/ 2147483647 h 724"/>
                <a:gd name="T72" fmla="*/ 2147483647 w 629"/>
                <a:gd name="T73" fmla="*/ 2147483647 h 724"/>
                <a:gd name="T74" fmla="*/ 2147483647 w 629"/>
                <a:gd name="T75" fmla="*/ 2147483647 h 724"/>
                <a:gd name="T76" fmla="*/ 2147483647 w 629"/>
                <a:gd name="T77" fmla="*/ 2147483647 h 724"/>
                <a:gd name="T78" fmla="*/ 2147483647 w 629"/>
                <a:gd name="T79" fmla="*/ 2147483647 h 724"/>
                <a:gd name="T80" fmla="*/ 2147483647 w 629"/>
                <a:gd name="T81" fmla="*/ 2147483647 h 7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724"/>
                <a:gd name="T125" fmla="*/ 629 w 629"/>
                <a:gd name="T126" fmla="*/ 724 h 7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724">
                  <a:moveTo>
                    <a:pt x="272" y="587"/>
                  </a:moveTo>
                  <a:lnTo>
                    <a:pt x="275" y="545"/>
                  </a:lnTo>
                  <a:lnTo>
                    <a:pt x="289" y="513"/>
                  </a:lnTo>
                  <a:lnTo>
                    <a:pt x="310" y="485"/>
                  </a:lnTo>
                  <a:lnTo>
                    <a:pt x="342" y="464"/>
                  </a:lnTo>
                  <a:lnTo>
                    <a:pt x="365" y="469"/>
                  </a:lnTo>
                  <a:lnTo>
                    <a:pt x="389" y="440"/>
                  </a:lnTo>
                  <a:lnTo>
                    <a:pt x="421" y="422"/>
                  </a:lnTo>
                  <a:lnTo>
                    <a:pt x="435" y="405"/>
                  </a:lnTo>
                  <a:lnTo>
                    <a:pt x="462" y="389"/>
                  </a:lnTo>
                  <a:lnTo>
                    <a:pt x="480" y="389"/>
                  </a:lnTo>
                  <a:lnTo>
                    <a:pt x="488" y="392"/>
                  </a:lnTo>
                  <a:lnTo>
                    <a:pt x="489" y="397"/>
                  </a:lnTo>
                  <a:lnTo>
                    <a:pt x="486" y="403"/>
                  </a:lnTo>
                  <a:lnTo>
                    <a:pt x="491" y="409"/>
                  </a:lnTo>
                  <a:lnTo>
                    <a:pt x="509" y="414"/>
                  </a:lnTo>
                  <a:lnTo>
                    <a:pt x="510" y="405"/>
                  </a:lnTo>
                  <a:lnTo>
                    <a:pt x="557" y="376"/>
                  </a:lnTo>
                  <a:lnTo>
                    <a:pt x="547" y="368"/>
                  </a:lnTo>
                  <a:lnTo>
                    <a:pt x="558" y="349"/>
                  </a:lnTo>
                  <a:lnTo>
                    <a:pt x="566" y="345"/>
                  </a:lnTo>
                  <a:lnTo>
                    <a:pt x="587" y="350"/>
                  </a:lnTo>
                  <a:lnTo>
                    <a:pt x="582" y="339"/>
                  </a:lnTo>
                  <a:lnTo>
                    <a:pt x="592" y="320"/>
                  </a:lnTo>
                  <a:lnTo>
                    <a:pt x="590" y="299"/>
                  </a:lnTo>
                  <a:lnTo>
                    <a:pt x="608" y="285"/>
                  </a:lnTo>
                  <a:lnTo>
                    <a:pt x="629" y="262"/>
                  </a:lnTo>
                  <a:lnTo>
                    <a:pt x="600" y="232"/>
                  </a:lnTo>
                  <a:lnTo>
                    <a:pt x="601" y="214"/>
                  </a:lnTo>
                  <a:lnTo>
                    <a:pt x="587" y="190"/>
                  </a:lnTo>
                  <a:lnTo>
                    <a:pt x="560" y="174"/>
                  </a:lnTo>
                  <a:lnTo>
                    <a:pt x="521" y="174"/>
                  </a:lnTo>
                  <a:lnTo>
                    <a:pt x="510" y="192"/>
                  </a:lnTo>
                  <a:lnTo>
                    <a:pt x="472" y="171"/>
                  </a:lnTo>
                  <a:lnTo>
                    <a:pt x="459" y="141"/>
                  </a:lnTo>
                  <a:lnTo>
                    <a:pt x="427" y="64"/>
                  </a:lnTo>
                  <a:lnTo>
                    <a:pt x="385" y="26"/>
                  </a:lnTo>
                  <a:lnTo>
                    <a:pt x="353" y="46"/>
                  </a:lnTo>
                  <a:lnTo>
                    <a:pt x="329" y="0"/>
                  </a:lnTo>
                  <a:lnTo>
                    <a:pt x="294" y="32"/>
                  </a:lnTo>
                  <a:lnTo>
                    <a:pt x="283" y="19"/>
                  </a:lnTo>
                  <a:lnTo>
                    <a:pt x="254" y="93"/>
                  </a:lnTo>
                  <a:lnTo>
                    <a:pt x="283" y="129"/>
                  </a:lnTo>
                  <a:lnTo>
                    <a:pt x="289" y="200"/>
                  </a:lnTo>
                  <a:lnTo>
                    <a:pt x="333" y="219"/>
                  </a:lnTo>
                  <a:lnTo>
                    <a:pt x="315" y="246"/>
                  </a:lnTo>
                  <a:lnTo>
                    <a:pt x="352" y="262"/>
                  </a:lnTo>
                  <a:lnTo>
                    <a:pt x="328" y="289"/>
                  </a:lnTo>
                  <a:lnTo>
                    <a:pt x="302" y="320"/>
                  </a:lnTo>
                  <a:lnTo>
                    <a:pt x="273" y="317"/>
                  </a:lnTo>
                  <a:lnTo>
                    <a:pt x="273" y="350"/>
                  </a:lnTo>
                  <a:lnTo>
                    <a:pt x="249" y="357"/>
                  </a:lnTo>
                  <a:lnTo>
                    <a:pt x="221" y="374"/>
                  </a:lnTo>
                  <a:lnTo>
                    <a:pt x="187" y="366"/>
                  </a:lnTo>
                  <a:lnTo>
                    <a:pt x="193" y="416"/>
                  </a:lnTo>
                  <a:lnTo>
                    <a:pt x="177" y="430"/>
                  </a:lnTo>
                  <a:lnTo>
                    <a:pt x="109" y="422"/>
                  </a:lnTo>
                  <a:lnTo>
                    <a:pt x="105" y="437"/>
                  </a:lnTo>
                  <a:lnTo>
                    <a:pt x="67" y="430"/>
                  </a:lnTo>
                  <a:lnTo>
                    <a:pt x="32" y="427"/>
                  </a:lnTo>
                  <a:lnTo>
                    <a:pt x="0" y="472"/>
                  </a:lnTo>
                  <a:lnTo>
                    <a:pt x="6" y="494"/>
                  </a:lnTo>
                  <a:lnTo>
                    <a:pt x="51" y="513"/>
                  </a:lnTo>
                  <a:lnTo>
                    <a:pt x="59" y="580"/>
                  </a:lnTo>
                  <a:lnTo>
                    <a:pt x="32" y="588"/>
                  </a:lnTo>
                  <a:lnTo>
                    <a:pt x="53" y="619"/>
                  </a:lnTo>
                  <a:lnTo>
                    <a:pt x="78" y="612"/>
                  </a:lnTo>
                  <a:lnTo>
                    <a:pt x="96" y="635"/>
                  </a:lnTo>
                  <a:lnTo>
                    <a:pt x="13" y="662"/>
                  </a:lnTo>
                  <a:lnTo>
                    <a:pt x="3" y="681"/>
                  </a:lnTo>
                  <a:lnTo>
                    <a:pt x="46" y="699"/>
                  </a:lnTo>
                  <a:lnTo>
                    <a:pt x="61" y="724"/>
                  </a:lnTo>
                  <a:lnTo>
                    <a:pt x="112" y="700"/>
                  </a:lnTo>
                  <a:lnTo>
                    <a:pt x="168" y="724"/>
                  </a:lnTo>
                  <a:lnTo>
                    <a:pt x="197" y="724"/>
                  </a:lnTo>
                  <a:lnTo>
                    <a:pt x="195" y="710"/>
                  </a:lnTo>
                  <a:lnTo>
                    <a:pt x="269" y="688"/>
                  </a:lnTo>
                  <a:lnTo>
                    <a:pt x="280" y="702"/>
                  </a:lnTo>
                  <a:lnTo>
                    <a:pt x="301" y="699"/>
                  </a:lnTo>
                  <a:lnTo>
                    <a:pt x="289" y="676"/>
                  </a:lnTo>
                  <a:lnTo>
                    <a:pt x="275" y="670"/>
                  </a:lnTo>
                  <a:lnTo>
                    <a:pt x="272" y="58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7" name="Freeform 280"/>
            <p:cNvSpPr>
              <a:spLocks/>
            </p:cNvSpPr>
            <p:nvPr/>
          </p:nvSpPr>
          <p:spPr bwMode="auto">
            <a:xfrm>
              <a:off x="5442752" y="5199796"/>
              <a:ext cx="170100" cy="185758"/>
            </a:xfrm>
            <a:custGeom>
              <a:avLst/>
              <a:gdLst>
                <a:gd name="T0" fmla="*/ 2147483647 w 379"/>
                <a:gd name="T1" fmla="*/ 2147483647 h 414"/>
                <a:gd name="T2" fmla="*/ 2147483647 w 379"/>
                <a:gd name="T3" fmla="*/ 2147483647 h 414"/>
                <a:gd name="T4" fmla="*/ 2147483647 w 379"/>
                <a:gd name="T5" fmla="*/ 2147483647 h 414"/>
                <a:gd name="T6" fmla="*/ 2147483647 w 379"/>
                <a:gd name="T7" fmla="*/ 2147483647 h 414"/>
                <a:gd name="T8" fmla="*/ 2147483647 w 379"/>
                <a:gd name="T9" fmla="*/ 2147483647 h 414"/>
                <a:gd name="T10" fmla="*/ 2147483647 w 379"/>
                <a:gd name="T11" fmla="*/ 2147483647 h 414"/>
                <a:gd name="T12" fmla="*/ 2147483647 w 379"/>
                <a:gd name="T13" fmla="*/ 2147483647 h 414"/>
                <a:gd name="T14" fmla="*/ 2147483647 w 379"/>
                <a:gd name="T15" fmla="*/ 2147483647 h 414"/>
                <a:gd name="T16" fmla="*/ 2147483647 w 379"/>
                <a:gd name="T17" fmla="*/ 2147483647 h 414"/>
                <a:gd name="T18" fmla="*/ 2147483647 w 379"/>
                <a:gd name="T19" fmla="*/ 2147483647 h 414"/>
                <a:gd name="T20" fmla="*/ 2147483647 w 379"/>
                <a:gd name="T21" fmla="*/ 2147483647 h 414"/>
                <a:gd name="T22" fmla="*/ 2147483647 w 379"/>
                <a:gd name="T23" fmla="*/ 2147483647 h 414"/>
                <a:gd name="T24" fmla="*/ 2147483647 w 379"/>
                <a:gd name="T25" fmla="*/ 2147483647 h 414"/>
                <a:gd name="T26" fmla="*/ 2147483647 w 379"/>
                <a:gd name="T27" fmla="*/ 2147483647 h 414"/>
                <a:gd name="T28" fmla="*/ 2147483647 w 379"/>
                <a:gd name="T29" fmla="*/ 2147483647 h 414"/>
                <a:gd name="T30" fmla="*/ 2147483647 w 379"/>
                <a:gd name="T31" fmla="*/ 2147483647 h 414"/>
                <a:gd name="T32" fmla="*/ 2147483647 w 379"/>
                <a:gd name="T33" fmla="*/ 2147483647 h 414"/>
                <a:gd name="T34" fmla="*/ 2147483647 w 379"/>
                <a:gd name="T35" fmla="*/ 2147483647 h 414"/>
                <a:gd name="T36" fmla="*/ 2147483647 w 379"/>
                <a:gd name="T37" fmla="*/ 2147483647 h 414"/>
                <a:gd name="T38" fmla="*/ 2147483647 w 379"/>
                <a:gd name="T39" fmla="*/ 2147483647 h 414"/>
                <a:gd name="T40" fmla="*/ 2147483647 w 379"/>
                <a:gd name="T41" fmla="*/ 2147483647 h 414"/>
                <a:gd name="T42" fmla="*/ 2147483647 w 379"/>
                <a:gd name="T43" fmla="*/ 2147483647 h 414"/>
                <a:gd name="T44" fmla="*/ 2147483647 w 379"/>
                <a:gd name="T45" fmla="*/ 2147483647 h 414"/>
                <a:gd name="T46" fmla="*/ 2147483647 w 379"/>
                <a:gd name="T47" fmla="*/ 2147483647 h 414"/>
                <a:gd name="T48" fmla="*/ 2147483647 w 379"/>
                <a:gd name="T49" fmla="*/ 0 h 414"/>
                <a:gd name="T50" fmla="*/ 2147483647 w 379"/>
                <a:gd name="T51" fmla="*/ 2147483647 h 414"/>
                <a:gd name="T52" fmla="*/ 2147483647 w 379"/>
                <a:gd name="T53" fmla="*/ 2147483647 h 414"/>
                <a:gd name="T54" fmla="*/ 2147483647 w 379"/>
                <a:gd name="T55" fmla="*/ 2147483647 h 414"/>
                <a:gd name="T56" fmla="*/ 2147483647 w 379"/>
                <a:gd name="T57" fmla="*/ 2147483647 h 414"/>
                <a:gd name="T58" fmla="*/ 2147483647 w 379"/>
                <a:gd name="T59" fmla="*/ 2147483647 h 414"/>
                <a:gd name="T60" fmla="*/ 2147483647 w 379"/>
                <a:gd name="T61" fmla="*/ 2147483647 h 414"/>
                <a:gd name="T62" fmla="*/ 2147483647 w 379"/>
                <a:gd name="T63" fmla="*/ 2147483647 h 414"/>
                <a:gd name="T64" fmla="*/ 2147483647 w 379"/>
                <a:gd name="T65" fmla="*/ 2147483647 h 414"/>
                <a:gd name="T66" fmla="*/ 2147483647 w 379"/>
                <a:gd name="T67" fmla="*/ 2147483647 h 414"/>
                <a:gd name="T68" fmla="*/ 2147483647 w 379"/>
                <a:gd name="T69" fmla="*/ 2147483647 h 414"/>
                <a:gd name="T70" fmla="*/ 2147483647 w 379"/>
                <a:gd name="T71" fmla="*/ 2147483647 h 414"/>
                <a:gd name="T72" fmla="*/ 2147483647 w 379"/>
                <a:gd name="T73" fmla="*/ 2147483647 h 414"/>
                <a:gd name="T74" fmla="*/ 0 w 379"/>
                <a:gd name="T75" fmla="*/ 2147483647 h 414"/>
                <a:gd name="T76" fmla="*/ 2147483647 w 379"/>
                <a:gd name="T77" fmla="*/ 2147483647 h 414"/>
                <a:gd name="T78" fmla="*/ 2147483647 w 379"/>
                <a:gd name="T79" fmla="*/ 2147483647 h 414"/>
                <a:gd name="T80" fmla="*/ 2147483647 w 379"/>
                <a:gd name="T81" fmla="*/ 2147483647 h 414"/>
                <a:gd name="T82" fmla="*/ 2147483647 w 379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9"/>
                <a:gd name="T127" fmla="*/ 0 h 414"/>
                <a:gd name="T128" fmla="*/ 379 w 379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9" h="414">
                  <a:moveTo>
                    <a:pt x="118" y="273"/>
                  </a:moveTo>
                  <a:lnTo>
                    <a:pt x="129" y="294"/>
                  </a:lnTo>
                  <a:lnTo>
                    <a:pt x="115" y="315"/>
                  </a:lnTo>
                  <a:lnTo>
                    <a:pt x="118" y="352"/>
                  </a:lnTo>
                  <a:lnTo>
                    <a:pt x="142" y="361"/>
                  </a:lnTo>
                  <a:lnTo>
                    <a:pt x="150" y="390"/>
                  </a:lnTo>
                  <a:lnTo>
                    <a:pt x="189" y="385"/>
                  </a:lnTo>
                  <a:lnTo>
                    <a:pt x="217" y="414"/>
                  </a:lnTo>
                  <a:lnTo>
                    <a:pt x="275" y="403"/>
                  </a:lnTo>
                  <a:lnTo>
                    <a:pt x="293" y="401"/>
                  </a:lnTo>
                  <a:lnTo>
                    <a:pt x="283" y="385"/>
                  </a:lnTo>
                  <a:lnTo>
                    <a:pt x="307" y="353"/>
                  </a:lnTo>
                  <a:lnTo>
                    <a:pt x="301" y="341"/>
                  </a:lnTo>
                  <a:lnTo>
                    <a:pt x="339" y="289"/>
                  </a:lnTo>
                  <a:lnTo>
                    <a:pt x="361" y="294"/>
                  </a:lnTo>
                  <a:lnTo>
                    <a:pt x="361" y="269"/>
                  </a:lnTo>
                  <a:lnTo>
                    <a:pt x="360" y="198"/>
                  </a:lnTo>
                  <a:lnTo>
                    <a:pt x="342" y="174"/>
                  </a:lnTo>
                  <a:lnTo>
                    <a:pt x="379" y="134"/>
                  </a:lnTo>
                  <a:lnTo>
                    <a:pt x="373" y="85"/>
                  </a:lnTo>
                  <a:lnTo>
                    <a:pt x="355" y="46"/>
                  </a:lnTo>
                  <a:lnTo>
                    <a:pt x="326" y="30"/>
                  </a:lnTo>
                  <a:lnTo>
                    <a:pt x="317" y="6"/>
                  </a:lnTo>
                  <a:lnTo>
                    <a:pt x="297" y="6"/>
                  </a:lnTo>
                  <a:lnTo>
                    <a:pt x="219" y="0"/>
                  </a:lnTo>
                  <a:lnTo>
                    <a:pt x="216" y="14"/>
                  </a:lnTo>
                  <a:lnTo>
                    <a:pt x="171" y="10"/>
                  </a:lnTo>
                  <a:lnTo>
                    <a:pt x="158" y="27"/>
                  </a:lnTo>
                  <a:lnTo>
                    <a:pt x="144" y="14"/>
                  </a:lnTo>
                  <a:lnTo>
                    <a:pt x="109" y="16"/>
                  </a:lnTo>
                  <a:lnTo>
                    <a:pt x="35" y="59"/>
                  </a:lnTo>
                  <a:lnTo>
                    <a:pt x="41" y="78"/>
                  </a:lnTo>
                  <a:lnTo>
                    <a:pt x="40" y="107"/>
                  </a:lnTo>
                  <a:lnTo>
                    <a:pt x="62" y="123"/>
                  </a:lnTo>
                  <a:lnTo>
                    <a:pt x="54" y="141"/>
                  </a:lnTo>
                  <a:lnTo>
                    <a:pt x="38" y="141"/>
                  </a:lnTo>
                  <a:lnTo>
                    <a:pt x="35" y="163"/>
                  </a:lnTo>
                  <a:lnTo>
                    <a:pt x="0" y="200"/>
                  </a:lnTo>
                  <a:lnTo>
                    <a:pt x="27" y="209"/>
                  </a:lnTo>
                  <a:lnTo>
                    <a:pt x="27" y="233"/>
                  </a:lnTo>
                  <a:lnTo>
                    <a:pt x="69" y="227"/>
                  </a:lnTo>
                  <a:lnTo>
                    <a:pt x="118" y="27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8" name="Freeform 281"/>
            <p:cNvSpPr>
              <a:spLocks/>
            </p:cNvSpPr>
            <p:nvPr/>
          </p:nvSpPr>
          <p:spPr bwMode="auto">
            <a:xfrm>
              <a:off x="5799557" y="4804499"/>
              <a:ext cx="221264" cy="215821"/>
            </a:xfrm>
            <a:custGeom>
              <a:avLst/>
              <a:gdLst>
                <a:gd name="T0" fmla="*/ 2147483647 w 493"/>
                <a:gd name="T1" fmla="*/ 2147483647 h 481"/>
                <a:gd name="T2" fmla="*/ 2147483647 w 493"/>
                <a:gd name="T3" fmla="*/ 2147483647 h 481"/>
                <a:gd name="T4" fmla="*/ 2147483647 w 493"/>
                <a:gd name="T5" fmla="*/ 2147483647 h 481"/>
                <a:gd name="T6" fmla="*/ 2147483647 w 493"/>
                <a:gd name="T7" fmla="*/ 2147483647 h 481"/>
                <a:gd name="T8" fmla="*/ 2147483647 w 493"/>
                <a:gd name="T9" fmla="*/ 2147483647 h 481"/>
                <a:gd name="T10" fmla="*/ 2147483647 w 493"/>
                <a:gd name="T11" fmla="*/ 2147483647 h 481"/>
                <a:gd name="T12" fmla="*/ 2147483647 w 493"/>
                <a:gd name="T13" fmla="*/ 2147483647 h 481"/>
                <a:gd name="T14" fmla="*/ 2147483647 w 493"/>
                <a:gd name="T15" fmla="*/ 0 h 481"/>
                <a:gd name="T16" fmla="*/ 2147483647 w 493"/>
                <a:gd name="T17" fmla="*/ 2147483647 h 481"/>
                <a:gd name="T18" fmla="*/ 2147483647 w 493"/>
                <a:gd name="T19" fmla="*/ 2147483647 h 481"/>
                <a:gd name="T20" fmla="*/ 2147483647 w 493"/>
                <a:gd name="T21" fmla="*/ 2147483647 h 481"/>
                <a:gd name="T22" fmla="*/ 2147483647 w 493"/>
                <a:gd name="T23" fmla="*/ 2147483647 h 481"/>
                <a:gd name="T24" fmla="*/ 2147483647 w 493"/>
                <a:gd name="T25" fmla="*/ 2147483647 h 481"/>
                <a:gd name="T26" fmla="*/ 2147483647 w 493"/>
                <a:gd name="T27" fmla="*/ 2147483647 h 481"/>
                <a:gd name="T28" fmla="*/ 2147483647 w 493"/>
                <a:gd name="T29" fmla="*/ 2147483647 h 481"/>
                <a:gd name="T30" fmla="*/ 2147483647 w 493"/>
                <a:gd name="T31" fmla="*/ 2147483647 h 481"/>
                <a:gd name="T32" fmla="*/ 2147483647 w 493"/>
                <a:gd name="T33" fmla="*/ 2147483647 h 481"/>
                <a:gd name="T34" fmla="*/ 2147483647 w 493"/>
                <a:gd name="T35" fmla="*/ 2147483647 h 481"/>
                <a:gd name="T36" fmla="*/ 2147483647 w 493"/>
                <a:gd name="T37" fmla="*/ 2147483647 h 481"/>
                <a:gd name="T38" fmla="*/ 2147483647 w 493"/>
                <a:gd name="T39" fmla="*/ 2147483647 h 481"/>
                <a:gd name="T40" fmla="*/ 2147483647 w 493"/>
                <a:gd name="T41" fmla="*/ 2147483647 h 481"/>
                <a:gd name="T42" fmla="*/ 2147483647 w 493"/>
                <a:gd name="T43" fmla="*/ 2147483647 h 481"/>
                <a:gd name="T44" fmla="*/ 2147483647 w 493"/>
                <a:gd name="T45" fmla="*/ 2147483647 h 481"/>
                <a:gd name="T46" fmla="*/ 2147483647 w 493"/>
                <a:gd name="T47" fmla="*/ 2147483647 h 481"/>
                <a:gd name="T48" fmla="*/ 2147483647 w 493"/>
                <a:gd name="T49" fmla="*/ 2147483647 h 481"/>
                <a:gd name="T50" fmla="*/ 2147483647 w 493"/>
                <a:gd name="T51" fmla="*/ 2147483647 h 481"/>
                <a:gd name="T52" fmla="*/ 2147483647 w 493"/>
                <a:gd name="T53" fmla="*/ 2147483647 h 481"/>
                <a:gd name="T54" fmla="*/ 2147483647 w 493"/>
                <a:gd name="T55" fmla="*/ 2147483647 h 481"/>
                <a:gd name="T56" fmla="*/ 2147483647 w 493"/>
                <a:gd name="T57" fmla="*/ 2147483647 h 481"/>
                <a:gd name="T58" fmla="*/ 2147483647 w 493"/>
                <a:gd name="T59" fmla="*/ 2147483647 h 481"/>
                <a:gd name="T60" fmla="*/ 2147483647 w 493"/>
                <a:gd name="T61" fmla="*/ 2147483647 h 481"/>
                <a:gd name="T62" fmla="*/ 2147483647 w 493"/>
                <a:gd name="T63" fmla="*/ 2147483647 h 481"/>
                <a:gd name="T64" fmla="*/ 2147483647 w 493"/>
                <a:gd name="T65" fmla="*/ 2147483647 h 481"/>
                <a:gd name="T66" fmla="*/ 2147483647 w 493"/>
                <a:gd name="T67" fmla="*/ 2147483647 h 481"/>
                <a:gd name="T68" fmla="*/ 2147483647 w 493"/>
                <a:gd name="T69" fmla="*/ 2147483647 h 481"/>
                <a:gd name="T70" fmla="*/ 2147483647 w 493"/>
                <a:gd name="T71" fmla="*/ 2147483647 h 481"/>
                <a:gd name="T72" fmla="*/ 2147483647 w 493"/>
                <a:gd name="T73" fmla="*/ 2147483647 h 481"/>
                <a:gd name="T74" fmla="*/ 2147483647 w 493"/>
                <a:gd name="T75" fmla="*/ 2147483647 h 481"/>
                <a:gd name="T76" fmla="*/ 2147483647 w 493"/>
                <a:gd name="T77" fmla="*/ 2147483647 h 481"/>
                <a:gd name="T78" fmla="*/ 2147483647 w 493"/>
                <a:gd name="T79" fmla="*/ 2147483647 h 481"/>
                <a:gd name="T80" fmla="*/ 2147483647 w 493"/>
                <a:gd name="T81" fmla="*/ 2147483647 h 481"/>
                <a:gd name="T82" fmla="*/ 2147483647 w 493"/>
                <a:gd name="T83" fmla="*/ 2147483647 h 481"/>
                <a:gd name="T84" fmla="*/ 2147483647 w 493"/>
                <a:gd name="T85" fmla="*/ 2147483647 h 481"/>
                <a:gd name="T86" fmla="*/ 2147483647 w 493"/>
                <a:gd name="T87" fmla="*/ 2147483647 h 481"/>
                <a:gd name="T88" fmla="*/ 2147483647 w 493"/>
                <a:gd name="T89" fmla="*/ 2147483647 h 481"/>
                <a:gd name="T90" fmla="*/ 2147483647 w 493"/>
                <a:gd name="T91" fmla="*/ 2147483647 h 481"/>
                <a:gd name="T92" fmla="*/ 2147483647 w 493"/>
                <a:gd name="T93" fmla="*/ 2147483647 h 481"/>
                <a:gd name="T94" fmla="*/ 2147483647 w 493"/>
                <a:gd name="T95" fmla="*/ 2147483647 h 481"/>
                <a:gd name="T96" fmla="*/ 2147483647 w 493"/>
                <a:gd name="T97" fmla="*/ 2147483647 h 481"/>
                <a:gd name="T98" fmla="*/ 2147483647 w 493"/>
                <a:gd name="T99" fmla="*/ 2147483647 h 481"/>
                <a:gd name="T100" fmla="*/ 2147483647 w 493"/>
                <a:gd name="T101" fmla="*/ 2147483647 h 481"/>
                <a:gd name="T102" fmla="*/ 2147483647 w 493"/>
                <a:gd name="T103" fmla="*/ 2147483647 h 481"/>
                <a:gd name="T104" fmla="*/ 0 w 493"/>
                <a:gd name="T105" fmla="*/ 2147483647 h 481"/>
                <a:gd name="T106" fmla="*/ 2147483647 w 493"/>
                <a:gd name="T107" fmla="*/ 2147483647 h 481"/>
                <a:gd name="T108" fmla="*/ 2147483647 w 493"/>
                <a:gd name="T109" fmla="*/ 2147483647 h 481"/>
                <a:gd name="T110" fmla="*/ 2147483647 w 493"/>
                <a:gd name="T111" fmla="*/ 2147483647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3"/>
                <a:gd name="T169" fmla="*/ 0 h 481"/>
                <a:gd name="T170" fmla="*/ 493 w 493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3" h="481">
                  <a:moveTo>
                    <a:pt x="6" y="104"/>
                  </a:moveTo>
                  <a:lnTo>
                    <a:pt x="22" y="96"/>
                  </a:lnTo>
                  <a:lnTo>
                    <a:pt x="18" y="80"/>
                  </a:lnTo>
                  <a:lnTo>
                    <a:pt x="32" y="57"/>
                  </a:lnTo>
                  <a:lnTo>
                    <a:pt x="24" y="33"/>
                  </a:lnTo>
                  <a:lnTo>
                    <a:pt x="32" y="8"/>
                  </a:lnTo>
                  <a:lnTo>
                    <a:pt x="61" y="21"/>
                  </a:lnTo>
                  <a:lnTo>
                    <a:pt x="83" y="0"/>
                  </a:lnTo>
                  <a:lnTo>
                    <a:pt x="96" y="30"/>
                  </a:lnTo>
                  <a:lnTo>
                    <a:pt x="150" y="13"/>
                  </a:lnTo>
                  <a:lnTo>
                    <a:pt x="173" y="29"/>
                  </a:lnTo>
                  <a:lnTo>
                    <a:pt x="197" y="41"/>
                  </a:lnTo>
                  <a:lnTo>
                    <a:pt x="226" y="22"/>
                  </a:lnTo>
                  <a:lnTo>
                    <a:pt x="282" y="35"/>
                  </a:lnTo>
                  <a:lnTo>
                    <a:pt x="328" y="110"/>
                  </a:lnTo>
                  <a:lnTo>
                    <a:pt x="347" y="113"/>
                  </a:lnTo>
                  <a:lnTo>
                    <a:pt x="347" y="96"/>
                  </a:lnTo>
                  <a:lnTo>
                    <a:pt x="379" y="101"/>
                  </a:lnTo>
                  <a:lnTo>
                    <a:pt x="384" y="118"/>
                  </a:lnTo>
                  <a:lnTo>
                    <a:pt x="427" y="118"/>
                  </a:lnTo>
                  <a:lnTo>
                    <a:pt x="451" y="97"/>
                  </a:lnTo>
                  <a:lnTo>
                    <a:pt x="493" y="132"/>
                  </a:lnTo>
                  <a:lnTo>
                    <a:pt x="482" y="163"/>
                  </a:lnTo>
                  <a:lnTo>
                    <a:pt x="438" y="163"/>
                  </a:lnTo>
                  <a:lnTo>
                    <a:pt x="400" y="150"/>
                  </a:lnTo>
                  <a:lnTo>
                    <a:pt x="394" y="132"/>
                  </a:lnTo>
                  <a:lnTo>
                    <a:pt x="371" y="182"/>
                  </a:lnTo>
                  <a:lnTo>
                    <a:pt x="392" y="190"/>
                  </a:lnTo>
                  <a:lnTo>
                    <a:pt x="395" y="214"/>
                  </a:lnTo>
                  <a:lnTo>
                    <a:pt x="411" y="196"/>
                  </a:lnTo>
                  <a:lnTo>
                    <a:pt x="435" y="209"/>
                  </a:lnTo>
                  <a:lnTo>
                    <a:pt x="432" y="265"/>
                  </a:lnTo>
                  <a:lnTo>
                    <a:pt x="416" y="281"/>
                  </a:lnTo>
                  <a:lnTo>
                    <a:pt x="405" y="283"/>
                  </a:lnTo>
                  <a:lnTo>
                    <a:pt x="405" y="332"/>
                  </a:lnTo>
                  <a:lnTo>
                    <a:pt x="427" y="339"/>
                  </a:lnTo>
                  <a:lnTo>
                    <a:pt x="381" y="444"/>
                  </a:lnTo>
                  <a:lnTo>
                    <a:pt x="381" y="473"/>
                  </a:lnTo>
                  <a:lnTo>
                    <a:pt x="366" y="481"/>
                  </a:lnTo>
                  <a:lnTo>
                    <a:pt x="322" y="451"/>
                  </a:lnTo>
                  <a:lnTo>
                    <a:pt x="302" y="464"/>
                  </a:lnTo>
                  <a:lnTo>
                    <a:pt x="280" y="446"/>
                  </a:lnTo>
                  <a:lnTo>
                    <a:pt x="248" y="454"/>
                  </a:lnTo>
                  <a:lnTo>
                    <a:pt x="234" y="430"/>
                  </a:lnTo>
                  <a:lnTo>
                    <a:pt x="190" y="460"/>
                  </a:lnTo>
                  <a:lnTo>
                    <a:pt x="142" y="416"/>
                  </a:lnTo>
                  <a:lnTo>
                    <a:pt x="155" y="384"/>
                  </a:lnTo>
                  <a:lnTo>
                    <a:pt x="94" y="337"/>
                  </a:lnTo>
                  <a:lnTo>
                    <a:pt x="107" y="328"/>
                  </a:lnTo>
                  <a:lnTo>
                    <a:pt x="19" y="273"/>
                  </a:lnTo>
                  <a:lnTo>
                    <a:pt x="19" y="257"/>
                  </a:lnTo>
                  <a:lnTo>
                    <a:pt x="21" y="243"/>
                  </a:lnTo>
                  <a:lnTo>
                    <a:pt x="0" y="225"/>
                  </a:lnTo>
                  <a:lnTo>
                    <a:pt x="5" y="193"/>
                  </a:lnTo>
                  <a:lnTo>
                    <a:pt x="22" y="185"/>
                  </a:lnTo>
                  <a:lnTo>
                    <a:pt x="6" y="104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49" name="Freeform 282"/>
            <p:cNvSpPr>
              <a:spLocks/>
            </p:cNvSpPr>
            <p:nvPr/>
          </p:nvSpPr>
          <p:spPr bwMode="auto">
            <a:xfrm>
              <a:off x="5350297" y="5372543"/>
              <a:ext cx="340198" cy="305110"/>
            </a:xfrm>
            <a:custGeom>
              <a:avLst/>
              <a:gdLst>
                <a:gd name="T0" fmla="*/ 2147483647 w 758"/>
                <a:gd name="T1" fmla="*/ 2147483647 h 680"/>
                <a:gd name="T2" fmla="*/ 2147483647 w 758"/>
                <a:gd name="T3" fmla="*/ 2147483647 h 680"/>
                <a:gd name="T4" fmla="*/ 2147483647 w 758"/>
                <a:gd name="T5" fmla="*/ 2147483647 h 680"/>
                <a:gd name="T6" fmla="*/ 2147483647 w 758"/>
                <a:gd name="T7" fmla="*/ 2147483647 h 680"/>
                <a:gd name="T8" fmla="*/ 2147483647 w 758"/>
                <a:gd name="T9" fmla="*/ 2147483647 h 680"/>
                <a:gd name="T10" fmla="*/ 2147483647 w 758"/>
                <a:gd name="T11" fmla="*/ 2147483647 h 680"/>
                <a:gd name="T12" fmla="*/ 2147483647 w 758"/>
                <a:gd name="T13" fmla="*/ 2147483647 h 680"/>
                <a:gd name="T14" fmla="*/ 2147483647 w 758"/>
                <a:gd name="T15" fmla="*/ 2147483647 h 680"/>
                <a:gd name="T16" fmla="*/ 2147483647 w 758"/>
                <a:gd name="T17" fmla="*/ 2147483647 h 680"/>
                <a:gd name="T18" fmla="*/ 2147483647 w 758"/>
                <a:gd name="T19" fmla="*/ 2147483647 h 680"/>
                <a:gd name="T20" fmla="*/ 2147483647 w 758"/>
                <a:gd name="T21" fmla="*/ 2147483647 h 680"/>
                <a:gd name="T22" fmla="*/ 2147483647 w 758"/>
                <a:gd name="T23" fmla="*/ 2147483647 h 680"/>
                <a:gd name="T24" fmla="*/ 2147483647 w 758"/>
                <a:gd name="T25" fmla="*/ 2147483647 h 680"/>
                <a:gd name="T26" fmla="*/ 2147483647 w 758"/>
                <a:gd name="T27" fmla="*/ 2147483647 h 680"/>
                <a:gd name="T28" fmla="*/ 2147483647 w 758"/>
                <a:gd name="T29" fmla="*/ 2147483647 h 680"/>
                <a:gd name="T30" fmla="*/ 2147483647 w 758"/>
                <a:gd name="T31" fmla="*/ 2147483647 h 680"/>
                <a:gd name="T32" fmla="*/ 2147483647 w 758"/>
                <a:gd name="T33" fmla="*/ 2147483647 h 680"/>
                <a:gd name="T34" fmla="*/ 2147483647 w 758"/>
                <a:gd name="T35" fmla="*/ 2147483647 h 680"/>
                <a:gd name="T36" fmla="*/ 2147483647 w 758"/>
                <a:gd name="T37" fmla="*/ 2147483647 h 680"/>
                <a:gd name="T38" fmla="*/ 2147483647 w 758"/>
                <a:gd name="T39" fmla="*/ 2147483647 h 680"/>
                <a:gd name="T40" fmla="*/ 2147483647 w 758"/>
                <a:gd name="T41" fmla="*/ 2147483647 h 680"/>
                <a:gd name="T42" fmla="*/ 2147483647 w 758"/>
                <a:gd name="T43" fmla="*/ 2147483647 h 680"/>
                <a:gd name="T44" fmla="*/ 2147483647 w 758"/>
                <a:gd name="T45" fmla="*/ 2147483647 h 680"/>
                <a:gd name="T46" fmla="*/ 2147483647 w 758"/>
                <a:gd name="T47" fmla="*/ 2147483647 h 680"/>
                <a:gd name="T48" fmla="*/ 2147483647 w 758"/>
                <a:gd name="T49" fmla="*/ 2147483647 h 680"/>
                <a:gd name="T50" fmla="*/ 2147483647 w 758"/>
                <a:gd name="T51" fmla="*/ 2147483647 h 680"/>
                <a:gd name="T52" fmla="*/ 0 w 758"/>
                <a:gd name="T53" fmla="*/ 2147483647 h 680"/>
                <a:gd name="T54" fmla="*/ 2147483647 w 758"/>
                <a:gd name="T55" fmla="*/ 2147483647 h 680"/>
                <a:gd name="T56" fmla="*/ 2147483647 w 758"/>
                <a:gd name="T57" fmla="*/ 2147483647 h 680"/>
                <a:gd name="T58" fmla="*/ 2147483647 w 758"/>
                <a:gd name="T59" fmla="*/ 2147483647 h 680"/>
                <a:gd name="T60" fmla="*/ 2147483647 w 758"/>
                <a:gd name="T61" fmla="*/ 2147483647 h 680"/>
                <a:gd name="T62" fmla="*/ 2147483647 w 758"/>
                <a:gd name="T63" fmla="*/ 2147483647 h 680"/>
                <a:gd name="T64" fmla="*/ 2147483647 w 758"/>
                <a:gd name="T65" fmla="*/ 2147483647 h 680"/>
                <a:gd name="T66" fmla="*/ 2147483647 w 758"/>
                <a:gd name="T67" fmla="*/ 2147483647 h 680"/>
                <a:gd name="T68" fmla="*/ 2147483647 w 758"/>
                <a:gd name="T69" fmla="*/ 2147483647 h 680"/>
                <a:gd name="T70" fmla="*/ 2147483647 w 758"/>
                <a:gd name="T71" fmla="*/ 2147483647 h 680"/>
                <a:gd name="T72" fmla="*/ 2147483647 w 758"/>
                <a:gd name="T73" fmla="*/ 2147483647 h 6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8"/>
                <a:gd name="T112" fmla="*/ 0 h 680"/>
                <a:gd name="T113" fmla="*/ 758 w 758"/>
                <a:gd name="T114" fmla="*/ 680 h 6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8" h="680">
                  <a:moveTo>
                    <a:pt x="406" y="490"/>
                  </a:moveTo>
                  <a:lnTo>
                    <a:pt x="438" y="445"/>
                  </a:lnTo>
                  <a:lnTo>
                    <a:pt x="473" y="448"/>
                  </a:lnTo>
                  <a:lnTo>
                    <a:pt x="511" y="455"/>
                  </a:lnTo>
                  <a:lnTo>
                    <a:pt x="515" y="440"/>
                  </a:lnTo>
                  <a:lnTo>
                    <a:pt x="583" y="448"/>
                  </a:lnTo>
                  <a:lnTo>
                    <a:pt x="599" y="434"/>
                  </a:lnTo>
                  <a:lnTo>
                    <a:pt x="593" y="384"/>
                  </a:lnTo>
                  <a:lnTo>
                    <a:pt x="627" y="392"/>
                  </a:lnTo>
                  <a:lnTo>
                    <a:pt x="655" y="375"/>
                  </a:lnTo>
                  <a:lnTo>
                    <a:pt x="679" y="368"/>
                  </a:lnTo>
                  <a:lnTo>
                    <a:pt x="679" y="335"/>
                  </a:lnTo>
                  <a:lnTo>
                    <a:pt x="708" y="338"/>
                  </a:lnTo>
                  <a:lnTo>
                    <a:pt x="734" y="307"/>
                  </a:lnTo>
                  <a:lnTo>
                    <a:pt x="758" y="280"/>
                  </a:lnTo>
                  <a:lnTo>
                    <a:pt x="721" y="264"/>
                  </a:lnTo>
                  <a:lnTo>
                    <a:pt x="739" y="237"/>
                  </a:lnTo>
                  <a:lnTo>
                    <a:pt x="695" y="218"/>
                  </a:lnTo>
                  <a:lnTo>
                    <a:pt x="689" y="147"/>
                  </a:lnTo>
                  <a:lnTo>
                    <a:pt x="660" y="111"/>
                  </a:lnTo>
                  <a:lnTo>
                    <a:pt x="636" y="48"/>
                  </a:lnTo>
                  <a:lnTo>
                    <a:pt x="622" y="50"/>
                  </a:lnTo>
                  <a:lnTo>
                    <a:pt x="615" y="28"/>
                  </a:lnTo>
                  <a:lnTo>
                    <a:pt x="591" y="52"/>
                  </a:lnTo>
                  <a:lnTo>
                    <a:pt x="563" y="109"/>
                  </a:lnTo>
                  <a:lnTo>
                    <a:pt x="505" y="109"/>
                  </a:lnTo>
                  <a:lnTo>
                    <a:pt x="497" y="93"/>
                  </a:lnTo>
                  <a:lnTo>
                    <a:pt x="500" y="72"/>
                  </a:lnTo>
                  <a:lnTo>
                    <a:pt x="481" y="18"/>
                  </a:lnTo>
                  <a:lnTo>
                    <a:pt x="423" y="29"/>
                  </a:lnTo>
                  <a:lnTo>
                    <a:pt x="395" y="0"/>
                  </a:lnTo>
                  <a:lnTo>
                    <a:pt x="356" y="5"/>
                  </a:lnTo>
                  <a:lnTo>
                    <a:pt x="359" y="44"/>
                  </a:lnTo>
                  <a:lnTo>
                    <a:pt x="292" y="125"/>
                  </a:lnTo>
                  <a:lnTo>
                    <a:pt x="271" y="140"/>
                  </a:lnTo>
                  <a:lnTo>
                    <a:pt x="286" y="184"/>
                  </a:lnTo>
                  <a:lnTo>
                    <a:pt x="252" y="184"/>
                  </a:lnTo>
                  <a:lnTo>
                    <a:pt x="246" y="197"/>
                  </a:lnTo>
                  <a:lnTo>
                    <a:pt x="260" y="208"/>
                  </a:lnTo>
                  <a:lnTo>
                    <a:pt x="244" y="250"/>
                  </a:lnTo>
                  <a:lnTo>
                    <a:pt x="230" y="245"/>
                  </a:lnTo>
                  <a:lnTo>
                    <a:pt x="217" y="267"/>
                  </a:lnTo>
                  <a:lnTo>
                    <a:pt x="204" y="275"/>
                  </a:lnTo>
                  <a:lnTo>
                    <a:pt x="193" y="266"/>
                  </a:lnTo>
                  <a:lnTo>
                    <a:pt x="84" y="287"/>
                  </a:lnTo>
                  <a:lnTo>
                    <a:pt x="83" y="311"/>
                  </a:lnTo>
                  <a:lnTo>
                    <a:pt x="62" y="290"/>
                  </a:lnTo>
                  <a:lnTo>
                    <a:pt x="32" y="299"/>
                  </a:lnTo>
                  <a:lnTo>
                    <a:pt x="16" y="392"/>
                  </a:lnTo>
                  <a:lnTo>
                    <a:pt x="49" y="394"/>
                  </a:lnTo>
                  <a:lnTo>
                    <a:pt x="65" y="455"/>
                  </a:lnTo>
                  <a:lnTo>
                    <a:pt x="49" y="503"/>
                  </a:lnTo>
                  <a:lnTo>
                    <a:pt x="4" y="557"/>
                  </a:lnTo>
                  <a:lnTo>
                    <a:pt x="0" y="597"/>
                  </a:lnTo>
                  <a:lnTo>
                    <a:pt x="54" y="642"/>
                  </a:lnTo>
                  <a:lnTo>
                    <a:pt x="92" y="634"/>
                  </a:lnTo>
                  <a:lnTo>
                    <a:pt x="155" y="642"/>
                  </a:lnTo>
                  <a:lnTo>
                    <a:pt x="196" y="643"/>
                  </a:lnTo>
                  <a:lnTo>
                    <a:pt x="196" y="598"/>
                  </a:lnTo>
                  <a:lnTo>
                    <a:pt x="236" y="610"/>
                  </a:lnTo>
                  <a:lnTo>
                    <a:pt x="284" y="622"/>
                  </a:lnTo>
                  <a:lnTo>
                    <a:pt x="295" y="640"/>
                  </a:lnTo>
                  <a:lnTo>
                    <a:pt x="334" y="640"/>
                  </a:lnTo>
                  <a:lnTo>
                    <a:pt x="355" y="670"/>
                  </a:lnTo>
                  <a:lnTo>
                    <a:pt x="371" y="658"/>
                  </a:lnTo>
                  <a:lnTo>
                    <a:pt x="419" y="680"/>
                  </a:lnTo>
                  <a:lnTo>
                    <a:pt x="502" y="653"/>
                  </a:lnTo>
                  <a:lnTo>
                    <a:pt x="484" y="630"/>
                  </a:lnTo>
                  <a:lnTo>
                    <a:pt x="459" y="637"/>
                  </a:lnTo>
                  <a:lnTo>
                    <a:pt x="438" y="606"/>
                  </a:lnTo>
                  <a:lnTo>
                    <a:pt x="465" y="598"/>
                  </a:lnTo>
                  <a:lnTo>
                    <a:pt x="457" y="531"/>
                  </a:lnTo>
                  <a:lnTo>
                    <a:pt x="412" y="512"/>
                  </a:lnTo>
                  <a:lnTo>
                    <a:pt x="406" y="490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0" name="Freeform 283"/>
            <p:cNvSpPr>
              <a:spLocks/>
            </p:cNvSpPr>
            <p:nvPr/>
          </p:nvSpPr>
          <p:spPr bwMode="auto">
            <a:xfrm>
              <a:off x="5529373" y="4627266"/>
              <a:ext cx="211391" cy="135505"/>
            </a:xfrm>
            <a:custGeom>
              <a:avLst/>
              <a:gdLst>
                <a:gd name="T0" fmla="*/ 2147483647 w 471"/>
                <a:gd name="T1" fmla="*/ 2147483647 h 302"/>
                <a:gd name="T2" fmla="*/ 2147483647 w 471"/>
                <a:gd name="T3" fmla="*/ 2147483647 h 302"/>
                <a:gd name="T4" fmla="*/ 2147483647 w 471"/>
                <a:gd name="T5" fmla="*/ 2147483647 h 302"/>
                <a:gd name="T6" fmla="*/ 2147483647 w 471"/>
                <a:gd name="T7" fmla="*/ 2147483647 h 302"/>
                <a:gd name="T8" fmla="*/ 2147483647 w 471"/>
                <a:gd name="T9" fmla="*/ 2147483647 h 302"/>
                <a:gd name="T10" fmla="*/ 0 w 471"/>
                <a:gd name="T11" fmla="*/ 2147483647 h 302"/>
                <a:gd name="T12" fmla="*/ 2147483647 w 471"/>
                <a:gd name="T13" fmla="*/ 2147483647 h 302"/>
                <a:gd name="T14" fmla="*/ 0 w 471"/>
                <a:gd name="T15" fmla="*/ 2147483647 h 302"/>
                <a:gd name="T16" fmla="*/ 2147483647 w 471"/>
                <a:gd name="T17" fmla="*/ 2147483647 h 302"/>
                <a:gd name="T18" fmla="*/ 2147483647 w 471"/>
                <a:gd name="T19" fmla="*/ 2147483647 h 302"/>
                <a:gd name="T20" fmla="*/ 2147483647 w 471"/>
                <a:gd name="T21" fmla="*/ 2147483647 h 302"/>
                <a:gd name="T22" fmla="*/ 2147483647 w 471"/>
                <a:gd name="T23" fmla="*/ 2147483647 h 302"/>
                <a:gd name="T24" fmla="*/ 2147483647 w 471"/>
                <a:gd name="T25" fmla="*/ 2147483647 h 302"/>
                <a:gd name="T26" fmla="*/ 2147483647 w 471"/>
                <a:gd name="T27" fmla="*/ 2147483647 h 302"/>
                <a:gd name="T28" fmla="*/ 2147483647 w 471"/>
                <a:gd name="T29" fmla="*/ 2147483647 h 302"/>
                <a:gd name="T30" fmla="*/ 2147483647 w 471"/>
                <a:gd name="T31" fmla="*/ 2147483647 h 302"/>
                <a:gd name="T32" fmla="*/ 2147483647 w 471"/>
                <a:gd name="T33" fmla="*/ 2147483647 h 302"/>
                <a:gd name="T34" fmla="*/ 2147483647 w 471"/>
                <a:gd name="T35" fmla="*/ 2147483647 h 302"/>
                <a:gd name="T36" fmla="*/ 2147483647 w 471"/>
                <a:gd name="T37" fmla="*/ 2147483647 h 302"/>
                <a:gd name="T38" fmla="*/ 2147483647 w 471"/>
                <a:gd name="T39" fmla="*/ 2147483647 h 302"/>
                <a:gd name="T40" fmla="*/ 2147483647 w 471"/>
                <a:gd name="T41" fmla="*/ 2147483647 h 302"/>
                <a:gd name="T42" fmla="*/ 2147483647 w 471"/>
                <a:gd name="T43" fmla="*/ 2147483647 h 302"/>
                <a:gd name="T44" fmla="*/ 2147483647 w 471"/>
                <a:gd name="T45" fmla="*/ 2147483647 h 302"/>
                <a:gd name="T46" fmla="*/ 2147483647 w 471"/>
                <a:gd name="T47" fmla="*/ 2147483647 h 302"/>
                <a:gd name="T48" fmla="*/ 2147483647 w 471"/>
                <a:gd name="T49" fmla="*/ 2147483647 h 302"/>
                <a:gd name="T50" fmla="*/ 2147483647 w 471"/>
                <a:gd name="T51" fmla="*/ 2147483647 h 302"/>
                <a:gd name="T52" fmla="*/ 2147483647 w 471"/>
                <a:gd name="T53" fmla="*/ 2147483647 h 302"/>
                <a:gd name="T54" fmla="*/ 2147483647 w 471"/>
                <a:gd name="T55" fmla="*/ 2147483647 h 302"/>
                <a:gd name="T56" fmla="*/ 2147483647 w 471"/>
                <a:gd name="T57" fmla="*/ 2147483647 h 302"/>
                <a:gd name="T58" fmla="*/ 2147483647 w 471"/>
                <a:gd name="T59" fmla="*/ 2147483647 h 302"/>
                <a:gd name="T60" fmla="*/ 2147483647 w 471"/>
                <a:gd name="T61" fmla="*/ 2147483647 h 302"/>
                <a:gd name="T62" fmla="*/ 2147483647 w 471"/>
                <a:gd name="T63" fmla="*/ 2147483647 h 302"/>
                <a:gd name="T64" fmla="*/ 2147483647 w 471"/>
                <a:gd name="T65" fmla="*/ 2147483647 h 302"/>
                <a:gd name="T66" fmla="*/ 2147483647 w 471"/>
                <a:gd name="T67" fmla="*/ 2147483647 h 302"/>
                <a:gd name="T68" fmla="*/ 2147483647 w 471"/>
                <a:gd name="T69" fmla="*/ 2147483647 h 302"/>
                <a:gd name="T70" fmla="*/ 2147483647 w 471"/>
                <a:gd name="T71" fmla="*/ 2147483647 h 302"/>
                <a:gd name="T72" fmla="*/ 2147483647 w 471"/>
                <a:gd name="T73" fmla="*/ 2147483647 h 302"/>
                <a:gd name="T74" fmla="*/ 2147483647 w 471"/>
                <a:gd name="T75" fmla="*/ 0 h 302"/>
                <a:gd name="T76" fmla="*/ 2147483647 w 471"/>
                <a:gd name="T77" fmla="*/ 2147483647 h 3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1"/>
                <a:gd name="T118" fmla="*/ 0 h 302"/>
                <a:gd name="T119" fmla="*/ 471 w 471"/>
                <a:gd name="T120" fmla="*/ 302 h 3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1" h="302">
                  <a:moveTo>
                    <a:pt x="95" y="19"/>
                  </a:moveTo>
                  <a:lnTo>
                    <a:pt x="32" y="38"/>
                  </a:lnTo>
                  <a:lnTo>
                    <a:pt x="16" y="56"/>
                  </a:lnTo>
                  <a:lnTo>
                    <a:pt x="4" y="59"/>
                  </a:lnTo>
                  <a:lnTo>
                    <a:pt x="8" y="84"/>
                  </a:lnTo>
                  <a:lnTo>
                    <a:pt x="0" y="104"/>
                  </a:lnTo>
                  <a:lnTo>
                    <a:pt x="4" y="147"/>
                  </a:lnTo>
                  <a:lnTo>
                    <a:pt x="0" y="193"/>
                  </a:lnTo>
                  <a:lnTo>
                    <a:pt x="20" y="206"/>
                  </a:lnTo>
                  <a:lnTo>
                    <a:pt x="37" y="200"/>
                  </a:lnTo>
                  <a:lnTo>
                    <a:pt x="103" y="241"/>
                  </a:lnTo>
                  <a:lnTo>
                    <a:pt x="164" y="236"/>
                  </a:lnTo>
                  <a:lnTo>
                    <a:pt x="144" y="262"/>
                  </a:lnTo>
                  <a:lnTo>
                    <a:pt x="215" y="270"/>
                  </a:lnTo>
                  <a:lnTo>
                    <a:pt x="210" y="284"/>
                  </a:lnTo>
                  <a:lnTo>
                    <a:pt x="271" y="286"/>
                  </a:lnTo>
                  <a:lnTo>
                    <a:pt x="287" y="294"/>
                  </a:lnTo>
                  <a:lnTo>
                    <a:pt x="384" y="281"/>
                  </a:lnTo>
                  <a:lnTo>
                    <a:pt x="456" y="302"/>
                  </a:lnTo>
                  <a:lnTo>
                    <a:pt x="460" y="288"/>
                  </a:lnTo>
                  <a:lnTo>
                    <a:pt x="471" y="275"/>
                  </a:lnTo>
                  <a:lnTo>
                    <a:pt x="456" y="252"/>
                  </a:lnTo>
                  <a:lnTo>
                    <a:pt x="468" y="225"/>
                  </a:lnTo>
                  <a:lnTo>
                    <a:pt x="431" y="198"/>
                  </a:lnTo>
                  <a:lnTo>
                    <a:pt x="373" y="204"/>
                  </a:lnTo>
                  <a:lnTo>
                    <a:pt x="368" y="168"/>
                  </a:lnTo>
                  <a:lnTo>
                    <a:pt x="338" y="153"/>
                  </a:lnTo>
                  <a:lnTo>
                    <a:pt x="319" y="161"/>
                  </a:lnTo>
                  <a:lnTo>
                    <a:pt x="303" y="153"/>
                  </a:lnTo>
                  <a:lnTo>
                    <a:pt x="296" y="108"/>
                  </a:lnTo>
                  <a:lnTo>
                    <a:pt x="277" y="78"/>
                  </a:lnTo>
                  <a:lnTo>
                    <a:pt x="244" y="92"/>
                  </a:lnTo>
                  <a:lnTo>
                    <a:pt x="236" y="105"/>
                  </a:lnTo>
                  <a:lnTo>
                    <a:pt x="215" y="97"/>
                  </a:lnTo>
                  <a:lnTo>
                    <a:pt x="204" y="75"/>
                  </a:lnTo>
                  <a:lnTo>
                    <a:pt x="186" y="73"/>
                  </a:lnTo>
                  <a:lnTo>
                    <a:pt x="183" y="35"/>
                  </a:lnTo>
                  <a:lnTo>
                    <a:pt x="173" y="0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1" name="Freeform 284"/>
            <p:cNvSpPr>
              <a:spLocks/>
            </p:cNvSpPr>
            <p:nvPr/>
          </p:nvSpPr>
          <p:spPr bwMode="auto">
            <a:xfrm>
              <a:off x="5180646" y="4937312"/>
              <a:ext cx="289483" cy="277740"/>
            </a:xfrm>
            <a:custGeom>
              <a:avLst/>
              <a:gdLst>
                <a:gd name="T0" fmla="*/ 2147483647 w 645"/>
                <a:gd name="T1" fmla="*/ 2147483647 h 619"/>
                <a:gd name="T2" fmla="*/ 2147483647 w 645"/>
                <a:gd name="T3" fmla="*/ 0 h 619"/>
                <a:gd name="T4" fmla="*/ 2147483647 w 645"/>
                <a:gd name="T5" fmla="*/ 2147483647 h 619"/>
                <a:gd name="T6" fmla="*/ 2147483647 w 645"/>
                <a:gd name="T7" fmla="*/ 2147483647 h 619"/>
                <a:gd name="T8" fmla="*/ 2147483647 w 645"/>
                <a:gd name="T9" fmla="*/ 2147483647 h 619"/>
                <a:gd name="T10" fmla="*/ 2147483647 w 645"/>
                <a:gd name="T11" fmla="*/ 2147483647 h 619"/>
                <a:gd name="T12" fmla="*/ 2147483647 w 645"/>
                <a:gd name="T13" fmla="*/ 2147483647 h 619"/>
                <a:gd name="T14" fmla="*/ 2147483647 w 645"/>
                <a:gd name="T15" fmla="*/ 2147483647 h 619"/>
                <a:gd name="T16" fmla="*/ 2147483647 w 645"/>
                <a:gd name="T17" fmla="*/ 2147483647 h 619"/>
                <a:gd name="T18" fmla="*/ 2147483647 w 645"/>
                <a:gd name="T19" fmla="*/ 2147483647 h 619"/>
                <a:gd name="T20" fmla="*/ 0 w 645"/>
                <a:gd name="T21" fmla="*/ 2147483647 h 619"/>
                <a:gd name="T22" fmla="*/ 0 w 645"/>
                <a:gd name="T23" fmla="*/ 2147483647 h 619"/>
                <a:gd name="T24" fmla="*/ 2147483647 w 645"/>
                <a:gd name="T25" fmla="*/ 2147483647 h 619"/>
                <a:gd name="T26" fmla="*/ 2147483647 w 645"/>
                <a:gd name="T27" fmla="*/ 2147483647 h 619"/>
                <a:gd name="T28" fmla="*/ 2147483647 w 645"/>
                <a:gd name="T29" fmla="*/ 2147483647 h 619"/>
                <a:gd name="T30" fmla="*/ 2147483647 w 645"/>
                <a:gd name="T31" fmla="*/ 2147483647 h 619"/>
                <a:gd name="T32" fmla="*/ 2147483647 w 645"/>
                <a:gd name="T33" fmla="*/ 2147483647 h 619"/>
                <a:gd name="T34" fmla="*/ 2147483647 w 645"/>
                <a:gd name="T35" fmla="*/ 2147483647 h 619"/>
                <a:gd name="T36" fmla="*/ 2147483647 w 645"/>
                <a:gd name="T37" fmla="*/ 2147483647 h 619"/>
                <a:gd name="T38" fmla="*/ 2147483647 w 645"/>
                <a:gd name="T39" fmla="*/ 2147483647 h 619"/>
                <a:gd name="T40" fmla="*/ 2147483647 w 645"/>
                <a:gd name="T41" fmla="*/ 2147483647 h 619"/>
                <a:gd name="T42" fmla="*/ 2147483647 w 645"/>
                <a:gd name="T43" fmla="*/ 2147483647 h 619"/>
                <a:gd name="T44" fmla="*/ 2147483647 w 645"/>
                <a:gd name="T45" fmla="*/ 2147483647 h 619"/>
                <a:gd name="T46" fmla="*/ 2147483647 w 645"/>
                <a:gd name="T47" fmla="*/ 2147483647 h 619"/>
                <a:gd name="T48" fmla="*/ 2147483647 w 645"/>
                <a:gd name="T49" fmla="*/ 2147483647 h 619"/>
                <a:gd name="T50" fmla="*/ 2147483647 w 645"/>
                <a:gd name="T51" fmla="*/ 2147483647 h 619"/>
                <a:gd name="T52" fmla="*/ 2147483647 w 645"/>
                <a:gd name="T53" fmla="*/ 2147483647 h 619"/>
                <a:gd name="T54" fmla="*/ 2147483647 w 645"/>
                <a:gd name="T55" fmla="*/ 2147483647 h 619"/>
                <a:gd name="T56" fmla="*/ 2147483647 w 645"/>
                <a:gd name="T57" fmla="*/ 2147483647 h 619"/>
                <a:gd name="T58" fmla="*/ 2147483647 w 645"/>
                <a:gd name="T59" fmla="*/ 2147483647 h 619"/>
                <a:gd name="T60" fmla="*/ 2147483647 w 645"/>
                <a:gd name="T61" fmla="*/ 2147483647 h 619"/>
                <a:gd name="T62" fmla="*/ 2147483647 w 645"/>
                <a:gd name="T63" fmla="*/ 2147483647 h 619"/>
                <a:gd name="T64" fmla="*/ 2147483647 w 645"/>
                <a:gd name="T65" fmla="*/ 2147483647 h 619"/>
                <a:gd name="T66" fmla="*/ 2147483647 w 645"/>
                <a:gd name="T67" fmla="*/ 2147483647 h 619"/>
                <a:gd name="T68" fmla="*/ 2147483647 w 645"/>
                <a:gd name="T69" fmla="*/ 2147483647 h 619"/>
                <a:gd name="T70" fmla="*/ 2147483647 w 645"/>
                <a:gd name="T71" fmla="*/ 2147483647 h 619"/>
                <a:gd name="T72" fmla="*/ 2147483647 w 645"/>
                <a:gd name="T73" fmla="*/ 2147483647 h 6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5"/>
                <a:gd name="T112" fmla="*/ 0 h 619"/>
                <a:gd name="T113" fmla="*/ 645 w 645"/>
                <a:gd name="T114" fmla="*/ 619 h 6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5" h="619">
                  <a:moveTo>
                    <a:pt x="475" y="48"/>
                  </a:moveTo>
                  <a:lnTo>
                    <a:pt x="475" y="27"/>
                  </a:lnTo>
                  <a:lnTo>
                    <a:pt x="461" y="27"/>
                  </a:lnTo>
                  <a:lnTo>
                    <a:pt x="454" y="0"/>
                  </a:lnTo>
                  <a:lnTo>
                    <a:pt x="344" y="25"/>
                  </a:lnTo>
                  <a:lnTo>
                    <a:pt x="328" y="11"/>
                  </a:lnTo>
                  <a:lnTo>
                    <a:pt x="288" y="4"/>
                  </a:lnTo>
                  <a:lnTo>
                    <a:pt x="291" y="57"/>
                  </a:lnTo>
                  <a:lnTo>
                    <a:pt x="282" y="70"/>
                  </a:lnTo>
                  <a:lnTo>
                    <a:pt x="294" y="147"/>
                  </a:lnTo>
                  <a:lnTo>
                    <a:pt x="272" y="148"/>
                  </a:lnTo>
                  <a:lnTo>
                    <a:pt x="250" y="200"/>
                  </a:lnTo>
                  <a:lnTo>
                    <a:pt x="248" y="206"/>
                  </a:lnTo>
                  <a:lnTo>
                    <a:pt x="218" y="190"/>
                  </a:lnTo>
                  <a:lnTo>
                    <a:pt x="179" y="206"/>
                  </a:lnTo>
                  <a:lnTo>
                    <a:pt x="173" y="220"/>
                  </a:lnTo>
                  <a:lnTo>
                    <a:pt x="133" y="219"/>
                  </a:lnTo>
                  <a:lnTo>
                    <a:pt x="88" y="233"/>
                  </a:lnTo>
                  <a:lnTo>
                    <a:pt x="86" y="263"/>
                  </a:lnTo>
                  <a:lnTo>
                    <a:pt x="18" y="281"/>
                  </a:lnTo>
                  <a:lnTo>
                    <a:pt x="22" y="289"/>
                  </a:lnTo>
                  <a:lnTo>
                    <a:pt x="0" y="300"/>
                  </a:lnTo>
                  <a:lnTo>
                    <a:pt x="10" y="319"/>
                  </a:lnTo>
                  <a:lnTo>
                    <a:pt x="0" y="326"/>
                  </a:lnTo>
                  <a:lnTo>
                    <a:pt x="21" y="335"/>
                  </a:lnTo>
                  <a:lnTo>
                    <a:pt x="29" y="329"/>
                  </a:lnTo>
                  <a:lnTo>
                    <a:pt x="48" y="343"/>
                  </a:lnTo>
                  <a:lnTo>
                    <a:pt x="75" y="326"/>
                  </a:lnTo>
                  <a:lnTo>
                    <a:pt x="104" y="324"/>
                  </a:lnTo>
                  <a:lnTo>
                    <a:pt x="128" y="339"/>
                  </a:lnTo>
                  <a:lnTo>
                    <a:pt x="98" y="331"/>
                  </a:lnTo>
                  <a:lnTo>
                    <a:pt x="70" y="335"/>
                  </a:lnTo>
                  <a:lnTo>
                    <a:pt x="70" y="363"/>
                  </a:lnTo>
                  <a:lnTo>
                    <a:pt x="53" y="372"/>
                  </a:lnTo>
                  <a:lnTo>
                    <a:pt x="88" y="385"/>
                  </a:lnTo>
                  <a:lnTo>
                    <a:pt x="101" y="401"/>
                  </a:lnTo>
                  <a:lnTo>
                    <a:pt x="67" y="443"/>
                  </a:lnTo>
                  <a:lnTo>
                    <a:pt x="69" y="459"/>
                  </a:lnTo>
                  <a:lnTo>
                    <a:pt x="86" y="475"/>
                  </a:lnTo>
                  <a:lnTo>
                    <a:pt x="118" y="519"/>
                  </a:lnTo>
                  <a:lnTo>
                    <a:pt x="126" y="551"/>
                  </a:lnTo>
                  <a:lnTo>
                    <a:pt x="158" y="575"/>
                  </a:lnTo>
                  <a:lnTo>
                    <a:pt x="184" y="582"/>
                  </a:lnTo>
                  <a:lnTo>
                    <a:pt x="189" y="596"/>
                  </a:lnTo>
                  <a:lnTo>
                    <a:pt x="210" y="599"/>
                  </a:lnTo>
                  <a:lnTo>
                    <a:pt x="237" y="619"/>
                  </a:lnTo>
                  <a:lnTo>
                    <a:pt x="240" y="606"/>
                  </a:lnTo>
                  <a:lnTo>
                    <a:pt x="253" y="606"/>
                  </a:lnTo>
                  <a:lnTo>
                    <a:pt x="282" y="598"/>
                  </a:lnTo>
                  <a:lnTo>
                    <a:pt x="323" y="614"/>
                  </a:lnTo>
                  <a:lnTo>
                    <a:pt x="368" y="595"/>
                  </a:lnTo>
                  <a:lnTo>
                    <a:pt x="352" y="583"/>
                  </a:lnTo>
                  <a:lnTo>
                    <a:pt x="349" y="508"/>
                  </a:lnTo>
                  <a:lnTo>
                    <a:pt x="307" y="425"/>
                  </a:lnTo>
                  <a:lnTo>
                    <a:pt x="363" y="423"/>
                  </a:lnTo>
                  <a:lnTo>
                    <a:pt x="373" y="404"/>
                  </a:lnTo>
                  <a:lnTo>
                    <a:pt x="440" y="396"/>
                  </a:lnTo>
                  <a:lnTo>
                    <a:pt x="453" y="407"/>
                  </a:lnTo>
                  <a:lnTo>
                    <a:pt x="483" y="380"/>
                  </a:lnTo>
                  <a:lnTo>
                    <a:pt x="525" y="260"/>
                  </a:lnTo>
                  <a:lnTo>
                    <a:pt x="542" y="267"/>
                  </a:lnTo>
                  <a:lnTo>
                    <a:pt x="592" y="238"/>
                  </a:lnTo>
                  <a:lnTo>
                    <a:pt x="635" y="176"/>
                  </a:lnTo>
                  <a:lnTo>
                    <a:pt x="633" y="129"/>
                  </a:lnTo>
                  <a:lnTo>
                    <a:pt x="645" y="126"/>
                  </a:lnTo>
                  <a:lnTo>
                    <a:pt x="633" y="100"/>
                  </a:lnTo>
                  <a:lnTo>
                    <a:pt x="621" y="105"/>
                  </a:lnTo>
                  <a:lnTo>
                    <a:pt x="606" y="84"/>
                  </a:lnTo>
                  <a:lnTo>
                    <a:pt x="590" y="89"/>
                  </a:lnTo>
                  <a:lnTo>
                    <a:pt x="555" y="62"/>
                  </a:lnTo>
                  <a:lnTo>
                    <a:pt x="553" y="30"/>
                  </a:lnTo>
                  <a:lnTo>
                    <a:pt x="533" y="19"/>
                  </a:lnTo>
                  <a:lnTo>
                    <a:pt x="491" y="46"/>
                  </a:lnTo>
                  <a:lnTo>
                    <a:pt x="475" y="4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2" name="Freeform 285"/>
            <p:cNvSpPr>
              <a:spLocks/>
            </p:cNvSpPr>
            <p:nvPr/>
          </p:nvSpPr>
          <p:spPr bwMode="auto">
            <a:xfrm>
              <a:off x="5515011" y="4713863"/>
              <a:ext cx="227098" cy="190245"/>
            </a:xfrm>
            <a:custGeom>
              <a:avLst/>
              <a:gdLst>
                <a:gd name="T0" fmla="*/ 2147483647 w 506"/>
                <a:gd name="T1" fmla="*/ 2147483647 h 424"/>
                <a:gd name="T2" fmla="*/ 2147483647 w 506"/>
                <a:gd name="T3" fmla="*/ 2147483647 h 424"/>
                <a:gd name="T4" fmla="*/ 2147483647 w 506"/>
                <a:gd name="T5" fmla="*/ 2147483647 h 424"/>
                <a:gd name="T6" fmla="*/ 2147483647 w 506"/>
                <a:gd name="T7" fmla="*/ 2147483647 h 424"/>
                <a:gd name="T8" fmla="*/ 2147483647 w 506"/>
                <a:gd name="T9" fmla="*/ 2147483647 h 424"/>
                <a:gd name="T10" fmla="*/ 2147483647 w 506"/>
                <a:gd name="T11" fmla="*/ 2147483647 h 424"/>
                <a:gd name="T12" fmla="*/ 2147483647 w 506"/>
                <a:gd name="T13" fmla="*/ 2147483647 h 424"/>
                <a:gd name="T14" fmla="*/ 2147483647 w 506"/>
                <a:gd name="T15" fmla="*/ 2147483647 h 424"/>
                <a:gd name="T16" fmla="*/ 2147483647 w 506"/>
                <a:gd name="T17" fmla="*/ 2147483647 h 424"/>
                <a:gd name="T18" fmla="*/ 2147483647 w 506"/>
                <a:gd name="T19" fmla="*/ 2147483647 h 424"/>
                <a:gd name="T20" fmla="*/ 2147483647 w 506"/>
                <a:gd name="T21" fmla="*/ 2147483647 h 424"/>
                <a:gd name="T22" fmla="*/ 2147483647 w 506"/>
                <a:gd name="T23" fmla="*/ 0 h 424"/>
                <a:gd name="T24" fmla="*/ 2147483647 w 506"/>
                <a:gd name="T25" fmla="*/ 2147483647 h 424"/>
                <a:gd name="T26" fmla="*/ 2147483647 w 506"/>
                <a:gd name="T27" fmla="*/ 2147483647 h 424"/>
                <a:gd name="T28" fmla="*/ 2147483647 w 506"/>
                <a:gd name="T29" fmla="*/ 2147483647 h 424"/>
                <a:gd name="T30" fmla="*/ 2147483647 w 506"/>
                <a:gd name="T31" fmla="*/ 2147483647 h 424"/>
                <a:gd name="T32" fmla="*/ 2147483647 w 506"/>
                <a:gd name="T33" fmla="*/ 2147483647 h 424"/>
                <a:gd name="T34" fmla="*/ 2147483647 w 506"/>
                <a:gd name="T35" fmla="*/ 2147483647 h 424"/>
                <a:gd name="T36" fmla="*/ 0 w 506"/>
                <a:gd name="T37" fmla="*/ 2147483647 h 424"/>
                <a:gd name="T38" fmla="*/ 2147483647 w 506"/>
                <a:gd name="T39" fmla="*/ 2147483647 h 424"/>
                <a:gd name="T40" fmla="*/ 2147483647 w 506"/>
                <a:gd name="T41" fmla="*/ 2147483647 h 424"/>
                <a:gd name="T42" fmla="*/ 2147483647 w 506"/>
                <a:gd name="T43" fmla="*/ 2147483647 h 424"/>
                <a:gd name="T44" fmla="*/ 2147483647 w 506"/>
                <a:gd name="T45" fmla="*/ 2147483647 h 424"/>
                <a:gd name="T46" fmla="*/ 2147483647 w 506"/>
                <a:gd name="T47" fmla="*/ 2147483647 h 424"/>
                <a:gd name="T48" fmla="*/ 2147483647 w 506"/>
                <a:gd name="T49" fmla="*/ 2147483647 h 424"/>
                <a:gd name="T50" fmla="*/ 2147483647 w 506"/>
                <a:gd name="T51" fmla="*/ 2147483647 h 424"/>
                <a:gd name="T52" fmla="*/ 2147483647 w 506"/>
                <a:gd name="T53" fmla="*/ 2147483647 h 424"/>
                <a:gd name="T54" fmla="*/ 2147483647 w 506"/>
                <a:gd name="T55" fmla="*/ 2147483647 h 424"/>
                <a:gd name="T56" fmla="*/ 2147483647 w 506"/>
                <a:gd name="T57" fmla="*/ 2147483647 h 424"/>
                <a:gd name="T58" fmla="*/ 2147483647 w 506"/>
                <a:gd name="T59" fmla="*/ 2147483647 h 424"/>
                <a:gd name="T60" fmla="*/ 2147483647 w 506"/>
                <a:gd name="T61" fmla="*/ 2147483647 h 424"/>
                <a:gd name="T62" fmla="*/ 2147483647 w 506"/>
                <a:gd name="T63" fmla="*/ 2147483647 h 424"/>
                <a:gd name="T64" fmla="*/ 2147483647 w 506"/>
                <a:gd name="T65" fmla="*/ 2147483647 h 424"/>
                <a:gd name="T66" fmla="*/ 2147483647 w 506"/>
                <a:gd name="T67" fmla="*/ 2147483647 h 424"/>
                <a:gd name="T68" fmla="*/ 2147483647 w 506"/>
                <a:gd name="T69" fmla="*/ 2147483647 h 424"/>
                <a:gd name="T70" fmla="*/ 2147483647 w 506"/>
                <a:gd name="T71" fmla="*/ 2147483647 h 424"/>
                <a:gd name="T72" fmla="*/ 2147483647 w 506"/>
                <a:gd name="T73" fmla="*/ 2147483647 h 424"/>
                <a:gd name="T74" fmla="*/ 2147483647 w 506"/>
                <a:gd name="T75" fmla="*/ 2147483647 h 424"/>
                <a:gd name="T76" fmla="*/ 2147483647 w 506"/>
                <a:gd name="T77" fmla="*/ 2147483647 h 424"/>
                <a:gd name="T78" fmla="*/ 2147483647 w 506"/>
                <a:gd name="T79" fmla="*/ 2147483647 h 424"/>
                <a:gd name="T80" fmla="*/ 2147483647 w 506"/>
                <a:gd name="T81" fmla="*/ 2147483647 h 424"/>
                <a:gd name="T82" fmla="*/ 2147483647 w 506"/>
                <a:gd name="T83" fmla="*/ 2147483647 h 424"/>
                <a:gd name="T84" fmla="*/ 2147483647 w 506"/>
                <a:gd name="T85" fmla="*/ 2147483647 h 424"/>
                <a:gd name="T86" fmla="*/ 2147483647 w 506"/>
                <a:gd name="T87" fmla="*/ 2147483647 h 424"/>
                <a:gd name="T88" fmla="*/ 2147483647 w 506"/>
                <a:gd name="T89" fmla="*/ 2147483647 h 424"/>
                <a:gd name="T90" fmla="*/ 2147483647 w 506"/>
                <a:gd name="T91" fmla="*/ 2147483647 h 424"/>
                <a:gd name="T92" fmla="*/ 2147483647 w 506"/>
                <a:gd name="T93" fmla="*/ 2147483647 h 4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6"/>
                <a:gd name="T142" fmla="*/ 0 h 424"/>
                <a:gd name="T143" fmla="*/ 506 w 506"/>
                <a:gd name="T144" fmla="*/ 424 h 4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6" h="424">
                  <a:moveTo>
                    <a:pt x="488" y="109"/>
                  </a:moveTo>
                  <a:lnTo>
                    <a:pt x="416" y="88"/>
                  </a:lnTo>
                  <a:lnTo>
                    <a:pt x="319" y="101"/>
                  </a:lnTo>
                  <a:lnTo>
                    <a:pt x="303" y="93"/>
                  </a:lnTo>
                  <a:lnTo>
                    <a:pt x="242" y="91"/>
                  </a:lnTo>
                  <a:lnTo>
                    <a:pt x="247" y="77"/>
                  </a:lnTo>
                  <a:lnTo>
                    <a:pt x="176" y="69"/>
                  </a:lnTo>
                  <a:lnTo>
                    <a:pt x="196" y="43"/>
                  </a:lnTo>
                  <a:lnTo>
                    <a:pt x="135" y="48"/>
                  </a:lnTo>
                  <a:lnTo>
                    <a:pt x="69" y="7"/>
                  </a:lnTo>
                  <a:lnTo>
                    <a:pt x="52" y="13"/>
                  </a:lnTo>
                  <a:lnTo>
                    <a:pt x="32" y="0"/>
                  </a:lnTo>
                  <a:lnTo>
                    <a:pt x="26" y="27"/>
                  </a:lnTo>
                  <a:lnTo>
                    <a:pt x="53" y="56"/>
                  </a:lnTo>
                  <a:lnTo>
                    <a:pt x="36" y="53"/>
                  </a:lnTo>
                  <a:lnTo>
                    <a:pt x="29" y="45"/>
                  </a:lnTo>
                  <a:lnTo>
                    <a:pt x="18" y="53"/>
                  </a:lnTo>
                  <a:lnTo>
                    <a:pt x="12" y="75"/>
                  </a:lnTo>
                  <a:lnTo>
                    <a:pt x="0" y="83"/>
                  </a:lnTo>
                  <a:lnTo>
                    <a:pt x="55" y="135"/>
                  </a:lnTo>
                  <a:lnTo>
                    <a:pt x="66" y="167"/>
                  </a:lnTo>
                  <a:lnTo>
                    <a:pt x="55" y="189"/>
                  </a:lnTo>
                  <a:lnTo>
                    <a:pt x="63" y="248"/>
                  </a:lnTo>
                  <a:lnTo>
                    <a:pt x="58" y="271"/>
                  </a:lnTo>
                  <a:lnTo>
                    <a:pt x="69" y="307"/>
                  </a:lnTo>
                  <a:lnTo>
                    <a:pt x="55" y="312"/>
                  </a:lnTo>
                  <a:lnTo>
                    <a:pt x="61" y="330"/>
                  </a:lnTo>
                  <a:lnTo>
                    <a:pt x="90" y="334"/>
                  </a:lnTo>
                  <a:lnTo>
                    <a:pt x="119" y="326"/>
                  </a:lnTo>
                  <a:lnTo>
                    <a:pt x="165" y="334"/>
                  </a:lnTo>
                  <a:lnTo>
                    <a:pt x="215" y="354"/>
                  </a:lnTo>
                  <a:lnTo>
                    <a:pt x="245" y="362"/>
                  </a:lnTo>
                  <a:lnTo>
                    <a:pt x="312" y="350"/>
                  </a:lnTo>
                  <a:lnTo>
                    <a:pt x="325" y="381"/>
                  </a:lnTo>
                  <a:lnTo>
                    <a:pt x="375" y="424"/>
                  </a:lnTo>
                  <a:lnTo>
                    <a:pt x="412" y="371"/>
                  </a:lnTo>
                  <a:lnTo>
                    <a:pt x="394" y="368"/>
                  </a:lnTo>
                  <a:lnTo>
                    <a:pt x="400" y="339"/>
                  </a:lnTo>
                  <a:lnTo>
                    <a:pt x="421" y="336"/>
                  </a:lnTo>
                  <a:lnTo>
                    <a:pt x="400" y="295"/>
                  </a:lnTo>
                  <a:lnTo>
                    <a:pt x="453" y="269"/>
                  </a:lnTo>
                  <a:lnTo>
                    <a:pt x="474" y="280"/>
                  </a:lnTo>
                  <a:lnTo>
                    <a:pt x="474" y="267"/>
                  </a:lnTo>
                  <a:lnTo>
                    <a:pt x="476" y="211"/>
                  </a:lnTo>
                  <a:lnTo>
                    <a:pt x="506" y="173"/>
                  </a:lnTo>
                  <a:lnTo>
                    <a:pt x="504" y="114"/>
                  </a:lnTo>
                  <a:lnTo>
                    <a:pt x="488" y="109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3" name="Freeform 286"/>
            <p:cNvSpPr>
              <a:spLocks/>
            </p:cNvSpPr>
            <p:nvPr/>
          </p:nvSpPr>
          <p:spPr bwMode="auto">
            <a:xfrm>
              <a:off x="5256046" y="5107815"/>
              <a:ext cx="235626" cy="255754"/>
            </a:xfrm>
            <a:custGeom>
              <a:avLst/>
              <a:gdLst>
                <a:gd name="T0" fmla="*/ 2147483647 w 525"/>
                <a:gd name="T1" fmla="*/ 2147483647 h 570"/>
                <a:gd name="T2" fmla="*/ 2147483647 w 525"/>
                <a:gd name="T3" fmla="*/ 2147483647 h 570"/>
                <a:gd name="T4" fmla="*/ 2147483647 w 525"/>
                <a:gd name="T5" fmla="*/ 2147483647 h 570"/>
                <a:gd name="T6" fmla="*/ 2147483647 w 525"/>
                <a:gd name="T7" fmla="*/ 2147483647 h 570"/>
                <a:gd name="T8" fmla="*/ 2147483647 w 525"/>
                <a:gd name="T9" fmla="*/ 2147483647 h 570"/>
                <a:gd name="T10" fmla="*/ 2147483647 w 525"/>
                <a:gd name="T11" fmla="*/ 2147483647 h 570"/>
                <a:gd name="T12" fmla="*/ 2147483647 w 525"/>
                <a:gd name="T13" fmla="*/ 2147483647 h 570"/>
                <a:gd name="T14" fmla="*/ 2147483647 w 525"/>
                <a:gd name="T15" fmla="*/ 2147483647 h 570"/>
                <a:gd name="T16" fmla="*/ 2147483647 w 525"/>
                <a:gd name="T17" fmla="*/ 2147483647 h 570"/>
                <a:gd name="T18" fmla="*/ 2147483647 w 525"/>
                <a:gd name="T19" fmla="*/ 2147483647 h 570"/>
                <a:gd name="T20" fmla="*/ 2147483647 w 525"/>
                <a:gd name="T21" fmla="*/ 2147483647 h 570"/>
                <a:gd name="T22" fmla="*/ 2147483647 w 525"/>
                <a:gd name="T23" fmla="*/ 2147483647 h 570"/>
                <a:gd name="T24" fmla="*/ 2147483647 w 525"/>
                <a:gd name="T25" fmla="*/ 2147483647 h 570"/>
                <a:gd name="T26" fmla="*/ 2147483647 w 525"/>
                <a:gd name="T27" fmla="*/ 2147483647 h 570"/>
                <a:gd name="T28" fmla="*/ 2147483647 w 525"/>
                <a:gd name="T29" fmla="*/ 2147483647 h 570"/>
                <a:gd name="T30" fmla="*/ 2147483647 w 525"/>
                <a:gd name="T31" fmla="*/ 2147483647 h 570"/>
                <a:gd name="T32" fmla="*/ 2147483647 w 525"/>
                <a:gd name="T33" fmla="*/ 2147483647 h 570"/>
                <a:gd name="T34" fmla="*/ 2147483647 w 525"/>
                <a:gd name="T35" fmla="*/ 2147483647 h 570"/>
                <a:gd name="T36" fmla="*/ 2147483647 w 525"/>
                <a:gd name="T37" fmla="*/ 2147483647 h 570"/>
                <a:gd name="T38" fmla="*/ 2147483647 w 525"/>
                <a:gd name="T39" fmla="*/ 2147483647 h 570"/>
                <a:gd name="T40" fmla="*/ 2147483647 w 525"/>
                <a:gd name="T41" fmla="*/ 2147483647 h 570"/>
                <a:gd name="T42" fmla="*/ 2147483647 w 525"/>
                <a:gd name="T43" fmla="*/ 2147483647 h 570"/>
                <a:gd name="T44" fmla="*/ 2147483647 w 525"/>
                <a:gd name="T45" fmla="*/ 2147483647 h 570"/>
                <a:gd name="T46" fmla="*/ 2147483647 w 525"/>
                <a:gd name="T47" fmla="*/ 2147483647 h 570"/>
                <a:gd name="T48" fmla="*/ 2147483647 w 525"/>
                <a:gd name="T49" fmla="*/ 2147483647 h 570"/>
                <a:gd name="T50" fmla="*/ 2147483647 w 525"/>
                <a:gd name="T51" fmla="*/ 2147483647 h 570"/>
                <a:gd name="T52" fmla="*/ 2147483647 w 525"/>
                <a:gd name="T53" fmla="*/ 2147483647 h 570"/>
                <a:gd name="T54" fmla="*/ 2147483647 w 525"/>
                <a:gd name="T55" fmla="*/ 2147483647 h 570"/>
                <a:gd name="T56" fmla="*/ 2147483647 w 525"/>
                <a:gd name="T57" fmla="*/ 2147483647 h 570"/>
                <a:gd name="T58" fmla="*/ 2147483647 w 525"/>
                <a:gd name="T59" fmla="*/ 2147483647 h 570"/>
                <a:gd name="T60" fmla="*/ 2147483647 w 525"/>
                <a:gd name="T61" fmla="*/ 2147483647 h 570"/>
                <a:gd name="T62" fmla="*/ 2147483647 w 525"/>
                <a:gd name="T63" fmla="*/ 0 h 5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570"/>
                <a:gd name="T98" fmla="*/ 525 w 525"/>
                <a:gd name="T99" fmla="*/ 570 h 5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570">
                  <a:moveTo>
                    <a:pt x="285" y="27"/>
                  </a:moveTo>
                  <a:lnTo>
                    <a:pt x="272" y="16"/>
                  </a:lnTo>
                  <a:lnTo>
                    <a:pt x="205" y="24"/>
                  </a:lnTo>
                  <a:lnTo>
                    <a:pt x="195" y="43"/>
                  </a:lnTo>
                  <a:lnTo>
                    <a:pt x="139" y="45"/>
                  </a:lnTo>
                  <a:lnTo>
                    <a:pt x="181" y="128"/>
                  </a:lnTo>
                  <a:lnTo>
                    <a:pt x="184" y="203"/>
                  </a:lnTo>
                  <a:lnTo>
                    <a:pt x="200" y="215"/>
                  </a:lnTo>
                  <a:lnTo>
                    <a:pt x="155" y="234"/>
                  </a:lnTo>
                  <a:lnTo>
                    <a:pt x="114" y="218"/>
                  </a:lnTo>
                  <a:lnTo>
                    <a:pt x="85" y="226"/>
                  </a:lnTo>
                  <a:lnTo>
                    <a:pt x="88" y="239"/>
                  </a:lnTo>
                  <a:lnTo>
                    <a:pt x="62" y="267"/>
                  </a:lnTo>
                  <a:lnTo>
                    <a:pt x="13" y="239"/>
                  </a:lnTo>
                  <a:lnTo>
                    <a:pt x="0" y="243"/>
                  </a:lnTo>
                  <a:lnTo>
                    <a:pt x="10" y="258"/>
                  </a:lnTo>
                  <a:lnTo>
                    <a:pt x="18" y="256"/>
                  </a:lnTo>
                  <a:lnTo>
                    <a:pt x="48" y="274"/>
                  </a:lnTo>
                  <a:lnTo>
                    <a:pt x="62" y="267"/>
                  </a:lnTo>
                  <a:lnTo>
                    <a:pt x="83" y="280"/>
                  </a:lnTo>
                  <a:lnTo>
                    <a:pt x="98" y="314"/>
                  </a:lnTo>
                  <a:lnTo>
                    <a:pt x="90" y="317"/>
                  </a:lnTo>
                  <a:lnTo>
                    <a:pt x="91" y="339"/>
                  </a:lnTo>
                  <a:lnTo>
                    <a:pt x="83" y="352"/>
                  </a:lnTo>
                  <a:lnTo>
                    <a:pt x="74" y="354"/>
                  </a:lnTo>
                  <a:lnTo>
                    <a:pt x="78" y="368"/>
                  </a:lnTo>
                  <a:lnTo>
                    <a:pt x="61" y="370"/>
                  </a:lnTo>
                  <a:lnTo>
                    <a:pt x="69" y="346"/>
                  </a:lnTo>
                  <a:lnTo>
                    <a:pt x="62" y="334"/>
                  </a:lnTo>
                  <a:lnTo>
                    <a:pt x="61" y="315"/>
                  </a:lnTo>
                  <a:lnTo>
                    <a:pt x="50" y="314"/>
                  </a:lnTo>
                  <a:lnTo>
                    <a:pt x="27" y="296"/>
                  </a:lnTo>
                  <a:lnTo>
                    <a:pt x="32" y="325"/>
                  </a:lnTo>
                  <a:lnTo>
                    <a:pt x="56" y="347"/>
                  </a:lnTo>
                  <a:lnTo>
                    <a:pt x="58" y="394"/>
                  </a:lnTo>
                  <a:lnTo>
                    <a:pt x="98" y="421"/>
                  </a:lnTo>
                  <a:lnTo>
                    <a:pt x="136" y="458"/>
                  </a:lnTo>
                  <a:lnTo>
                    <a:pt x="149" y="478"/>
                  </a:lnTo>
                  <a:lnTo>
                    <a:pt x="154" y="499"/>
                  </a:lnTo>
                  <a:lnTo>
                    <a:pt x="210" y="517"/>
                  </a:lnTo>
                  <a:lnTo>
                    <a:pt x="214" y="546"/>
                  </a:lnTo>
                  <a:lnTo>
                    <a:pt x="258" y="570"/>
                  </a:lnTo>
                  <a:lnTo>
                    <a:pt x="283" y="563"/>
                  </a:lnTo>
                  <a:lnTo>
                    <a:pt x="294" y="538"/>
                  </a:lnTo>
                  <a:lnTo>
                    <a:pt x="317" y="538"/>
                  </a:lnTo>
                  <a:lnTo>
                    <a:pt x="342" y="514"/>
                  </a:lnTo>
                  <a:lnTo>
                    <a:pt x="341" y="486"/>
                  </a:lnTo>
                  <a:lnTo>
                    <a:pt x="381" y="456"/>
                  </a:lnTo>
                  <a:lnTo>
                    <a:pt x="416" y="405"/>
                  </a:lnTo>
                  <a:lnTo>
                    <a:pt x="451" y="368"/>
                  </a:lnTo>
                  <a:lnTo>
                    <a:pt x="454" y="346"/>
                  </a:lnTo>
                  <a:lnTo>
                    <a:pt x="470" y="346"/>
                  </a:lnTo>
                  <a:lnTo>
                    <a:pt x="478" y="328"/>
                  </a:lnTo>
                  <a:lnTo>
                    <a:pt x="456" y="312"/>
                  </a:lnTo>
                  <a:lnTo>
                    <a:pt x="457" y="283"/>
                  </a:lnTo>
                  <a:lnTo>
                    <a:pt x="451" y="264"/>
                  </a:lnTo>
                  <a:lnTo>
                    <a:pt x="525" y="221"/>
                  </a:lnTo>
                  <a:lnTo>
                    <a:pt x="518" y="187"/>
                  </a:lnTo>
                  <a:lnTo>
                    <a:pt x="473" y="160"/>
                  </a:lnTo>
                  <a:lnTo>
                    <a:pt x="472" y="123"/>
                  </a:lnTo>
                  <a:lnTo>
                    <a:pt x="429" y="56"/>
                  </a:lnTo>
                  <a:lnTo>
                    <a:pt x="365" y="66"/>
                  </a:lnTo>
                  <a:lnTo>
                    <a:pt x="363" y="40"/>
                  </a:lnTo>
                  <a:lnTo>
                    <a:pt x="315" y="0"/>
                  </a:lnTo>
                  <a:lnTo>
                    <a:pt x="285" y="27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4" name="Freeform 287"/>
            <p:cNvSpPr>
              <a:spLocks/>
            </p:cNvSpPr>
            <p:nvPr/>
          </p:nvSpPr>
          <p:spPr bwMode="auto">
            <a:xfrm>
              <a:off x="5760959" y="5353249"/>
              <a:ext cx="307884" cy="259344"/>
            </a:xfrm>
            <a:custGeom>
              <a:avLst/>
              <a:gdLst>
                <a:gd name="T0" fmla="*/ 2147483647 w 686"/>
                <a:gd name="T1" fmla="*/ 2147483647 h 578"/>
                <a:gd name="T2" fmla="*/ 2147483647 w 686"/>
                <a:gd name="T3" fmla="*/ 2147483647 h 578"/>
                <a:gd name="T4" fmla="*/ 2147483647 w 686"/>
                <a:gd name="T5" fmla="*/ 2147483647 h 578"/>
                <a:gd name="T6" fmla="*/ 2147483647 w 686"/>
                <a:gd name="T7" fmla="*/ 2147483647 h 578"/>
                <a:gd name="T8" fmla="*/ 2147483647 w 686"/>
                <a:gd name="T9" fmla="*/ 2147483647 h 578"/>
                <a:gd name="T10" fmla="*/ 2147483647 w 686"/>
                <a:gd name="T11" fmla="*/ 2147483647 h 578"/>
                <a:gd name="T12" fmla="*/ 2147483647 w 686"/>
                <a:gd name="T13" fmla="*/ 2147483647 h 578"/>
                <a:gd name="T14" fmla="*/ 2147483647 w 686"/>
                <a:gd name="T15" fmla="*/ 2147483647 h 578"/>
                <a:gd name="T16" fmla="*/ 2147483647 w 686"/>
                <a:gd name="T17" fmla="*/ 2147483647 h 578"/>
                <a:gd name="T18" fmla="*/ 2147483647 w 686"/>
                <a:gd name="T19" fmla="*/ 2147483647 h 578"/>
                <a:gd name="T20" fmla="*/ 2147483647 w 686"/>
                <a:gd name="T21" fmla="*/ 2147483647 h 578"/>
                <a:gd name="T22" fmla="*/ 2147483647 w 686"/>
                <a:gd name="T23" fmla="*/ 2147483647 h 578"/>
                <a:gd name="T24" fmla="*/ 2147483647 w 686"/>
                <a:gd name="T25" fmla="*/ 2147483647 h 578"/>
                <a:gd name="T26" fmla="*/ 2147483647 w 686"/>
                <a:gd name="T27" fmla="*/ 2147483647 h 578"/>
                <a:gd name="T28" fmla="*/ 2147483647 w 686"/>
                <a:gd name="T29" fmla="*/ 2147483647 h 578"/>
                <a:gd name="T30" fmla="*/ 2147483647 w 686"/>
                <a:gd name="T31" fmla="*/ 2147483647 h 578"/>
                <a:gd name="T32" fmla="*/ 2147483647 w 686"/>
                <a:gd name="T33" fmla="*/ 2147483647 h 578"/>
                <a:gd name="T34" fmla="*/ 2147483647 w 686"/>
                <a:gd name="T35" fmla="*/ 2147483647 h 578"/>
                <a:gd name="T36" fmla="*/ 2147483647 w 686"/>
                <a:gd name="T37" fmla="*/ 2147483647 h 578"/>
                <a:gd name="T38" fmla="*/ 2147483647 w 686"/>
                <a:gd name="T39" fmla="*/ 2147483647 h 578"/>
                <a:gd name="T40" fmla="*/ 2147483647 w 686"/>
                <a:gd name="T41" fmla="*/ 2147483647 h 578"/>
                <a:gd name="T42" fmla="*/ 2147483647 w 686"/>
                <a:gd name="T43" fmla="*/ 2147483647 h 578"/>
                <a:gd name="T44" fmla="*/ 2147483647 w 686"/>
                <a:gd name="T45" fmla="*/ 2147483647 h 578"/>
                <a:gd name="T46" fmla="*/ 2147483647 w 686"/>
                <a:gd name="T47" fmla="*/ 2147483647 h 578"/>
                <a:gd name="T48" fmla="*/ 2147483647 w 686"/>
                <a:gd name="T49" fmla="*/ 2147483647 h 578"/>
                <a:gd name="T50" fmla="*/ 2147483647 w 686"/>
                <a:gd name="T51" fmla="*/ 2147483647 h 578"/>
                <a:gd name="T52" fmla="*/ 2147483647 w 686"/>
                <a:gd name="T53" fmla="*/ 2147483647 h 578"/>
                <a:gd name="T54" fmla="*/ 2147483647 w 686"/>
                <a:gd name="T55" fmla="*/ 2147483647 h 578"/>
                <a:gd name="T56" fmla="*/ 2147483647 w 686"/>
                <a:gd name="T57" fmla="*/ 2147483647 h 578"/>
                <a:gd name="T58" fmla="*/ 2147483647 w 686"/>
                <a:gd name="T59" fmla="*/ 2147483647 h 578"/>
                <a:gd name="T60" fmla="*/ 2147483647 w 686"/>
                <a:gd name="T61" fmla="*/ 2147483647 h 578"/>
                <a:gd name="T62" fmla="*/ 2147483647 w 686"/>
                <a:gd name="T63" fmla="*/ 2147483647 h 578"/>
                <a:gd name="T64" fmla="*/ 2147483647 w 686"/>
                <a:gd name="T65" fmla="*/ 2147483647 h 578"/>
                <a:gd name="T66" fmla="*/ 2147483647 w 686"/>
                <a:gd name="T67" fmla="*/ 2147483647 h 578"/>
                <a:gd name="T68" fmla="*/ 2147483647 w 686"/>
                <a:gd name="T69" fmla="*/ 2147483647 h 578"/>
                <a:gd name="T70" fmla="*/ 2147483647 w 686"/>
                <a:gd name="T71" fmla="*/ 2147483647 h 578"/>
                <a:gd name="T72" fmla="*/ 2147483647 w 686"/>
                <a:gd name="T73" fmla="*/ 2147483647 h 578"/>
                <a:gd name="T74" fmla="*/ 2147483647 w 686"/>
                <a:gd name="T75" fmla="*/ 2147483647 h 578"/>
                <a:gd name="T76" fmla="*/ 2147483647 w 686"/>
                <a:gd name="T77" fmla="*/ 2147483647 h 578"/>
                <a:gd name="T78" fmla="*/ 2147483647 w 686"/>
                <a:gd name="T79" fmla="*/ 2147483647 h 578"/>
                <a:gd name="T80" fmla="*/ 2147483647 w 686"/>
                <a:gd name="T81" fmla="*/ 2147483647 h 578"/>
                <a:gd name="T82" fmla="*/ 2147483647 w 686"/>
                <a:gd name="T83" fmla="*/ 2147483647 h 578"/>
                <a:gd name="T84" fmla="*/ 2147483647 w 686"/>
                <a:gd name="T85" fmla="*/ 2147483647 h 578"/>
                <a:gd name="T86" fmla="*/ 2147483647 w 686"/>
                <a:gd name="T87" fmla="*/ 2147483647 h 578"/>
                <a:gd name="T88" fmla="*/ 2147483647 w 686"/>
                <a:gd name="T89" fmla="*/ 2147483647 h 578"/>
                <a:gd name="T90" fmla="*/ 2147483647 w 686"/>
                <a:gd name="T91" fmla="*/ 2147483647 h 578"/>
                <a:gd name="T92" fmla="*/ 2147483647 w 686"/>
                <a:gd name="T93" fmla="*/ 2147483647 h 578"/>
                <a:gd name="T94" fmla="*/ 2147483647 w 686"/>
                <a:gd name="T95" fmla="*/ 2147483647 h 578"/>
                <a:gd name="T96" fmla="*/ 2147483647 w 686"/>
                <a:gd name="T97" fmla="*/ 2147483647 h 578"/>
                <a:gd name="T98" fmla="*/ 2147483647 w 686"/>
                <a:gd name="T99" fmla="*/ 2147483647 h 578"/>
                <a:gd name="T100" fmla="*/ 2147483647 w 686"/>
                <a:gd name="T101" fmla="*/ 2147483647 h 578"/>
                <a:gd name="T102" fmla="*/ 2147483647 w 686"/>
                <a:gd name="T103" fmla="*/ 2147483647 h 578"/>
                <a:gd name="T104" fmla="*/ 2147483647 w 686"/>
                <a:gd name="T105" fmla="*/ 2147483647 h 578"/>
                <a:gd name="T106" fmla="*/ 2147483647 w 686"/>
                <a:gd name="T107" fmla="*/ 2147483647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6"/>
                <a:gd name="T163" fmla="*/ 0 h 578"/>
                <a:gd name="T164" fmla="*/ 686 w 686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6" h="578">
                  <a:moveTo>
                    <a:pt x="99" y="346"/>
                  </a:moveTo>
                  <a:lnTo>
                    <a:pt x="81" y="360"/>
                  </a:lnTo>
                  <a:lnTo>
                    <a:pt x="83" y="381"/>
                  </a:lnTo>
                  <a:lnTo>
                    <a:pt x="73" y="400"/>
                  </a:lnTo>
                  <a:lnTo>
                    <a:pt x="78" y="411"/>
                  </a:lnTo>
                  <a:lnTo>
                    <a:pt x="57" y="406"/>
                  </a:lnTo>
                  <a:lnTo>
                    <a:pt x="49" y="410"/>
                  </a:lnTo>
                  <a:lnTo>
                    <a:pt x="38" y="429"/>
                  </a:lnTo>
                  <a:lnTo>
                    <a:pt x="48" y="437"/>
                  </a:lnTo>
                  <a:lnTo>
                    <a:pt x="1" y="466"/>
                  </a:lnTo>
                  <a:lnTo>
                    <a:pt x="0" y="475"/>
                  </a:lnTo>
                  <a:lnTo>
                    <a:pt x="60" y="475"/>
                  </a:lnTo>
                  <a:lnTo>
                    <a:pt x="70" y="480"/>
                  </a:lnTo>
                  <a:lnTo>
                    <a:pt x="73" y="488"/>
                  </a:lnTo>
                  <a:lnTo>
                    <a:pt x="67" y="496"/>
                  </a:lnTo>
                  <a:lnTo>
                    <a:pt x="72" y="501"/>
                  </a:lnTo>
                  <a:lnTo>
                    <a:pt x="88" y="504"/>
                  </a:lnTo>
                  <a:lnTo>
                    <a:pt x="110" y="502"/>
                  </a:lnTo>
                  <a:lnTo>
                    <a:pt x="124" y="509"/>
                  </a:lnTo>
                  <a:lnTo>
                    <a:pt x="132" y="501"/>
                  </a:lnTo>
                  <a:lnTo>
                    <a:pt x="123" y="493"/>
                  </a:lnTo>
                  <a:lnTo>
                    <a:pt x="137" y="478"/>
                  </a:lnTo>
                  <a:lnTo>
                    <a:pt x="148" y="480"/>
                  </a:lnTo>
                  <a:lnTo>
                    <a:pt x="152" y="488"/>
                  </a:lnTo>
                  <a:lnTo>
                    <a:pt x="161" y="506"/>
                  </a:lnTo>
                  <a:lnTo>
                    <a:pt x="201" y="504"/>
                  </a:lnTo>
                  <a:lnTo>
                    <a:pt x="216" y="496"/>
                  </a:lnTo>
                  <a:lnTo>
                    <a:pt x="224" y="501"/>
                  </a:lnTo>
                  <a:lnTo>
                    <a:pt x="230" y="525"/>
                  </a:lnTo>
                  <a:lnTo>
                    <a:pt x="225" y="536"/>
                  </a:lnTo>
                  <a:lnTo>
                    <a:pt x="265" y="539"/>
                  </a:lnTo>
                  <a:lnTo>
                    <a:pt x="278" y="547"/>
                  </a:lnTo>
                  <a:lnTo>
                    <a:pt x="283" y="541"/>
                  </a:lnTo>
                  <a:lnTo>
                    <a:pt x="292" y="542"/>
                  </a:lnTo>
                  <a:lnTo>
                    <a:pt x="297" y="550"/>
                  </a:lnTo>
                  <a:lnTo>
                    <a:pt x="321" y="560"/>
                  </a:lnTo>
                  <a:lnTo>
                    <a:pt x="320" y="571"/>
                  </a:lnTo>
                  <a:lnTo>
                    <a:pt x="329" y="578"/>
                  </a:lnTo>
                  <a:lnTo>
                    <a:pt x="342" y="566"/>
                  </a:lnTo>
                  <a:lnTo>
                    <a:pt x="336" y="558"/>
                  </a:lnTo>
                  <a:lnTo>
                    <a:pt x="390" y="568"/>
                  </a:lnTo>
                  <a:lnTo>
                    <a:pt x="393" y="558"/>
                  </a:lnTo>
                  <a:lnTo>
                    <a:pt x="412" y="554"/>
                  </a:lnTo>
                  <a:lnTo>
                    <a:pt x="432" y="562"/>
                  </a:lnTo>
                  <a:lnTo>
                    <a:pt x="433" y="549"/>
                  </a:lnTo>
                  <a:lnTo>
                    <a:pt x="462" y="541"/>
                  </a:lnTo>
                  <a:lnTo>
                    <a:pt x="470" y="531"/>
                  </a:lnTo>
                  <a:lnTo>
                    <a:pt x="488" y="538"/>
                  </a:lnTo>
                  <a:lnTo>
                    <a:pt x="496" y="507"/>
                  </a:lnTo>
                  <a:lnTo>
                    <a:pt x="473" y="510"/>
                  </a:lnTo>
                  <a:lnTo>
                    <a:pt x="496" y="488"/>
                  </a:lnTo>
                  <a:lnTo>
                    <a:pt x="505" y="464"/>
                  </a:lnTo>
                  <a:lnTo>
                    <a:pt x="515" y="469"/>
                  </a:lnTo>
                  <a:lnTo>
                    <a:pt x="539" y="458"/>
                  </a:lnTo>
                  <a:lnTo>
                    <a:pt x="542" y="448"/>
                  </a:lnTo>
                  <a:lnTo>
                    <a:pt x="545" y="429"/>
                  </a:lnTo>
                  <a:lnTo>
                    <a:pt x="563" y="429"/>
                  </a:lnTo>
                  <a:lnTo>
                    <a:pt x="572" y="421"/>
                  </a:lnTo>
                  <a:lnTo>
                    <a:pt x="582" y="426"/>
                  </a:lnTo>
                  <a:lnTo>
                    <a:pt x="577" y="406"/>
                  </a:lnTo>
                  <a:lnTo>
                    <a:pt x="582" y="397"/>
                  </a:lnTo>
                  <a:lnTo>
                    <a:pt x="592" y="397"/>
                  </a:lnTo>
                  <a:lnTo>
                    <a:pt x="654" y="357"/>
                  </a:lnTo>
                  <a:lnTo>
                    <a:pt x="648" y="334"/>
                  </a:lnTo>
                  <a:lnTo>
                    <a:pt x="686" y="280"/>
                  </a:lnTo>
                  <a:lnTo>
                    <a:pt x="675" y="248"/>
                  </a:lnTo>
                  <a:lnTo>
                    <a:pt x="622" y="266"/>
                  </a:lnTo>
                  <a:lnTo>
                    <a:pt x="545" y="237"/>
                  </a:lnTo>
                  <a:lnTo>
                    <a:pt x="518" y="202"/>
                  </a:lnTo>
                  <a:lnTo>
                    <a:pt x="521" y="183"/>
                  </a:lnTo>
                  <a:lnTo>
                    <a:pt x="508" y="162"/>
                  </a:lnTo>
                  <a:lnTo>
                    <a:pt x="529" y="135"/>
                  </a:lnTo>
                  <a:lnTo>
                    <a:pt x="523" y="122"/>
                  </a:lnTo>
                  <a:lnTo>
                    <a:pt x="545" y="112"/>
                  </a:lnTo>
                  <a:lnTo>
                    <a:pt x="531" y="72"/>
                  </a:lnTo>
                  <a:lnTo>
                    <a:pt x="496" y="67"/>
                  </a:lnTo>
                  <a:lnTo>
                    <a:pt x="452" y="0"/>
                  </a:lnTo>
                  <a:lnTo>
                    <a:pt x="417" y="18"/>
                  </a:lnTo>
                  <a:lnTo>
                    <a:pt x="382" y="3"/>
                  </a:lnTo>
                  <a:lnTo>
                    <a:pt x="372" y="34"/>
                  </a:lnTo>
                  <a:lnTo>
                    <a:pt x="398" y="40"/>
                  </a:lnTo>
                  <a:lnTo>
                    <a:pt x="406" y="74"/>
                  </a:lnTo>
                  <a:lnTo>
                    <a:pt x="363" y="79"/>
                  </a:lnTo>
                  <a:lnTo>
                    <a:pt x="305" y="112"/>
                  </a:lnTo>
                  <a:lnTo>
                    <a:pt x="300" y="125"/>
                  </a:lnTo>
                  <a:lnTo>
                    <a:pt x="288" y="141"/>
                  </a:lnTo>
                  <a:lnTo>
                    <a:pt x="272" y="139"/>
                  </a:lnTo>
                  <a:lnTo>
                    <a:pt x="262" y="168"/>
                  </a:lnTo>
                  <a:lnTo>
                    <a:pt x="273" y="178"/>
                  </a:lnTo>
                  <a:lnTo>
                    <a:pt x="265" y="189"/>
                  </a:lnTo>
                  <a:lnTo>
                    <a:pt x="238" y="183"/>
                  </a:lnTo>
                  <a:lnTo>
                    <a:pt x="230" y="218"/>
                  </a:lnTo>
                  <a:lnTo>
                    <a:pt x="270" y="230"/>
                  </a:lnTo>
                  <a:lnTo>
                    <a:pt x="284" y="264"/>
                  </a:lnTo>
                  <a:lnTo>
                    <a:pt x="265" y="267"/>
                  </a:lnTo>
                  <a:lnTo>
                    <a:pt x="246" y="290"/>
                  </a:lnTo>
                  <a:lnTo>
                    <a:pt x="216" y="262"/>
                  </a:lnTo>
                  <a:lnTo>
                    <a:pt x="179" y="259"/>
                  </a:lnTo>
                  <a:lnTo>
                    <a:pt x="177" y="240"/>
                  </a:lnTo>
                  <a:lnTo>
                    <a:pt x="142" y="243"/>
                  </a:lnTo>
                  <a:lnTo>
                    <a:pt x="110" y="259"/>
                  </a:lnTo>
                  <a:lnTo>
                    <a:pt x="107" y="237"/>
                  </a:lnTo>
                  <a:lnTo>
                    <a:pt x="76" y="234"/>
                  </a:lnTo>
                  <a:lnTo>
                    <a:pt x="78" y="251"/>
                  </a:lnTo>
                  <a:lnTo>
                    <a:pt x="92" y="275"/>
                  </a:lnTo>
                  <a:lnTo>
                    <a:pt x="91" y="293"/>
                  </a:lnTo>
                  <a:lnTo>
                    <a:pt x="120" y="323"/>
                  </a:lnTo>
                  <a:lnTo>
                    <a:pt x="99" y="346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5" name="Freeform 288"/>
            <p:cNvSpPr>
              <a:spLocks/>
            </p:cNvSpPr>
            <p:nvPr/>
          </p:nvSpPr>
          <p:spPr bwMode="auto">
            <a:xfrm>
              <a:off x="5830525" y="5555609"/>
              <a:ext cx="20645" cy="15705"/>
            </a:xfrm>
            <a:custGeom>
              <a:avLst/>
              <a:gdLst>
                <a:gd name="T0" fmla="*/ 2147483647 w 46"/>
                <a:gd name="T1" fmla="*/ 2147483647 h 35"/>
                <a:gd name="T2" fmla="*/ 2147483647 w 46"/>
                <a:gd name="T3" fmla="*/ 2147483647 h 35"/>
                <a:gd name="T4" fmla="*/ 0 w 46"/>
                <a:gd name="T5" fmla="*/ 2147483647 h 35"/>
                <a:gd name="T6" fmla="*/ 0 w 46"/>
                <a:gd name="T7" fmla="*/ 0 h 35"/>
                <a:gd name="T8" fmla="*/ 2147483647 w 46"/>
                <a:gd name="T9" fmla="*/ 0 h 35"/>
                <a:gd name="T10" fmla="*/ 2147483647 w 46"/>
                <a:gd name="T11" fmla="*/ 2147483647 h 35"/>
                <a:gd name="T12" fmla="*/ 2147483647 w 46"/>
                <a:gd name="T13" fmla="*/ 2147483647 h 35"/>
                <a:gd name="T14" fmla="*/ 2147483647 w 46"/>
                <a:gd name="T15" fmla="*/ 2147483647 h 35"/>
                <a:gd name="T16" fmla="*/ 2147483647 w 46"/>
                <a:gd name="T17" fmla="*/ 2147483647 h 35"/>
                <a:gd name="T18" fmla="*/ 2147483647 w 46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5"/>
                <a:gd name="T32" fmla="*/ 46 w 4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5">
                  <a:moveTo>
                    <a:pt x="13" y="35"/>
                  </a:moveTo>
                  <a:lnTo>
                    <a:pt x="9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9" y="19"/>
                  </a:lnTo>
                  <a:lnTo>
                    <a:pt x="41" y="8"/>
                  </a:lnTo>
                  <a:lnTo>
                    <a:pt x="46" y="18"/>
                  </a:lnTo>
                  <a:lnTo>
                    <a:pt x="29" y="35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56" name="Freeform 289"/>
            <p:cNvSpPr>
              <a:spLocks/>
            </p:cNvSpPr>
            <p:nvPr/>
          </p:nvSpPr>
          <p:spPr bwMode="auto">
            <a:xfrm>
              <a:off x="5705307" y="5187682"/>
              <a:ext cx="305191" cy="295688"/>
            </a:xfrm>
            <a:custGeom>
              <a:avLst/>
              <a:gdLst>
                <a:gd name="T0" fmla="*/ 2147483647 w 680"/>
                <a:gd name="T1" fmla="*/ 2147483647 h 659"/>
                <a:gd name="T2" fmla="*/ 2147483647 w 680"/>
                <a:gd name="T3" fmla="*/ 2147483647 h 659"/>
                <a:gd name="T4" fmla="*/ 2147483647 w 680"/>
                <a:gd name="T5" fmla="*/ 2147483647 h 659"/>
                <a:gd name="T6" fmla="*/ 2147483647 w 680"/>
                <a:gd name="T7" fmla="*/ 2147483647 h 659"/>
                <a:gd name="T8" fmla="*/ 2147483647 w 680"/>
                <a:gd name="T9" fmla="*/ 2147483647 h 659"/>
                <a:gd name="T10" fmla="*/ 2147483647 w 680"/>
                <a:gd name="T11" fmla="*/ 2147483647 h 659"/>
                <a:gd name="T12" fmla="*/ 2147483647 w 680"/>
                <a:gd name="T13" fmla="*/ 2147483647 h 659"/>
                <a:gd name="T14" fmla="*/ 2147483647 w 680"/>
                <a:gd name="T15" fmla="*/ 2147483647 h 659"/>
                <a:gd name="T16" fmla="*/ 2147483647 w 680"/>
                <a:gd name="T17" fmla="*/ 2147483647 h 659"/>
                <a:gd name="T18" fmla="*/ 0 w 680"/>
                <a:gd name="T19" fmla="*/ 2147483647 h 659"/>
                <a:gd name="T20" fmla="*/ 2147483647 w 680"/>
                <a:gd name="T21" fmla="*/ 2147483647 h 659"/>
                <a:gd name="T22" fmla="*/ 2147483647 w 680"/>
                <a:gd name="T23" fmla="*/ 2147483647 h 659"/>
                <a:gd name="T24" fmla="*/ 2147483647 w 680"/>
                <a:gd name="T25" fmla="*/ 2147483647 h 659"/>
                <a:gd name="T26" fmla="*/ 2147483647 w 680"/>
                <a:gd name="T27" fmla="*/ 2147483647 h 659"/>
                <a:gd name="T28" fmla="*/ 2147483647 w 680"/>
                <a:gd name="T29" fmla="*/ 0 h 659"/>
                <a:gd name="T30" fmla="*/ 2147483647 w 680"/>
                <a:gd name="T31" fmla="*/ 0 h 659"/>
                <a:gd name="T32" fmla="*/ 2147483647 w 680"/>
                <a:gd name="T33" fmla="*/ 2147483647 h 659"/>
                <a:gd name="T34" fmla="*/ 2147483647 w 680"/>
                <a:gd name="T35" fmla="*/ 2147483647 h 659"/>
                <a:gd name="T36" fmla="*/ 2147483647 w 680"/>
                <a:gd name="T37" fmla="*/ 2147483647 h 659"/>
                <a:gd name="T38" fmla="*/ 2147483647 w 680"/>
                <a:gd name="T39" fmla="*/ 2147483647 h 659"/>
                <a:gd name="T40" fmla="*/ 2147483647 w 680"/>
                <a:gd name="T41" fmla="*/ 2147483647 h 659"/>
                <a:gd name="T42" fmla="*/ 2147483647 w 680"/>
                <a:gd name="T43" fmla="*/ 2147483647 h 659"/>
                <a:gd name="T44" fmla="*/ 2147483647 w 680"/>
                <a:gd name="T45" fmla="*/ 2147483647 h 659"/>
                <a:gd name="T46" fmla="*/ 2147483647 w 680"/>
                <a:gd name="T47" fmla="*/ 2147483647 h 659"/>
                <a:gd name="T48" fmla="*/ 2147483647 w 680"/>
                <a:gd name="T49" fmla="*/ 2147483647 h 659"/>
                <a:gd name="T50" fmla="*/ 2147483647 w 680"/>
                <a:gd name="T51" fmla="*/ 2147483647 h 659"/>
                <a:gd name="T52" fmla="*/ 2147483647 w 680"/>
                <a:gd name="T53" fmla="*/ 2147483647 h 659"/>
                <a:gd name="T54" fmla="*/ 2147483647 w 680"/>
                <a:gd name="T55" fmla="*/ 2147483647 h 659"/>
                <a:gd name="T56" fmla="*/ 2147483647 w 680"/>
                <a:gd name="T57" fmla="*/ 2147483647 h 659"/>
                <a:gd name="T58" fmla="*/ 2147483647 w 680"/>
                <a:gd name="T59" fmla="*/ 2147483647 h 659"/>
                <a:gd name="T60" fmla="*/ 2147483647 w 680"/>
                <a:gd name="T61" fmla="*/ 2147483647 h 659"/>
                <a:gd name="T62" fmla="*/ 2147483647 w 680"/>
                <a:gd name="T63" fmla="*/ 2147483647 h 659"/>
                <a:gd name="T64" fmla="*/ 2147483647 w 680"/>
                <a:gd name="T65" fmla="*/ 2147483647 h 659"/>
                <a:gd name="T66" fmla="*/ 2147483647 w 680"/>
                <a:gd name="T67" fmla="*/ 2147483647 h 659"/>
                <a:gd name="T68" fmla="*/ 2147483647 w 680"/>
                <a:gd name="T69" fmla="*/ 2147483647 h 659"/>
                <a:gd name="T70" fmla="*/ 2147483647 w 680"/>
                <a:gd name="T71" fmla="*/ 2147483647 h 659"/>
                <a:gd name="T72" fmla="*/ 2147483647 w 680"/>
                <a:gd name="T73" fmla="*/ 2147483647 h 659"/>
                <a:gd name="T74" fmla="*/ 2147483647 w 680"/>
                <a:gd name="T75" fmla="*/ 2147483647 h 659"/>
                <a:gd name="T76" fmla="*/ 2147483647 w 680"/>
                <a:gd name="T77" fmla="*/ 2147483647 h 659"/>
                <a:gd name="T78" fmla="*/ 2147483647 w 680"/>
                <a:gd name="T79" fmla="*/ 2147483647 h 659"/>
                <a:gd name="T80" fmla="*/ 2147483647 w 680"/>
                <a:gd name="T81" fmla="*/ 2147483647 h 659"/>
                <a:gd name="T82" fmla="*/ 2147483647 w 680"/>
                <a:gd name="T83" fmla="*/ 2147483647 h 659"/>
                <a:gd name="T84" fmla="*/ 2147483647 w 680"/>
                <a:gd name="T85" fmla="*/ 2147483647 h 659"/>
                <a:gd name="T86" fmla="*/ 2147483647 w 680"/>
                <a:gd name="T87" fmla="*/ 2147483647 h 659"/>
                <a:gd name="T88" fmla="*/ 2147483647 w 680"/>
                <a:gd name="T89" fmla="*/ 2147483647 h 6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0"/>
                <a:gd name="T136" fmla="*/ 0 h 659"/>
                <a:gd name="T137" fmla="*/ 680 w 680"/>
                <a:gd name="T138" fmla="*/ 659 h 6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0" h="659">
                  <a:moveTo>
                    <a:pt x="200" y="603"/>
                  </a:moveTo>
                  <a:lnTo>
                    <a:pt x="202" y="620"/>
                  </a:lnTo>
                  <a:lnTo>
                    <a:pt x="175" y="604"/>
                  </a:lnTo>
                  <a:lnTo>
                    <a:pt x="136" y="604"/>
                  </a:lnTo>
                  <a:lnTo>
                    <a:pt x="125" y="622"/>
                  </a:lnTo>
                  <a:lnTo>
                    <a:pt x="87" y="601"/>
                  </a:lnTo>
                  <a:lnTo>
                    <a:pt x="74" y="571"/>
                  </a:lnTo>
                  <a:lnTo>
                    <a:pt x="42" y="494"/>
                  </a:lnTo>
                  <a:lnTo>
                    <a:pt x="76" y="459"/>
                  </a:lnTo>
                  <a:lnTo>
                    <a:pt x="101" y="454"/>
                  </a:lnTo>
                  <a:lnTo>
                    <a:pt x="167" y="356"/>
                  </a:lnTo>
                  <a:lnTo>
                    <a:pt x="138" y="344"/>
                  </a:lnTo>
                  <a:lnTo>
                    <a:pt x="135" y="323"/>
                  </a:lnTo>
                  <a:lnTo>
                    <a:pt x="104" y="315"/>
                  </a:lnTo>
                  <a:lnTo>
                    <a:pt x="76" y="326"/>
                  </a:lnTo>
                  <a:lnTo>
                    <a:pt x="44" y="321"/>
                  </a:lnTo>
                  <a:lnTo>
                    <a:pt x="63" y="284"/>
                  </a:lnTo>
                  <a:lnTo>
                    <a:pt x="7" y="208"/>
                  </a:lnTo>
                  <a:lnTo>
                    <a:pt x="15" y="177"/>
                  </a:lnTo>
                  <a:lnTo>
                    <a:pt x="0" y="160"/>
                  </a:lnTo>
                  <a:lnTo>
                    <a:pt x="28" y="153"/>
                  </a:lnTo>
                  <a:lnTo>
                    <a:pt x="21" y="80"/>
                  </a:lnTo>
                  <a:lnTo>
                    <a:pt x="42" y="69"/>
                  </a:lnTo>
                  <a:lnTo>
                    <a:pt x="45" y="96"/>
                  </a:lnTo>
                  <a:lnTo>
                    <a:pt x="136" y="94"/>
                  </a:lnTo>
                  <a:lnTo>
                    <a:pt x="138" y="67"/>
                  </a:lnTo>
                  <a:lnTo>
                    <a:pt x="194" y="64"/>
                  </a:lnTo>
                  <a:lnTo>
                    <a:pt x="200" y="94"/>
                  </a:lnTo>
                  <a:lnTo>
                    <a:pt x="210" y="96"/>
                  </a:lnTo>
                  <a:lnTo>
                    <a:pt x="237" y="0"/>
                  </a:lnTo>
                  <a:lnTo>
                    <a:pt x="261" y="6"/>
                  </a:lnTo>
                  <a:lnTo>
                    <a:pt x="282" y="0"/>
                  </a:lnTo>
                  <a:lnTo>
                    <a:pt x="303" y="17"/>
                  </a:lnTo>
                  <a:lnTo>
                    <a:pt x="346" y="67"/>
                  </a:lnTo>
                  <a:lnTo>
                    <a:pt x="375" y="45"/>
                  </a:lnTo>
                  <a:lnTo>
                    <a:pt x="392" y="62"/>
                  </a:lnTo>
                  <a:lnTo>
                    <a:pt x="416" y="64"/>
                  </a:lnTo>
                  <a:lnTo>
                    <a:pt x="453" y="17"/>
                  </a:lnTo>
                  <a:lnTo>
                    <a:pt x="472" y="30"/>
                  </a:lnTo>
                  <a:lnTo>
                    <a:pt x="463" y="64"/>
                  </a:lnTo>
                  <a:lnTo>
                    <a:pt x="439" y="75"/>
                  </a:lnTo>
                  <a:lnTo>
                    <a:pt x="439" y="97"/>
                  </a:lnTo>
                  <a:lnTo>
                    <a:pt x="471" y="91"/>
                  </a:lnTo>
                  <a:lnTo>
                    <a:pt x="500" y="67"/>
                  </a:lnTo>
                  <a:lnTo>
                    <a:pt x="487" y="56"/>
                  </a:lnTo>
                  <a:lnTo>
                    <a:pt x="495" y="33"/>
                  </a:lnTo>
                  <a:lnTo>
                    <a:pt x="506" y="29"/>
                  </a:lnTo>
                  <a:lnTo>
                    <a:pt x="512" y="37"/>
                  </a:lnTo>
                  <a:lnTo>
                    <a:pt x="536" y="19"/>
                  </a:lnTo>
                  <a:lnTo>
                    <a:pt x="576" y="16"/>
                  </a:lnTo>
                  <a:lnTo>
                    <a:pt x="594" y="19"/>
                  </a:lnTo>
                  <a:lnTo>
                    <a:pt x="588" y="30"/>
                  </a:lnTo>
                  <a:lnTo>
                    <a:pt x="607" y="48"/>
                  </a:lnTo>
                  <a:lnTo>
                    <a:pt x="592" y="85"/>
                  </a:lnTo>
                  <a:lnTo>
                    <a:pt x="615" y="96"/>
                  </a:lnTo>
                  <a:lnTo>
                    <a:pt x="648" y="142"/>
                  </a:lnTo>
                  <a:lnTo>
                    <a:pt x="602" y="187"/>
                  </a:lnTo>
                  <a:lnTo>
                    <a:pt x="610" y="208"/>
                  </a:lnTo>
                  <a:lnTo>
                    <a:pt x="640" y="224"/>
                  </a:lnTo>
                  <a:lnTo>
                    <a:pt x="645" y="256"/>
                  </a:lnTo>
                  <a:lnTo>
                    <a:pt x="680" y="284"/>
                  </a:lnTo>
                  <a:lnTo>
                    <a:pt x="671" y="329"/>
                  </a:lnTo>
                  <a:lnTo>
                    <a:pt x="623" y="360"/>
                  </a:lnTo>
                  <a:lnTo>
                    <a:pt x="576" y="369"/>
                  </a:lnTo>
                  <a:lnTo>
                    <a:pt x="541" y="387"/>
                  </a:lnTo>
                  <a:lnTo>
                    <a:pt x="506" y="372"/>
                  </a:lnTo>
                  <a:lnTo>
                    <a:pt x="496" y="403"/>
                  </a:lnTo>
                  <a:lnTo>
                    <a:pt x="522" y="409"/>
                  </a:lnTo>
                  <a:lnTo>
                    <a:pt x="530" y="443"/>
                  </a:lnTo>
                  <a:lnTo>
                    <a:pt x="487" y="448"/>
                  </a:lnTo>
                  <a:lnTo>
                    <a:pt x="429" y="481"/>
                  </a:lnTo>
                  <a:lnTo>
                    <a:pt x="424" y="494"/>
                  </a:lnTo>
                  <a:lnTo>
                    <a:pt x="412" y="510"/>
                  </a:lnTo>
                  <a:lnTo>
                    <a:pt x="396" y="508"/>
                  </a:lnTo>
                  <a:lnTo>
                    <a:pt x="386" y="537"/>
                  </a:lnTo>
                  <a:lnTo>
                    <a:pt x="397" y="547"/>
                  </a:lnTo>
                  <a:lnTo>
                    <a:pt x="389" y="558"/>
                  </a:lnTo>
                  <a:lnTo>
                    <a:pt x="362" y="552"/>
                  </a:lnTo>
                  <a:lnTo>
                    <a:pt x="354" y="587"/>
                  </a:lnTo>
                  <a:lnTo>
                    <a:pt x="394" y="599"/>
                  </a:lnTo>
                  <a:lnTo>
                    <a:pt x="408" y="633"/>
                  </a:lnTo>
                  <a:lnTo>
                    <a:pt x="389" y="636"/>
                  </a:lnTo>
                  <a:lnTo>
                    <a:pt x="370" y="659"/>
                  </a:lnTo>
                  <a:lnTo>
                    <a:pt x="340" y="631"/>
                  </a:lnTo>
                  <a:lnTo>
                    <a:pt x="303" y="628"/>
                  </a:lnTo>
                  <a:lnTo>
                    <a:pt x="301" y="609"/>
                  </a:lnTo>
                  <a:lnTo>
                    <a:pt x="266" y="612"/>
                  </a:lnTo>
                  <a:lnTo>
                    <a:pt x="234" y="628"/>
                  </a:lnTo>
                  <a:lnTo>
                    <a:pt x="231" y="606"/>
                  </a:lnTo>
                  <a:lnTo>
                    <a:pt x="200" y="603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64" name="Freeform 297"/>
            <p:cNvSpPr>
              <a:spLocks/>
            </p:cNvSpPr>
            <p:nvPr/>
          </p:nvSpPr>
          <p:spPr bwMode="auto">
            <a:xfrm>
              <a:off x="5814813" y="5445228"/>
              <a:ext cx="17055" cy="17050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0 h 38"/>
                <a:gd name="T6" fmla="*/ 0 w 38"/>
                <a:gd name="T7" fmla="*/ 2147483647 h 38"/>
                <a:gd name="T8" fmla="*/ 2147483647 w 38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22" y="38"/>
                  </a:moveTo>
                  <a:lnTo>
                    <a:pt x="38" y="13"/>
                  </a:lnTo>
                  <a:lnTo>
                    <a:pt x="17" y="0"/>
                  </a:lnTo>
                  <a:lnTo>
                    <a:pt x="0" y="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DCE1E9"/>
            </a:solidFill>
            <a:ln w="9525" cap="flat">
              <a:solidFill>
                <a:srgbClr val="DCE1E9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249" name="Freeform 237"/>
          <p:cNvSpPr>
            <a:spLocks noChangeAspect="1"/>
          </p:cNvSpPr>
          <p:nvPr/>
        </p:nvSpPr>
        <p:spPr bwMode="auto">
          <a:xfrm>
            <a:off x="4973825" y="2020520"/>
            <a:ext cx="1200414" cy="665400"/>
          </a:xfrm>
          <a:custGeom>
            <a:avLst/>
            <a:gdLst>
              <a:gd name="T0" fmla="*/ 2147483647 w 303"/>
              <a:gd name="T1" fmla="*/ 2147483647 h 168"/>
              <a:gd name="T2" fmla="*/ 0 w 303"/>
              <a:gd name="T3" fmla="*/ 2147483647 h 168"/>
              <a:gd name="T4" fmla="*/ 2147483647 w 303"/>
              <a:gd name="T5" fmla="*/ 2147483647 h 168"/>
              <a:gd name="T6" fmla="*/ 2147483647 w 303"/>
              <a:gd name="T7" fmla="*/ 2147483647 h 168"/>
              <a:gd name="T8" fmla="*/ 2147483647 w 303"/>
              <a:gd name="T9" fmla="*/ 0 h 168"/>
              <a:gd name="T10" fmla="*/ 2147483647 w 303"/>
              <a:gd name="T11" fmla="*/ 2147483647 h 168"/>
              <a:gd name="T12" fmla="*/ 2147483647 w 303"/>
              <a:gd name="T13" fmla="*/ 2147483647 h 168"/>
              <a:gd name="T14" fmla="*/ 2147483647 w 303"/>
              <a:gd name="T15" fmla="*/ 2147483647 h 168"/>
              <a:gd name="T16" fmla="*/ 2147483647 w 303"/>
              <a:gd name="T17" fmla="*/ 2147483647 h 168"/>
              <a:gd name="T18" fmla="*/ 2147483647 w 303"/>
              <a:gd name="T19" fmla="*/ 2147483647 h 168"/>
              <a:gd name="T20" fmla="*/ 2147483647 w 303"/>
              <a:gd name="T21" fmla="*/ 2147483647 h 168"/>
              <a:gd name="T22" fmla="*/ 2147483647 w 303"/>
              <a:gd name="T23" fmla="*/ 2147483647 h 168"/>
              <a:gd name="T24" fmla="*/ 2147483647 w 303"/>
              <a:gd name="T25" fmla="*/ 2147483647 h 168"/>
              <a:gd name="T26" fmla="*/ 2147483647 w 303"/>
              <a:gd name="T27" fmla="*/ 2147483647 h 168"/>
              <a:gd name="T28" fmla="*/ 2147483647 w 303"/>
              <a:gd name="T29" fmla="*/ 2147483647 h 1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3"/>
              <a:gd name="T46" fmla="*/ 0 h 168"/>
              <a:gd name="T47" fmla="*/ 303 w 303"/>
              <a:gd name="T48" fmla="*/ 168 h 1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3" h="168">
                <a:moveTo>
                  <a:pt x="128" y="162"/>
                </a:moveTo>
                <a:lnTo>
                  <a:pt x="0" y="98"/>
                </a:lnTo>
                <a:lnTo>
                  <a:pt x="15" y="61"/>
                </a:lnTo>
                <a:lnTo>
                  <a:pt x="120" y="2"/>
                </a:lnTo>
                <a:lnTo>
                  <a:pt x="216" y="0"/>
                </a:lnTo>
                <a:lnTo>
                  <a:pt x="247" y="95"/>
                </a:lnTo>
                <a:lnTo>
                  <a:pt x="239" y="128"/>
                </a:lnTo>
                <a:lnTo>
                  <a:pt x="274" y="109"/>
                </a:lnTo>
                <a:lnTo>
                  <a:pt x="303" y="120"/>
                </a:lnTo>
                <a:lnTo>
                  <a:pt x="293" y="160"/>
                </a:lnTo>
                <a:lnTo>
                  <a:pt x="224" y="138"/>
                </a:lnTo>
                <a:lnTo>
                  <a:pt x="173" y="168"/>
                </a:lnTo>
                <a:lnTo>
                  <a:pt x="128" y="162"/>
                </a:lnTo>
                <a:close/>
              </a:path>
            </a:pathLst>
          </a:custGeom>
          <a:solidFill>
            <a:srgbClr val="26334C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grpSp>
        <p:nvGrpSpPr>
          <p:cNvPr id="455" name="Groupe 454"/>
          <p:cNvGrpSpPr>
            <a:grpSpLocks noChangeAspect="1"/>
          </p:cNvGrpSpPr>
          <p:nvPr/>
        </p:nvGrpSpPr>
        <p:grpSpPr>
          <a:xfrm>
            <a:off x="4991636" y="3171727"/>
            <a:ext cx="1164792" cy="960072"/>
            <a:chOff x="5807867" y="3961985"/>
            <a:chExt cx="175977" cy="145048"/>
          </a:xfrm>
        </p:grpSpPr>
        <p:sp>
          <p:nvSpPr>
            <p:cNvPr id="355" name="Freeform 198"/>
            <p:cNvSpPr>
              <a:spLocks/>
            </p:cNvSpPr>
            <p:nvPr/>
          </p:nvSpPr>
          <p:spPr bwMode="auto">
            <a:xfrm>
              <a:off x="5887431" y="3979765"/>
              <a:ext cx="96413" cy="127268"/>
            </a:xfrm>
            <a:custGeom>
              <a:avLst/>
              <a:gdLst>
                <a:gd name="T0" fmla="*/ 2147483647 w 206"/>
                <a:gd name="T1" fmla="*/ 2147483647 h 272"/>
                <a:gd name="T2" fmla="*/ 2147483647 w 206"/>
                <a:gd name="T3" fmla="*/ 2147483647 h 272"/>
                <a:gd name="T4" fmla="*/ 2147483647 w 206"/>
                <a:gd name="T5" fmla="*/ 2147483647 h 272"/>
                <a:gd name="T6" fmla="*/ 2147483647 w 206"/>
                <a:gd name="T7" fmla="*/ 2147483647 h 272"/>
                <a:gd name="T8" fmla="*/ 2147483647 w 206"/>
                <a:gd name="T9" fmla="*/ 2147483647 h 272"/>
                <a:gd name="T10" fmla="*/ 2147483647 w 206"/>
                <a:gd name="T11" fmla="*/ 2147483647 h 272"/>
                <a:gd name="T12" fmla="*/ 2147483647 w 206"/>
                <a:gd name="T13" fmla="*/ 2147483647 h 272"/>
                <a:gd name="T14" fmla="*/ 0 w 206"/>
                <a:gd name="T15" fmla="*/ 2147483647 h 272"/>
                <a:gd name="T16" fmla="*/ 2147483647 w 206"/>
                <a:gd name="T17" fmla="*/ 2147483647 h 272"/>
                <a:gd name="T18" fmla="*/ 2147483647 w 206"/>
                <a:gd name="T19" fmla="*/ 2147483647 h 272"/>
                <a:gd name="T20" fmla="*/ 2147483647 w 206"/>
                <a:gd name="T21" fmla="*/ 2147483647 h 272"/>
                <a:gd name="T22" fmla="*/ 2147483647 w 206"/>
                <a:gd name="T23" fmla="*/ 2147483647 h 272"/>
                <a:gd name="T24" fmla="*/ 2147483647 w 206"/>
                <a:gd name="T25" fmla="*/ 2147483647 h 272"/>
                <a:gd name="T26" fmla="*/ 2147483647 w 206"/>
                <a:gd name="T27" fmla="*/ 2147483647 h 272"/>
                <a:gd name="T28" fmla="*/ 2147483647 w 206"/>
                <a:gd name="T29" fmla="*/ 2147483647 h 272"/>
                <a:gd name="T30" fmla="*/ 2147483647 w 206"/>
                <a:gd name="T31" fmla="*/ 2147483647 h 272"/>
                <a:gd name="T32" fmla="*/ 2147483647 w 206"/>
                <a:gd name="T33" fmla="*/ 2147483647 h 272"/>
                <a:gd name="T34" fmla="*/ 2147483647 w 206"/>
                <a:gd name="T35" fmla="*/ 0 h 272"/>
                <a:gd name="T36" fmla="*/ 2147483647 w 206"/>
                <a:gd name="T37" fmla="*/ 2147483647 h 272"/>
                <a:gd name="T38" fmla="*/ 2147483647 w 206"/>
                <a:gd name="T39" fmla="*/ 2147483647 h 272"/>
                <a:gd name="T40" fmla="*/ 2147483647 w 206"/>
                <a:gd name="T41" fmla="*/ 2147483647 h 272"/>
                <a:gd name="T42" fmla="*/ 2147483647 w 206"/>
                <a:gd name="T43" fmla="*/ 2147483647 h 272"/>
                <a:gd name="T44" fmla="*/ 2147483647 w 206"/>
                <a:gd name="T45" fmla="*/ 2147483647 h 272"/>
                <a:gd name="T46" fmla="*/ 2147483647 w 206"/>
                <a:gd name="T47" fmla="*/ 2147483647 h 272"/>
                <a:gd name="T48" fmla="*/ 2147483647 w 206"/>
                <a:gd name="T49" fmla="*/ 2147483647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272"/>
                <a:gd name="T77" fmla="*/ 206 w 206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272">
                  <a:moveTo>
                    <a:pt x="186" y="173"/>
                  </a:moveTo>
                  <a:lnTo>
                    <a:pt x="187" y="199"/>
                  </a:lnTo>
                  <a:lnTo>
                    <a:pt x="118" y="208"/>
                  </a:lnTo>
                  <a:lnTo>
                    <a:pt x="118" y="237"/>
                  </a:lnTo>
                  <a:lnTo>
                    <a:pt x="99" y="261"/>
                  </a:lnTo>
                  <a:lnTo>
                    <a:pt x="13" y="272"/>
                  </a:lnTo>
                  <a:lnTo>
                    <a:pt x="24" y="250"/>
                  </a:lnTo>
                  <a:lnTo>
                    <a:pt x="0" y="218"/>
                  </a:lnTo>
                  <a:lnTo>
                    <a:pt x="22" y="196"/>
                  </a:lnTo>
                  <a:lnTo>
                    <a:pt x="22" y="149"/>
                  </a:lnTo>
                  <a:lnTo>
                    <a:pt x="34" y="122"/>
                  </a:lnTo>
                  <a:lnTo>
                    <a:pt x="40" y="85"/>
                  </a:lnTo>
                  <a:lnTo>
                    <a:pt x="34" y="64"/>
                  </a:lnTo>
                  <a:lnTo>
                    <a:pt x="40" y="48"/>
                  </a:lnTo>
                  <a:lnTo>
                    <a:pt x="32" y="24"/>
                  </a:lnTo>
                  <a:lnTo>
                    <a:pt x="37" y="4"/>
                  </a:lnTo>
                  <a:lnTo>
                    <a:pt x="67" y="12"/>
                  </a:lnTo>
                  <a:lnTo>
                    <a:pt x="134" y="0"/>
                  </a:lnTo>
                  <a:lnTo>
                    <a:pt x="147" y="31"/>
                  </a:lnTo>
                  <a:lnTo>
                    <a:pt x="197" y="74"/>
                  </a:lnTo>
                  <a:lnTo>
                    <a:pt x="186" y="93"/>
                  </a:lnTo>
                  <a:lnTo>
                    <a:pt x="206" y="135"/>
                  </a:lnTo>
                  <a:lnTo>
                    <a:pt x="186" y="173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5" name="Freeform 228"/>
            <p:cNvSpPr>
              <a:spLocks/>
            </p:cNvSpPr>
            <p:nvPr/>
          </p:nvSpPr>
          <p:spPr bwMode="auto">
            <a:xfrm>
              <a:off x="5847649" y="4024215"/>
              <a:ext cx="55695" cy="61295"/>
            </a:xfrm>
            <a:custGeom>
              <a:avLst/>
              <a:gdLst>
                <a:gd name="T0" fmla="*/ 2147483647 w 119"/>
                <a:gd name="T1" fmla="*/ 2147483647 h 131"/>
                <a:gd name="T2" fmla="*/ 2147483647 w 119"/>
                <a:gd name="T3" fmla="*/ 2147483647 h 131"/>
                <a:gd name="T4" fmla="*/ 2147483647 w 119"/>
                <a:gd name="T5" fmla="*/ 2147483647 h 131"/>
                <a:gd name="T6" fmla="*/ 2147483647 w 119"/>
                <a:gd name="T7" fmla="*/ 2147483647 h 131"/>
                <a:gd name="T8" fmla="*/ 2147483647 w 119"/>
                <a:gd name="T9" fmla="*/ 2147483647 h 131"/>
                <a:gd name="T10" fmla="*/ 2147483647 w 119"/>
                <a:gd name="T11" fmla="*/ 2147483647 h 131"/>
                <a:gd name="T12" fmla="*/ 2147483647 w 119"/>
                <a:gd name="T13" fmla="*/ 2147483647 h 131"/>
                <a:gd name="T14" fmla="*/ 0 w 119"/>
                <a:gd name="T15" fmla="*/ 2147483647 h 131"/>
                <a:gd name="T16" fmla="*/ 2147483647 w 119"/>
                <a:gd name="T17" fmla="*/ 2147483647 h 131"/>
                <a:gd name="T18" fmla="*/ 2147483647 w 119"/>
                <a:gd name="T19" fmla="*/ 0 h 131"/>
                <a:gd name="T20" fmla="*/ 2147483647 w 119"/>
                <a:gd name="T21" fmla="*/ 2147483647 h 131"/>
                <a:gd name="T22" fmla="*/ 2147483647 w 119"/>
                <a:gd name="T23" fmla="*/ 2147483647 h 131"/>
                <a:gd name="T24" fmla="*/ 2147483647 w 119"/>
                <a:gd name="T25" fmla="*/ 214748364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31"/>
                <a:gd name="T41" fmla="*/ 119 w 119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31">
                  <a:moveTo>
                    <a:pt x="71" y="13"/>
                  </a:moveTo>
                  <a:lnTo>
                    <a:pt x="106" y="14"/>
                  </a:lnTo>
                  <a:lnTo>
                    <a:pt x="119" y="27"/>
                  </a:lnTo>
                  <a:lnTo>
                    <a:pt x="107" y="54"/>
                  </a:lnTo>
                  <a:lnTo>
                    <a:pt x="107" y="101"/>
                  </a:lnTo>
                  <a:lnTo>
                    <a:pt x="85" y="123"/>
                  </a:lnTo>
                  <a:lnTo>
                    <a:pt x="13" y="131"/>
                  </a:lnTo>
                  <a:lnTo>
                    <a:pt x="0" y="91"/>
                  </a:lnTo>
                  <a:lnTo>
                    <a:pt x="26" y="16"/>
                  </a:lnTo>
                  <a:lnTo>
                    <a:pt x="51" y="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Freeform 229"/>
            <p:cNvSpPr>
              <a:spLocks/>
            </p:cNvSpPr>
            <p:nvPr/>
          </p:nvSpPr>
          <p:spPr bwMode="auto">
            <a:xfrm>
              <a:off x="5807867" y="3982104"/>
              <a:ext cx="63651" cy="84689"/>
            </a:xfrm>
            <a:custGeom>
              <a:avLst/>
              <a:gdLst>
                <a:gd name="T0" fmla="*/ 2147483647 w 136"/>
                <a:gd name="T1" fmla="*/ 2147483647 h 181"/>
                <a:gd name="T2" fmla="*/ 2147483647 w 136"/>
                <a:gd name="T3" fmla="*/ 2147483647 h 181"/>
                <a:gd name="T4" fmla="*/ 2147483647 w 136"/>
                <a:gd name="T5" fmla="*/ 2147483647 h 181"/>
                <a:gd name="T6" fmla="*/ 2147483647 w 136"/>
                <a:gd name="T7" fmla="*/ 2147483647 h 181"/>
                <a:gd name="T8" fmla="*/ 2147483647 w 136"/>
                <a:gd name="T9" fmla="*/ 2147483647 h 181"/>
                <a:gd name="T10" fmla="*/ 2147483647 w 136"/>
                <a:gd name="T11" fmla="*/ 2147483647 h 181"/>
                <a:gd name="T12" fmla="*/ 2147483647 w 136"/>
                <a:gd name="T13" fmla="*/ 2147483647 h 181"/>
                <a:gd name="T14" fmla="*/ 2147483647 w 136"/>
                <a:gd name="T15" fmla="*/ 2147483647 h 181"/>
                <a:gd name="T16" fmla="*/ 2147483647 w 136"/>
                <a:gd name="T17" fmla="*/ 2147483647 h 181"/>
                <a:gd name="T18" fmla="*/ 0 w 136"/>
                <a:gd name="T19" fmla="*/ 2147483647 h 181"/>
                <a:gd name="T20" fmla="*/ 2147483647 w 136"/>
                <a:gd name="T21" fmla="*/ 0 h 181"/>
                <a:gd name="T22" fmla="*/ 2147483647 w 136"/>
                <a:gd name="T23" fmla="*/ 2147483647 h 181"/>
                <a:gd name="T24" fmla="*/ 2147483647 w 136"/>
                <a:gd name="T25" fmla="*/ 2147483647 h 181"/>
                <a:gd name="T26" fmla="*/ 2147483647 w 136"/>
                <a:gd name="T27" fmla="*/ 2147483647 h 181"/>
                <a:gd name="T28" fmla="*/ 2147483647 w 136"/>
                <a:gd name="T29" fmla="*/ 2147483647 h 181"/>
                <a:gd name="T30" fmla="*/ 2147483647 w 136"/>
                <a:gd name="T31" fmla="*/ 2147483647 h 181"/>
                <a:gd name="T32" fmla="*/ 2147483647 w 136"/>
                <a:gd name="T33" fmla="*/ 2147483647 h 181"/>
                <a:gd name="T34" fmla="*/ 2147483647 w 136"/>
                <a:gd name="T35" fmla="*/ 2147483647 h 181"/>
                <a:gd name="T36" fmla="*/ 2147483647 w 136"/>
                <a:gd name="T37" fmla="*/ 2147483647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81"/>
                <a:gd name="T59" fmla="*/ 136 w 136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81">
                  <a:moveTo>
                    <a:pt x="125" y="56"/>
                  </a:moveTo>
                  <a:lnTo>
                    <a:pt x="122" y="75"/>
                  </a:lnTo>
                  <a:lnTo>
                    <a:pt x="136" y="90"/>
                  </a:lnTo>
                  <a:lnTo>
                    <a:pt x="111" y="106"/>
                  </a:lnTo>
                  <a:lnTo>
                    <a:pt x="85" y="181"/>
                  </a:lnTo>
                  <a:lnTo>
                    <a:pt x="69" y="179"/>
                  </a:lnTo>
                  <a:lnTo>
                    <a:pt x="26" y="114"/>
                  </a:lnTo>
                  <a:lnTo>
                    <a:pt x="21" y="63"/>
                  </a:lnTo>
                  <a:lnTo>
                    <a:pt x="8" y="42"/>
                  </a:lnTo>
                  <a:lnTo>
                    <a:pt x="0" y="10"/>
                  </a:lnTo>
                  <a:lnTo>
                    <a:pt x="32" y="0"/>
                  </a:lnTo>
                  <a:lnTo>
                    <a:pt x="52" y="11"/>
                  </a:lnTo>
                  <a:lnTo>
                    <a:pt x="64" y="7"/>
                  </a:lnTo>
                  <a:lnTo>
                    <a:pt x="101" y="24"/>
                  </a:lnTo>
                  <a:lnTo>
                    <a:pt x="119" y="21"/>
                  </a:lnTo>
                  <a:lnTo>
                    <a:pt x="136" y="48"/>
                  </a:lnTo>
                  <a:lnTo>
                    <a:pt x="125" y="56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7" name="Freeform 230"/>
            <p:cNvSpPr>
              <a:spLocks/>
            </p:cNvSpPr>
            <p:nvPr/>
          </p:nvSpPr>
          <p:spPr bwMode="auto">
            <a:xfrm>
              <a:off x="5822844" y="3961985"/>
              <a:ext cx="81904" cy="42579"/>
            </a:xfrm>
            <a:custGeom>
              <a:avLst/>
              <a:gdLst>
                <a:gd name="T0" fmla="*/ 2147483647 w 175"/>
                <a:gd name="T1" fmla="*/ 0 h 91"/>
                <a:gd name="T2" fmla="*/ 2147483647 w 175"/>
                <a:gd name="T3" fmla="*/ 2147483647 h 91"/>
                <a:gd name="T4" fmla="*/ 2147483647 w 175"/>
                <a:gd name="T5" fmla="*/ 2147483647 h 91"/>
                <a:gd name="T6" fmla="*/ 2147483647 w 175"/>
                <a:gd name="T7" fmla="*/ 2147483647 h 91"/>
                <a:gd name="T8" fmla="*/ 2147483647 w 175"/>
                <a:gd name="T9" fmla="*/ 2147483647 h 91"/>
                <a:gd name="T10" fmla="*/ 2147483647 w 175"/>
                <a:gd name="T11" fmla="*/ 2147483647 h 91"/>
                <a:gd name="T12" fmla="*/ 2147483647 w 175"/>
                <a:gd name="T13" fmla="*/ 2147483647 h 91"/>
                <a:gd name="T14" fmla="*/ 2147483647 w 175"/>
                <a:gd name="T15" fmla="*/ 2147483647 h 91"/>
                <a:gd name="T16" fmla="*/ 2147483647 w 175"/>
                <a:gd name="T17" fmla="*/ 2147483647 h 91"/>
                <a:gd name="T18" fmla="*/ 2147483647 w 175"/>
                <a:gd name="T19" fmla="*/ 2147483647 h 91"/>
                <a:gd name="T20" fmla="*/ 2147483647 w 175"/>
                <a:gd name="T21" fmla="*/ 2147483647 h 91"/>
                <a:gd name="T22" fmla="*/ 2147483647 w 175"/>
                <a:gd name="T23" fmla="*/ 2147483647 h 91"/>
                <a:gd name="T24" fmla="*/ 2147483647 w 175"/>
                <a:gd name="T25" fmla="*/ 2147483647 h 91"/>
                <a:gd name="T26" fmla="*/ 2147483647 w 175"/>
                <a:gd name="T27" fmla="*/ 2147483647 h 91"/>
                <a:gd name="T28" fmla="*/ 2147483647 w 175"/>
                <a:gd name="T29" fmla="*/ 2147483647 h 91"/>
                <a:gd name="T30" fmla="*/ 0 w 175"/>
                <a:gd name="T31" fmla="*/ 2147483647 h 91"/>
                <a:gd name="T32" fmla="*/ 2147483647 w 175"/>
                <a:gd name="T33" fmla="*/ 0 h 91"/>
                <a:gd name="T34" fmla="*/ 2147483647 w 175"/>
                <a:gd name="T35" fmla="*/ 0 h 91"/>
                <a:gd name="T36" fmla="*/ 2147483647 w 175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91"/>
                <a:gd name="T59" fmla="*/ 175 w 175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91">
                  <a:moveTo>
                    <a:pt x="15" y="0"/>
                  </a:moveTo>
                  <a:lnTo>
                    <a:pt x="21" y="18"/>
                  </a:lnTo>
                  <a:lnTo>
                    <a:pt x="50" y="22"/>
                  </a:lnTo>
                  <a:lnTo>
                    <a:pt x="79" y="14"/>
                  </a:lnTo>
                  <a:lnTo>
                    <a:pt x="125" y="22"/>
                  </a:lnTo>
                  <a:lnTo>
                    <a:pt x="175" y="42"/>
                  </a:lnTo>
                  <a:lnTo>
                    <a:pt x="170" y="62"/>
                  </a:lnTo>
                  <a:lnTo>
                    <a:pt x="151" y="80"/>
                  </a:lnTo>
                  <a:lnTo>
                    <a:pt x="133" y="75"/>
                  </a:lnTo>
                  <a:lnTo>
                    <a:pt x="117" y="80"/>
                  </a:lnTo>
                  <a:lnTo>
                    <a:pt x="104" y="91"/>
                  </a:lnTo>
                  <a:lnTo>
                    <a:pt x="87" y="64"/>
                  </a:lnTo>
                  <a:lnTo>
                    <a:pt x="69" y="67"/>
                  </a:lnTo>
                  <a:lnTo>
                    <a:pt x="32" y="50"/>
                  </a:lnTo>
                  <a:lnTo>
                    <a:pt x="20" y="54"/>
                  </a:lnTo>
                  <a:lnTo>
                    <a:pt x="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Freeform 231"/>
            <p:cNvSpPr>
              <a:spLocks/>
            </p:cNvSpPr>
            <p:nvPr/>
          </p:nvSpPr>
          <p:spPr bwMode="auto">
            <a:xfrm>
              <a:off x="5880879" y="4012050"/>
              <a:ext cx="25273" cy="24799"/>
            </a:xfrm>
            <a:custGeom>
              <a:avLst/>
              <a:gdLst>
                <a:gd name="T0" fmla="*/ 2147483647 w 54"/>
                <a:gd name="T1" fmla="*/ 0 h 53"/>
                <a:gd name="T2" fmla="*/ 2147483647 w 54"/>
                <a:gd name="T3" fmla="*/ 2147483647 h 53"/>
                <a:gd name="T4" fmla="*/ 2147483647 w 54"/>
                <a:gd name="T5" fmla="*/ 2147483647 h 53"/>
                <a:gd name="T6" fmla="*/ 2147483647 w 54"/>
                <a:gd name="T7" fmla="*/ 2147483647 h 53"/>
                <a:gd name="T8" fmla="*/ 0 w 54"/>
                <a:gd name="T9" fmla="*/ 2147483647 h 53"/>
                <a:gd name="T10" fmla="*/ 2147483647 w 54"/>
                <a:gd name="T11" fmla="*/ 2147483647 h 53"/>
                <a:gd name="T12" fmla="*/ 2147483647 w 54"/>
                <a:gd name="T13" fmla="*/ 2147483647 h 53"/>
                <a:gd name="T14" fmla="*/ 2147483647 w 54"/>
                <a:gd name="T15" fmla="*/ 2147483647 h 53"/>
                <a:gd name="T16" fmla="*/ 2147483647 w 54"/>
                <a:gd name="T17" fmla="*/ 2147483647 h 53"/>
                <a:gd name="T18" fmla="*/ 2147483647 w 54"/>
                <a:gd name="T19" fmla="*/ 0 h 53"/>
                <a:gd name="T20" fmla="*/ 2147483647 w 54"/>
                <a:gd name="T21" fmla="*/ 0 h 53"/>
                <a:gd name="T22" fmla="*/ 2147483647 w 54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53"/>
                <a:gd name="T38" fmla="*/ 54 w 54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53">
                  <a:moveTo>
                    <a:pt x="35" y="0"/>
                  </a:moveTo>
                  <a:lnTo>
                    <a:pt x="54" y="16"/>
                  </a:lnTo>
                  <a:lnTo>
                    <a:pt x="48" y="53"/>
                  </a:lnTo>
                  <a:lnTo>
                    <a:pt x="35" y="40"/>
                  </a:lnTo>
                  <a:lnTo>
                    <a:pt x="0" y="39"/>
                  </a:lnTo>
                  <a:lnTo>
                    <a:pt x="1" y="13"/>
                  </a:lnTo>
                  <a:lnTo>
                    <a:pt x="11" y="15"/>
                  </a:lnTo>
                  <a:lnTo>
                    <a:pt x="20" y="10"/>
                  </a:lnTo>
                  <a:lnTo>
                    <a:pt x="20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Freeform 232"/>
            <p:cNvSpPr>
              <a:spLocks/>
            </p:cNvSpPr>
            <p:nvPr/>
          </p:nvSpPr>
          <p:spPr bwMode="auto">
            <a:xfrm>
              <a:off x="5877602" y="3990995"/>
              <a:ext cx="28550" cy="28542"/>
            </a:xfrm>
            <a:custGeom>
              <a:avLst/>
              <a:gdLst>
                <a:gd name="T0" fmla="*/ 2147483647 w 61"/>
                <a:gd name="T1" fmla="*/ 2147483647 h 61"/>
                <a:gd name="T2" fmla="*/ 2147483647 w 61"/>
                <a:gd name="T3" fmla="*/ 2147483647 h 61"/>
                <a:gd name="T4" fmla="*/ 2147483647 w 61"/>
                <a:gd name="T5" fmla="*/ 2147483647 h 61"/>
                <a:gd name="T6" fmla="*/ 2147483647 w 61"/>
                <a:gd name="T7" fmla="*/ 2147483647 h 61"/>
                <a:gd name="T8" fmla="*/ 2147483647 w 61"/>
                <a:gd name="T9" fmla="*/ 0 h 61"/>
                <a:gd name="T10" fmla="*/ 2147483647 w 61"/>
                <a:gd name="T11" fmla="*/ 2147483647 h 61"/>
                <a:gd name="T12" fmla="*/ 2147483647 w 61"/>
                <a:gd name="T13" fmla="*/ 2147483647 h 61"/>
                <a:gd name="T14" fmla="*/ 0 w 61"/>
                <a:gd name="T15" fmla="*/ 2147483647 h 61"/>
                <a:gd name="T16" fmla="*/ 2147483647 w 61"/>
                <a:gd name="T17" fmla="*/ 2147483647 h 61"/>
                <a:gd name="T18" fmla="*/ 2147483647 w 61"/>
                <a:gd name="T19" fmla="*/ 2147483647 h 61"/>
                <a:gd name="T20" fmla="*/ 2147483647 w 61"/>
                <a:gd name="T21" fmla="*/ 2147483647 h 61"/>
                <a:gd name="T22" fmla="*/ 2147483647 w 61"/>
                <a:gd name="T23" fmla="*/ 2147483647 h 61"/>
                <a:gd name="T24" fmla="*/ 2147483647 w 61"/>
                <a:gd name="T25" fmla="*/ 2147483647 h 61"/>
                <a:gd name="T26" fmla="*/ 2147483647 w 61"/>
                <a:gd name="T27" fmla="*/ 2147483647 h 61"/>
                <a:gd name="T28" fmla="*/ 2147483647 w 61"/>
                <a:gd name="T29" fmla="*/ 2147483647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61"/>
                <a:gd name="T47" fmla="*/ 61 w 61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61">
                  <a:moveTo>
                    <a:pt x="42" y="45"/>
                  </a:moveTo>
                  <a:lnTo>
                    <a:pt x="61" y="61"/>
                  </a:lnTo>
                  <a:lnTo>
                    <a:pt x="55" y="40"/>
                  </a:lnTo>
                  <a:lnTo>
                    <a:pt x="61" y="24"/>
                  </a:lnTo>
                  <a:lnTo>
                    <a:pt x="53" y="0"/>
                  </a:lnTo>
                  <a:lnTo>
                    <a:pt x="34" y="18"/>
                  </a:lnTo>
                  <a:lnTo>
                    <a:pt x="16" y="13"/>
                  </a:lnTo>
                  <a:lnTo>
                    <a:pt x="0" y="18"/>
                  </a:lnTo>
                  <a:lnTo>
                    <a:pt x="11" y="23"/>
                  </a:lnTo>
                  <a:lnTo>
                    <a:pt x="7" y="32"/>
                  </a:lnTo>
                  <a:lnTo>
                    <a:pt x="24" y="32"/>
                  </a:lnTo>
                  <a:lnTo>
                    <a:pt x="27" y="47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Freeform 236"/>
            <p:cNvSpPr>
              <a:spLocks/>
            </p:cNvSpPr>
            <p:nvPr/>
          </p:nvSpPr>
          <p:spPr bwMode="auto">
            <a:xfrm>
              <a:off x="5864966" y="3999417"/>
              <a:ext cx="17785" cy="30881"/>
            </a:xfrm>
            <a:custGeom>
              <a:avLst/>
              <a:gdLst>
                <a:gd name="T0" fmla="*/ 2147483647 w 38"/>
                <a:gd name="T1" fmla="*/ 0 h 66"/>
                <a:gd name="T2" fmla="*/ 2147483647 w 38"/>
                <a:gd name="T3" fmla="*/ 2147483647 h 66"/>
                <a:gd name="T4" fmla="*/ 2147483647 w 38"/>
                <a:gd name="T5" fmla="*/ 2147483647 h 66"/>
                <a:gd name="T6" fmla="*/ 2147483647 w 38"/>
                <a:gd name="T7" fmla="*/ 2147483647 h 66"/>
                <a:gd name="T8" fmla="*/ 2147483647 w 38"/>
                <a:gd name="T9" fmla="*/ 2147483647 h 66"/>
                <a:gd name="T10" fmla="*/ 2147483647 w 38"/>
                <a:gd name="T11" fmla="*/ 2147483647 h 66"/>
                <a:gd name="T12" fmla="*/ 2147483647 w 38"/>
                <a:gd name="T13" fmla="*/ 2147483647 h 66"/>
                <a:gd name="T14" fmla="*/ 0 w 38"/>
                <a:gd name="T15" fmla="*/ 2147483647 h 66"/>
                <a:gd name="T16" fmla="*/ 2147483647 w 38"/>
                <a:gd name="T17" fmla="*/ 2147483647 h 66"/>
                <a:gd name="T18" fmla="*/ 2147483647 w 38"/>
                <a:gd name="T19" fmla="*/ 2147483647 h 66"/>
                <a:gd name="T20" fmla="*/ 2147483647 w 38"/>
                <a:gd name="T21" fmla="*/ 0 h 66"/>
                <a:gd name="T22" fmla="*/ 2147483647 w 38"/>
                <a:gd name="T23" fmla="*/ 0 h 66"/>
                <a:gd name="T24" fmla="*/ 2147483647 w 38"/>
                <a:gd name="T25" fmla="*/ 0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6"/>
                <a:gd name="T41" fmla="*/ 38 w 38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6">
                  <a:moveTo>
                    <a:pt x="27" y="0"/>
                  </a:moveTo>
                  <a:lnTo>
                    <a:pt x="38" y="5"/>
                  </a:lnTo>
                  <a:lnTo>
                    <a:pt x="34" y="14"/>
                  </a:lnTo>
                  <a:lnTo>
                    <a:pt x="16" y="30"/>
                  </a:lnTo>
                  <a:lnTo>
                    <a:pt x="35" y="40"/>
                  </a:lnTo>
                  <a:lnTo>
                    <a:pt x="34" y="66"/>
                  </a:lnTo>
                  <a:lnTo>
                    <a:pt x="14" y="53"/>
                  </a:lnTo>
                  <a:lnTo>
                    <a:pt x="0" y="38"/>
                  </a:lnTo>
                  <a:lnTo>
                    <a:pt x="3" y="19"/>
                  </a:lnTo>
                  <a:lnTo>
                    <a:pt x="1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0849D"/>
            </a:solidFill>
            <a:ln w="9525" cap="flat">
              <a:solidFill>
                <a:srgbClr val="70849D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7" name="Rectangle 456"/>
          <p:cNvSpPr/>
          <p:nvPr/>
        </p:nvSpPr>
        <p:spPr>
          <a:xfrm>
            <a:off x="6310992" y="1814611"/>
            <a:ext cx="2808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97</a:t>
            </a:r>
          </a:p>
          <a:p>
            <a:r>
              <a:rPr lang="fr-FR" dirty="0">
                <a:solidFill>
                  <a:srgbClr val="12304B"/>
                </a:solidFill>
              </a:rPr>
              <a:t>OVV à </a:t>
            </a:r>
            <a:r>
              <a:rPr lang="fr-FR" dirty="0" smtClean="0">
                <a:solidFill>
                  <a:srgbClr val="12304B"/>
                </a:solidFill>
              </a:rPr>
              <a:t>Paris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-3 </a:t>
            </a:r>
            <a:r>
              <a:rPr lang="fr-FR" dirty="0" smtClean="0">
                <a:solidFill>
                  <a:srgbClr val="12304B"/>
                </a:solidFill>
              </a:rPr>
              <a:t>par rapport à 2013</a:t>
            </a:r>
            <a:endParaRPr lang="fr-FR" dirty="0">
              <a:solidFill>
                <a:srgbClr val="12304B"/>
              </a:solidFill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6310992" y="3113154"/>
            <a:ext cx="2808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35</a:t>
            </a:r>
          </a:p>
          <a:p>
            <a:r>
              <a:rPr lang="fr-FR" dirty="0">
                <a:solidFill>
                  <a:srgbClr val="12304B"/>
                </a:solidFill>
              </a:rPr>
              <a:t>OVV </a:t>
            </a:r>
            <a:r>
              <a:rPr lang="fr-FR" dirty="0" smtClean="0">
                <a:solidFill>
                  <a:srgbClr val="12304B"/>
                </a:solidFill>
              </a:rPr>
              <a:t>en Ile de France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-4 </a:t>
            </a:r>
            <a:r>
              <a:rPr lang="fr-FR" dirty="0" smtClean="0">
                <a:solidFill>
                  <a:srgbClr val="12304B"/>
                </a:solidFill>
              </a:rPr>
              <a:t>par rapport à 2013</a:t>
            </a:r>
            <a:endParaRPr lang="fr-FR" dirty="0">
              <a:solidFill>
                <a:srgbClr val="12304B"/>
              </a:solidFill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6310992" y="4628656"/>
            <a:ext cx="28085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276</a:t>
            </a:r>
          </a:p>
          <a:p>
            <a:r>
              <a:rPr lang="fr-FR" dirty="0" smtClean="0">
                <a:solidFill>
                  <a:srgbClr val="12304B"/>
                </a:solidFill>
              </a:rPr>
              <a:t>OVV dans les autres régions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+1 </a:t>
            </a:r>
            <a:r>
              <a:rPr lang="fr-FR" dirty="0" smtClean="0">
                <a:solidFill>
                  <a:srgbClr val="12304B"/>
                </a:solidFill>
              </a:rPr>
              <a:t>par rapport à 2013</a:t>
            </a:r>
            <a:endParaRPr lang="fr-FR" dirty="0">
              <a:solidFill>
                <a:srgbClr val="123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2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L’emploi salarié chez les opérateurs de ventes volontaires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Marché des ventes volontaires - Résultats de </a:t>
            </a:r>
            <a:r>
              <a:rPr lang="fr-FR" dirty="0" smtClean="0">
                <a:solidFill>
                  <a:srgbClr val="898989"/>
                </a:solidFill>
              </a:rPr>
              <a:t>l'enquête</a:t>
            </a:r>
            <a:r>
              <a:rPr lang="fr-FR" dirty="0" smtClean="0"/>
              <a:t> 2014</a:t>
            </a:r>
            <a:endParaRPr lang="fr-FR" dirty="0"/>
          </a:p>
        </p:txBody>
      </p:sp>
      <p:graphicFrame>
        <p:nvGraphicFramePr>
          <p:cNvPr id="157" name="Obje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44915"/>
              </p:ext>
            </p:extLst>
          </p:nvPr>
        </p:nvGraphicFramePr>
        <p:xfrm>
          <a:off x="412750" y="1373188"/>
          <a:ext cx="3962400" cy="4314825"/>
        </p:xfrm>
        <a:graphic>
          <a:graphicData uri="http://schemas.openxmlformats.org/presentationml/2006/ole">
            <p:oleObj spid="_x0000_s3258" name="Worksheet" r:id="rId4" imgW="5295900" imgH="5765800" progId="Excel.Sheet.12">
              <p:link updateAutomatic="1"/>
            </p:oleObj>
          </a:graphicData>
        </a:graphic>
      </p:graphicFrame>
      <p:sp>
        <p:nvSpPr>
          <p:cNvPr id="158" name="Rectangle 157"/>
          <p:cNvSpPr/>
          <p:nvPr/>
        </p:nvSpPr>
        <p:spPr>
          <a:xfrm>
            <a:off x="609518" y="1049904"/>
            <a:ext cx="357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Nombre de salariés</a:t>
            </a:r>
          </a:p>
          <a:p>
            <a:pPr algn="ctr"/>
            <a:r>
              <a:rPr lang="fr-FR" dirty="0" smtClean="0">
                <a:solidFill>
                  <a:srgbClr val="898989"/>
                </a:solidFill>
              </a:rPr>
              <a:t>entre 2009 et 2014</a:t>
            </a:r>
            <a:endParaRPr lang="fr-FR" dirty="0">
              <a:solidFill>
                <a:srgbClr val="898989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725577"/>
              </p:ext>
            </p:extLst>
          </p:nvPr>
        </p:nvGraphicFramePr>
        <p:xfrm>
          <a:off x="4637812" y="1606586"/>
          <a:ext cx="4377678" cy="3116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2733"/>
                <a:gridCol w="880907"/>
                <a:gridCol w="880038"/>
                <a:gridCol w="504000"/>
                <a:gridCol w="504000"/>
                <a:gridCol w="756000"/>
              </a:tblGrid>
              <a:tr h="186068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Evolution en effectif vs. 2013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</a:tr>
              <a:tr h="186068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Effectif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70849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282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CDI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Commissaires priseurs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plein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249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+31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Autres salariés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Temps plein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1356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5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CDD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Commissaires priseurs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plein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Temps partiel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Autres salariés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Temps plein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78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+9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5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Stagiaires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plein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70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Temps partiel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95">
                <a:tc>
                  <a:txBody>
                    <a:bodyPr/>
                    <a:lstStyle/>
                    <a:p>
                      <a:pPr algn="l" fontAlgn="ctr"/>
                      <a:endParaRPr lang="fr-FR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0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Intérimaires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221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-31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9" name="Rectangle 158"/>
          <p:cNvSpPr/>
          <p:nvPr/>
        </p:nvSpPr>
        <p:spPr>
          <a:xfrm>
            <a:off x="3445252" y="1755271"/>
            <a:ext cx="94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rgbClr val="A30B3B"/>
                </a:solidFill>
              </a:rPr>
              <a:t>-0,5%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4637890" y="1049904"/>
            <a:ext cx="43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898989"/>
                </a:solidFill>
              </a:rPr>
              <a:t>Ventilation de l’emploi en 2014 par type de contrat*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05150" y="5609803"/>
            <a:ext cx="4377600" cy="74654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75000"/>
                  </a:schemeClr>
                </a:solidFill>
              </a:rPr>
              <a:t>(*) Il s’agit ici de la présentation du nombre de contrats salariés et non de l’effectif des salariés titulaires de ces contrats (un même salarié peut posséder plusieurs contrats avec différentes sociétés).</a:t>
            </a:r>
            <a:endParaRPr lang="fr-F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622834"/>
              </p:ext>
            </p:extLst>
          </p:nvPr>
        </p:nvGraphicFramePr>
        <p:xfrm>
          <a:off x="4637889" y="4822995"/>
          <a:ext cx="4377600" cy="1343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639"/>
                <a:gridCol w="875296"/>
                <a:gridCol w="807555"/>
                <a:gridCol w="807555"/>
                <a:gridCol w="807555"/>
              </a:tblGrid>
              <a:tr h="381000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Tranche d'adjudication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d'OVV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Effectif salariés</a:t>
                      </a:r>
                      <a:b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(hors stagiaires et intérimaires)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49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&gt; 50M 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410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443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10-50M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349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22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371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1-10M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193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865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55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920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&lt; 1M 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179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330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355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84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80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Résultats de l’enquête </a:t>
            </a:r>
            <a:r>
              <a:rPr lang="fr-FR" sz="2000" dirty="0" smtClean="0"/>
              <a:t>annuelle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Titre 5"/>
          <p:cNvSpPr txBox="1">
            <a:spLocks/>
          </p:cNvSpPr>
          <p:nvPr/>
        </p:nvSpPr>
        <p:spPr>
          <a:xfrm>
            <a:off x="404260" y="2004320"/>
            <a:ext cx="8392267" cy="540000"/>
          </a:xfrm>
          <a:prstGeom prst="rect">
            <a:avLst/>
          </a:prstGeom>
          <a:solidFill>
            <a:srgbClr val="26334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404262" y="1333214"/>
            <a:ext cx="8392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898989"/>
                </a:solidFill>
              </a:rPr>
              <a:t>Les opérateurs de ventes volontaires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1"/>
                </a:solidFill>
              </a:rPr>
              <a:t>Le marché national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Art &amp; Objets de collection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Véhicules d’occasion &amp; Matériel industriel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 secteur « Chevaux »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de gré à gré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Les ventes électroniques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898989"/>
                </a:solidFill>
              </a:rPr>
              <a:t>L’internationalisation des ventes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5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trois secteurs clés du marché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580824" y="1318389"/>
            <a:ext cx="7982352" cy="4344540"/>
            <a:chOff x="580824" y="1318389"/>
            <a:chExt cx="7982352" cy="4344540"/>
          </a:xfrm>
        </p:grpSpPr>
        <p:sp>
          <p:nvSpPr>
            <p:cNvPr id="5" name="Rectangle 4"/>
            <p:cNvSpPr/>
            <p:nvPr/>
          </p:nvSpPr>
          <p:spPr>
            <a:xfrm>
              <a:off x="580824" y="3193225"/>
              <a:ext cx="1970352" cy="1135126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Art &amp; Objets de collection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92824" y="3193225"/>
              <a:ext cx="1970352" cy="1135126"/>
            </a:xfrm>
            <a:prstGeom prst="rect">
              <a:avLst/>
            </a:prstGeom>
            <a:solidFill>
              <a:srgbClr val="00ADE6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VO &amp; matériel industriel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6824" y="3193225"/>
              <a:ext cx="1970352" cy="1135126"/>
            </a:xfrm>
            <a:prstGeom prst="rect">
              <a:avLst/>
            </a:prstGeom>
            <a:solidFill>
              <a:srgbClr val="2ABB9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Chevaux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0824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Art &amp; Antiquités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9725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Joaillerie &amp; Orfèvrerie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8626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Objets de collection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87527" y="5093209"/>
              <a:ext cx="936000" cy="563369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Vins &amp; Alcools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56428" y="5093209"/>
              <a:ext cx="936000" cy="563370"/>
            </a:xfrm>
            <a:prstGeom prst="rect">
              <a:avLst/>
            </a:prstGeom>
            <a:solidFill>
              <a:srgbClr val="A95EA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Ventes courantes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09618" y="5099559"/>
              <a:ext cx="936000" cy="563370"/>
            </a:xfrm>
            <a:prstGeom prst="rect">
              <a:avLst/>
            </a:prstGeom>
            <a:solidFill>
              <a:srgbClr val="1CA3DD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Véhicules d’Occasion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79350" y="5099559"/>
              <a:ext cx="936000" cy="563370"/>
            </a:xfrm>
            <a:prstGeom prst="rect">
              <a:avLst/>
            </a:prstGeom>
            <a:solidFill>
              <a:srgbClr val="1CA3DD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Matériel Industriel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3512" y="1318389"/>
              <a:ext cx="3236976" cy="1135126"/>
            </a:xfrm>
            <a:prstGeom prst="rect">
              <a:avLst/>
            </a:prstGeom>
            <a:solidFill>
              <a:srgbClr val="26334C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fr-FR" sz="2400" dirty="0" smtClean="0">
                  <a:solidFill>
                    <a:schemeClr val="bg1"/>
                  </a:solidFill>
                </a:rPr>
                <a:t>Ventes aux enchères publiques volontaires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Connecteur droit 17"/>
            <p:cNvCxnSpPr>
              <a:stCxn id="17" idx="2"/>
              <a:endCxn id="8" idx="0"/>
            </p:cNvCxnSpPr>
            <p:nvPr/>
          </p:nvCxnSpPr>
          <p:spPr>
            <a:xfrm>
              <a:off x="4572000" y="2453515"/>
              <a:ext cx="0" cy="739710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en angle 19"/>
            <p:cNvCxnSpPr>
              <a:stCxn id="7" idx="0"/>
              <a:endCxn id="5" idx="0"/>
            </p:cNvCxnSpPr>
            <p:nvPr/>
          </p:nvCxnSpPr>
          <p:spPr>
            <a:xfrm rot="16200000" flipV="1">
              <a:off x="4572000" y="187225"/>
              <a:ext cx="12700" cy="6012000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en angle 26"/>
            <p:cNvCxnSpPr>
              <a:stCxn id="9" idx="0"/>
              <a:endCxn id="13" idx="0"/>
            </p:cNvCxnSpPr>
            <p:nvPr/>
          </p:nvCxnSpPr>
          <p:spPr>
            <a:xfrm rot="5400000" flipH="1" flipV="1">
              <a:off x="2986626" y="3155407"/>
              <a:ext cx="12700" cy="3875604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14" idx="0"/>
              <a:endCxn id="15" idx="0"/>
            </p:cNvCxnSpPr>
            <p:nvPr/>
          </p:nvCxnSpPr>
          <p:spPr>
            <a:xfrm rot="5400000" flipH="1" flipV="1">
              <a:off x="7562484" y="4614693"/>
              <a:ext cx="12700" cy="969732"/>
            </a:xfrm>
            <a:prstGeom prst="bentConnector3">
              <a:avLst>
                <a:gd name="adj1" fmla="val 1800000"/>
              </a:avLst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>
              <a:stCxn id="7" idx="2"/>
            </p:cNvCxnSpPr>
            <p:nvPr/>
          </p:nvCxnSpPr>
          <p:spPr>
            <a:xfrm>
              <a:off x="7578000" y="4328350"/>
              <a:ext cx="519" cy="540000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1565741" y="4328350"/>
              <a:ext cx="519" cy="540000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>
              <a:endCxn id="10" idx="0"/>
            </p:cNvCxnSpPr>
            <p:nvPr/>
          </p:nvCxnSpPr>
          <p:spPr>
            <a:xfrm>
              <a:off x="2017466" y="4868350"/>
              <a:ext cx="259" cy="224859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3955398" y="4868350"/>
              <a:ext cx="259" cy="224859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2986497" y="4868350"/>
              <a:ext cx="259" cy="224859"/>
            </a:xfrm>
            <a:prstGeom prst="line">
              <a:avLst/>
            </a:prstGeom>
            <a:ln>
              <a:solidFill>
                <a:srgbClr val="2633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17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197483"/>
              </p:ext>
            </p:extLst>
          </p:nvPr>
        </p:nvGraphicFramePr>
        <p:xfrm>
          <a:off x="615950" y="1989138"/>
          <a:ext cx="7915275" cy="4305300"/>
        </p:xfrm>
        <a:graphic>
          <a:graphicData uri="http://schemas.openxmlformats.org/presentationml/2006/ole">
            <p:oleObj spid="_x0000_s4271" name="Worksheet" r:id="rId4" imgW="7915320" imgH="4305240" progId="Excel.Sheet.12">
              <p:link updateAutomatic="1"/>
            </p:oleObj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Montant total adjugé en France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4261" y="942173"/>
            <a:ext cx="8331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solidFill>
                  <a:srgbClr val="A30B3B"/>
                </a:solidFill>
              </a:rPr>
              <a:t>+2,2%</a:t>
            </a:r>
            <a:r>
              <a:rPr lang="fr-FR" dirty="0" smtClean="0">
                <a:solidFill>
                  <a:srgbClr val="898989"/>
                </a:solidFill>
              </a:rPr>
              <a:t> en 2014, </a:t>
            </a:r>
            <a:r>
              <a:rPr lang="fr-FR" sz="2800" i="1" dirty="0" smtClean="0">
                <a:solidFill>
                  <a:srgbClr val="A30B3B"/>
                </a:solidFill>
              </a:rPr>
              <a:t>+3,4% </a:t>
            </a:r>
            <a:r>
              <a:rPr lang="fr-FR" dirty="0">
                <a:solidFill>
                  <a:srgbClr val="898989"/>
                </a:solidFill>
              </a:rPr>
              <a:t>par an en moyenne </a:t>
            </a:r>
            <a:r>
              <a:rPr lang="fr-FR" dirty="0" smtClean="0">
                <a:solidFill>
                  <a:srgbClr val="898989"/>
                </a:solidFill>
              </a:rPr>
              <a:t>depuis 2003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363" y="271398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(en millions d’€)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64408" y="1443576"/>
            <a:ext cx="5471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i="1" dirty="0" smtClean="0">
                <a:solidFill>
                  <a:srgbClr val="A30B3B"/>
                </a:solidFill>
              </a:rPr>
              <a:t>2,5 milliards d’euros</a:t>
            </a:r>
            <a:endParaRPr lang="fr-FR" dirty="0" smtClean="0">
              <a:solidFill>
                <a:srgbClr val="898989"/>
              </a:solidFill>
            </a:endParaRP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Une progression notable</a:t>
            </a:r>
          </a:p>
          <a:p>
            <a:pPr algn="r"/>
            <a:r>
              <a:rPr lang="fr-FR" dirty="0" smtClean="0">
                <a:solidFill>
                  <a:srgbClr val="898989"/>
                </a:solidFill>
              </a:rPr>
              <a:t>mais inférieure à la moyenne des 11 dernières années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7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Classement des 20 premiers opérateurs de vente en 2014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A236-7529-4F0E-9E7D-E2ED7F326A2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Marché des ventes volontaires - Résultats de l'enquête 2014</a:t>
            </a: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26000" y="1520192"/>
            <a:ext cx="2880000" cy="255206"/>
          </a:xfrm>
          <a:prstGeom prst="rect">
            <a:avLst/>
          </a:prstGeom>
          <a:solidFill>
            <a:srgbClr val="A95EA5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Art &amp; Objets de collection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2000" y="1520192"/>
            <a:ext cx="2880000" cy="255206"/>
          </a:xfrm>
          <a:prstGeom prst="rect">
            <a:avLst/>
          </a:prstGeom>
          <a:solidFill>
            <a:srgbClr val="00ADE6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VO &amp; matériel industriel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8000" y="1520192"/>
            <a:ext cx="2880000" cy="255206"/>
          </a:xfrm>
          <a:prstGeom prst="rect">
            <a:avLst/>
          </a:prstGeom>
          <a:solidFill>
            <a:srgbClr val="2ABB9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Chevaux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134756"/>
              </p:ext>
            </p:extLst>
          </p:nvPr>
        </p:nvGraphicFramePr>
        <p:xfrm>
          <a:off x="6795015" y="4425805"/>
          <a:ext cx="2533650" cy="1247775"/>
        </p:xfrm>
        <a:graphic>
          <a:graphicData uri="http://schemas.openxmlformats.org/presentationml/2006/ole">
            <p:oleObj spid="_x0000_s5614" name="Worksheet" r:id="rId4" imgW="3390900" imgH="1676400" progId="Excel.Sheet.12">
              <p:link updateAutomatic="1"/>
            </p:oleObj>
          </a:graphicData>
        </a:graphic>
      </p:graphicFrame>
      <p:sp>
        <p:nvSpPr>
          <p:cNvPr id="41" name="Rectangle 40"/>
          <p:cNvSpPr/>
          <p:nvPr/>
        </p:nvSpPr>
        <p:spPr>
          <a:xfrm>
            <a:off x="7021890" y="1749644"/>
            <a:ext cx="21221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898989"/>
                </a:solidFill>
              </a:rPr>
              <a:t>Ventilation sectorielle des montants adjugés par les 20 premières sociétés</a:t>
            </a:r>
            <a:endParaRPr lang="fr-FR" sz="1400" dirty="0"/>
          </a:p>
        </p:txBody>
      </p:sp>
      <p:sp>
        <p:nvSpPr>
          <p:cNvPr id="43" name="Rectangle 42"/>
          <p:cNvSpPr/>
          <p:nvPr/>
        </p:nvSpPr>
        <p:spPr>
          <a:xfrm>
            <a:off x="404261" y="854126"/>
            <a:ext cx="849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898989"/>
                </a:solidFill>
              </a:rPr>
              <a:t>L’évolution du Top 20 est portée par la croissance des très gros opérateurs, principalement ceux du secteur </a:t>
            </a:r>
            <a:r>
              <a:rPr lang="fr-FR" dirty="0" smtClean="0">
                <a:solidFill>
                  <a:srgbClr val="00ADE6"/>
                </a:solidFill>
              </a:rPr>
              <a:t>Véhicules d’occasion &amp; Matériel industriel</a:t>
            </a:r>
            <a:r>
              <a:rPr lang="fr-FR" dirty="0" smtClean="0">
                <a:solidFill>
                  <a:srgbClr val="898989"/>
                </a:solidFill>
              </a:rPr>
              <a:t>.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35469" y="24352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898989"/>
                </a:solidFill>
              </a:rPr>
              <a:t>2014</a:t>
            </a:r>
            <a:endParaRPr lang="fr-FR" b="1" dirty="0"/>
          </a:p>
        </p:txBody>
      </p:sp>
      <p:sp>
        <p:nvSpPr>
          <p:cNvPr id="45" name="Rectangle 44"/>
          <p:cNvSpPr/>
          <p:nvPr/>
        </p:nvSpPr>
        <p:spPr>
          <a:xfrm>
            <a:off x="7735469" y="425276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898989"/>
                </a:solidFill>
              </a:rPr>
              <a:t>2013</a:t>
            </a:r>
            <a:endParaRPr lang="fr-FR" b="1" dirty="0"/>
          </a:p>
        </p:txBody>
      </p:sp>
      <p:sp>
        <p:nvSpPr>
          <p:cNvPr id="46" name="Rectangle 45"/>
          <p:cNvSpPr/>
          <p:nvPr/>
        </p:nvSpPr>
        <p:spPr>
          <a:xfrm>
            <a:off x="6953069" y="5727927"/>
            <a:ext cx="21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rgbClr val="898989"/>
                </a:solidFill>
              </a:rPr>
              <a:t>(*) Ce montant correspond au total des montants adjugés des 20 premiers opérateurs en 2013</a:t>
            </a:r>
            <a:endParaRPr lang="fr-FR" sz="1200" dirty="0"/>
          </a:p>
        </p:txBody>
      </p:sp>
      <p:sp>
        <p:nvSpPr>
          <p:cNvPr id="47" name="Rectangle 46"/>
          <p:cNvSpPr/>
          <p:nvPr/>
        </p:nvSpPr>
        <p:spPr>
          <a:xfrm>
            <a:off x="333121" y="6097259"/>
            <a:ext cx="5115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898989"/>
                </a:solidFill>
              </a:rPr>
              <a:t>Classement des produits des ventes hors frais, tous secteurs confondus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166428"/>
              </p:ext>
            </p:extLst>
          </p:nvPr>
        </p:nvGraphicFramePr>
        <p:xfrm>
          <a:off x="113840" y="1825845"/>
          <a:ext cx="6657874" cy="4331719"/>
        </p:xfrm>
        <a:graphic>
          <a:graphicData uri="http://schemas.openxmlformats.org/presentationml/2006/ole">
            <p:oleObj spid="_x0000_s5615" name="Worksheet" r:id="rId5" imgW="11353800" imgH="7391400" progId="Excel.Sheet.12">
              <p:link updateAutomatic="1"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3960929"/>
              </p:ext>
            </p:extLst>
          </p:nvPr>
        </p:nvGraphicFramePr>
        <p:xfrm>
          <a:off x="7273925" y="2695575"/>
          <a:ext cx="1625600" cy="1625600"/>
        </p:xfrm>
        <a:graphic>
          <a:graphicData uri="http://schemas.openxmlformats.org/presentationml/2006/ole">
            <p:oleObj spid="_x0000_s5616" name="Worksheet" r:id="rId6" imgW="3365500" imgH="33655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21277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2479</Words>
  <Application>Microsoft Macintosh PowerPoint</Application>
  <PresentationFormat>Présentation à l'écran (4:3)</PresentationFormat>
  <Paragraphs>596</Paragraphs>
  <Slides>34</Slides>
  <Notes>33</Notes>
  <HiddenSlides>0</HiddenSlides>
  <MMClips>0</MMClips>
  <ScaleCrop>false</ScaleCrop>
  <HeadingPairs>
    <vt:vector size="8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75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111" baseType="lpstr">
      <vt:lpstr>Thème Office</vt:lpstr>
      <vt:lpstr>\\FR-forlan\General\Production\Conseil des Ventes\4. Fichiers historiques\2. Visuels-tableaux-rapport CVV\1. France\FRANCE_VISUELS_CHAP 3_RAPPv3.4.xlsx!1-1 NB OVV![FRANCE_VISUELS_CHAP 3_RAPPv3.4.xlsx]1-1 NB OVV Graphique 1</vt:lpstr>
      <vt:lpstr>\\FR-forlan\General\Production\Conseil des Ventes\6. Contenus Graphiques 2015\1. France\3. Graphiques\FRANCE_VISUELS_CHAP 2 bilan eco.xlsx!OVV par régions![FRANCE_VISUELS_CHAP 2 bilan eco.xlsx]OVV par régions Graphique 1</vt:lpstr>
      <vt:lpstr>\\FR-forlan\General\Production\Conseil des Ventes\6. Contenus Graphiques 2015\1. France\3. Graphiques\FRANCE_VISUELS_CHAP 2 bilan eco.xlsx!Emploi![FRANCE_VISUELS_CHAP 2 bilan eco.xlsx]Emploi Graphique 2</vt:lpstr>
      <vt:lpstr>\\FR-forlan\General\Production\Conseil des Ventes\6. Contenus Graphiques 2015\1. France\3. Graphiques\FRANCE_VISUELS_CHAP 2 bilan eco.xlsx!2-1 EVOL MT VAE CORR![FRANCE_VISUELS_CHAP 2 bilan eco.xlsx]2-1 EVOL MT VAE CORR Graphique 1</vt:lpstr>
      <vt:lpstr>\\FR-forlan\General\Production\Conseil des Ventes\6. Contenus Graphiques 2015\1. France\3. Graphiques\FRANCE_VISUELS_CHAP 2 bilan eco.xlsx!2-8 VENTIL DES MT ADJ TOP 20 ![FRANCE_VISUELS_CHAP 2 bilan eco.xlsx]2-8 VENTIL DES MT ADJ TOP 20  Graphique 5</vt:lpstr>
      <vt:lpstr>\\FR-forlan\General\Production\Conseil des Ventes\6. Contenus Graphiques 2015\1. France\3. Graphiques\FRANCE_VISUELS_CHAP 2 bilan eco.xlsx!2-7 TOP 20 GENERAL CORR!L7C1:L30C7</vt:lpstr>
      <vt:lpstr>\\FR-forlan\General\Production\Conseil des Ventes\6. Contenus Graphiques 2015\1. France\3. Graphiques\FRANCE_VISUELS_CHAP 2 bilan eco.xlsx!2-8 VENTIL DES MT ADJ TOP 2 cor![FRANCE_VISUELS_CHAP 2 bilan eco.xlsx]2-8 VENTIL DES MT ADJ TOP 2 cor Graphique 2</vt:lpstr>
      <vt:lpstr>\\FR-forlan\General\Production\Conseil des Ventes\6. Contenus Graphiques 2015\1. France\3. Graphiques\FRANCE_VISUELS_CHAP 2 bilan eco.xlsx!2-5 VENTIL MA PAR REGION  Corr!L4C1:L27C5</vt:lpstr>
      <vt:lpstr>\\FR-forlan\General\Production\Conseil des Ventes\6. Contenus Graphiques 2015\1. France\3. Graphiques\FRANCE_VISUELS_CHAP 2 bilan eco.xlsx!Répartition des secteurs![FRANCE_VISUELS_CHAP 2 bilan eco.xlsx]Répartition des secteurs Graphique 1</vt:lpstr>
      <vt:lpstr>\\FR-forlan\General\Production\Conseil des Ventes\6. Contenus Graphiques 2015\1. France\3. Graphiques\FRANCE_VISUELS_CHAP 2 bilan eco.xlsx!Répartition des secteurs![FRANCE_VISUELS_CHAP 2 bilan eco.xlsx]Répartition des secteurs Graphique 2</vt:lpstr>
      <vt:lpstr>\\FR-forlan\General\Production\Conseil des Ventes\6. Contenus Graphiques 2015\1. France\3. Graphiques\FRANCE_VISUELS_CHAP 2 bilan eco.xlsx!Répartition des secteurs![FRANCE_VISUELS_CHAP 2 bilan eco.xlsx]Répartition des secteurs Graphique 3</vt:lpstr>
      <vt:lpstr>\\FR-forlan\General\Production\Conseil des Ventes\6. Contenus Graphiques 2015\1. France\3. Graphiques\FRANCE_VISUELS_CHAP 2 bilan eco.xlsx!2-6 VENTIL  NB OVV PAR TYP SOC![FRANCE_VISUELS_CHAP 2 bilan eco.xlsx]2-6 VENTIL  NB OVV PAR TYP SOC Graphique 2</vt:lpstr>
      <vt:lpstr>\\FR-forlan\General\Production\Conseil des Ventes\6. Contenus Graphiques 2015\1. France\3. Graphiques\FRANCE_VISUELS_CHAP 2 bilan eco.xlsx!2-6 VENTIL  NB OVV PAR TYP SOC![FRANCE_VISUELS_CHAP 2 bilan eco.xlsx]2-6 VENTIL  NB OVV PAR TYP SOC Graphique 4</vt:lpstr>
      <vt:lpstr>\\FR-forlan\General\Production\Conseil des Ventes\6. Contenus Graphiques 2015\1. France\3. Graphiques\FRANCE_VISUELS_CHAP 2 bilan eco.xlsx!3-1 EVOL MA AO![FRANCE_VISUELS_CHAP 2 bilan eco.xlsx]3-1 EVOL MA AO Graphique 1</vt:lpstr>
      <vt:lpstr>\\FR-forlan\General\Production\Conseil des Ventes\6. Contenus Graphiques 2015\1. France\3. Graphiques\FRANCE_VISUELS_CHAP 2 bilan eco.xlsx!Top 20 par secteur Corrigé v2!L3C2:L26C8</vt:lpstr>
      <vt:lpstr>\\FR-forlan\General\Production\Conseil des Ventes\6. Contenus Graphiques 2015\1. France\3. Graphiques\FRANCE_VISUELS_CHAP 2 bilan eco.xlsx!Régions par secteur _Détail![FRANCE_VISUELS_CHAP 2 bilan eco.xlsx]Régions par secteur _Détail Graphique 22</vt:lpstr>
      <vt:lpstr>\\FR-forlan\General\Production\Conseil des Ventes\6. Contenus Graphiques 2015\1. France\3. Graphiques\FRANCE_VISUELS_CHAP 2 bilan eco.xlsx!Régions par secteur _Détail![FRANCE_VISUELS_CHAP 2 bilan eco.xlsx]Régions par secteur _Détail Graphique 23</vt:lpstr>
      <vt:lpstr>\\FR-forlan\General\Production\Conseil des Ventes\6. Contenus Graphiques 2015\1. France\3. Graphiques\FRANCE_VISUELS_CHAP 2 bilan eco.xlsx!Régions par secteur _Détail![FRANCE_VISUELS_CHAP 2 bilan eco.xlsx]Régions par secteur _Détail Graphique 24</vt:lpstr>
      <vt:lpstr>\\FR-forlan\General\Production\Conseil des Ventes\6. Contenus Graphiques 2015\1. France\3. Graphiques\FRANCE_VISUELS_CHAP 2 bilan eco.xlsx!Régions par secteur _Détail![FRANCE_VISUELS_CHAP 2 bilan eco.xlsx]Régions par secteur _Détail Graphique 26</vt:lpstr>
      <vt:lpstr>\\FR-forlan\General\Production\Conseil des Ventes\6. Contenus Graphiques 2015\1. France\3. Graphiques\FRANCE_VISUELS_CHAP 2 bilan eco.xlsx!Régions par secteur _Détail![FRANCE_VISUELS_CHAP 2 bilan eco.xlsx]Régions par secteur _Détail Graphique 27</vt:lpstr>
      <vt:lpstr>\\FR-forlan\General\Production\Conseil des Ventes\6. Contenus Graphiques 2015\1. France\3. Graphiques\FRANCE_VISUELS_CHAP 2 bilan eco.xlsx!Régions par secteur _Détail![FRANCE_VISUELS_CHAP 2 bilan eco.xlsx]Régions par secteur _Détail Graphique 31</vt:lpstr>
      <vt:lpstr>\\FR-forlan\General\Production\Conseil des Ventes\6. Contenus Graphiques 2015\1. France\3. Graphiques\FRANCE_VISUELS_CHAP 2 bilan eco.xlsx!Régions par secteur _Détail![FRANCE_VISUELS_CHAP 2 bilan eco.xlsx]Régions par secteur _Détail Graphique 32</vt:lpstr>
      <vt:lpstr>\\FR-forlan\General\Production\Conseil des Ventes\6. Contenus Graphiques 2015\1. France\3. Graphiques\FRANCE_VISUELS_CHAP 2 bilan eco.xlsx!Régions par secteur _Détail![FRANCE_VISUELS_CHAP 2 bilan eco.xlsx]Régions par secteur _Détail Graphique 33</vt:lpstr>
      <vt:lpstr>\\FR-forlan\General\Production\Conseil des Ventes\6. Contenus Graphiques 2015\1. France\3. Graphiques\FRANCE_VISUELS_CHAP 2 bilan eco.xlsx!Régions par secteur _Détail![FRANCE_VISUELS_CHAP 2 bilan eco.xlsx]Régions par secteur _Détail Graphique 34</vt:lpstr>
      <vt:lpstr>\\FR-forlan\General\Production\Conseil des Ventes\6. Contenus Graphiques 2015\1. France\3. Graphiques\FRANCE_VISUELS_CHAP 2 bilan eco.xlsx!Régions par secteur _Détail![FRANCE_VISUELS_CHAP 2 bilan eco.xlsx]Régions par secteur _Détail Graphique 43</vt:lpstr>
      <vt:lpstr>\\FR-forlan\General\Production\Conseil des Ventes\6. Contenus Graphiques 2015\1. France\3. Graphiques\FRANCE_VISUELS_CHAP 2 bilan eco.xlsx!Régions par secteur _Détail![FRANCE_VISUELS_CHAP 2 bilan eco.xlsx]Régions par secteur _Détail Graphique 28</vt:lpstr>
      <vt:lpstr>\\FR-forlan\General\Production\Conseil des Ventes\6. Contenus Graphiques 2015\1. France\3. Graphiques\FRANCE_VISUELS_CHAP 2 bilan eco.xlsx!Régions par secteur _Détail![FRANCE_VISUELS_CHAP 2 bilan eco.xlsx]Régions par secteur _Détail Graphique 30</vt:lpstr>
      <vt:lpstr>\\FR-forlan\General\Production\Conseil des Ventes\6. Contenus Graphiques 2015\1. France\3. Graphiques\FRANCE_VISUELS_CHAP 2 bilan eco.xlsx!Régions par secteur _Détail![FRANCE_VISUELS_CHAP 2 bilan eco.xlsx]Régions par secteur _Détail Graphique 41</vt:lpstr>
      <vt:lpstr>\\FR-forlan\General\Production\Conseil des Ventes\6. Contenus Graphiques 2015\1. France\3. Graphiques\FRANCE_VISUELS_CHAP 2 bilan eco.xlsx!Régions par secteur _Détail![FRANCE_VISUELS_CHAP 2 bilan eco.xlsx]Régions par secteur _Détail Graphique 40</vt:lpstr>
      <vt:lpstr>\\FR-forlan\General\Production\Conseil des Ventes\6. Contenus Graphiques 2015\1. France\3. Graphiques\FRANCE_VISUELS_CHAP 2 bilan eco.xlsx!Régions par secteur _Détail![FRANCE_VISUELS_CHAP 2 bilan eco.xlsx]Régions par secteur _Détail Graphique 39</vt:lpstr>
      <vt:lpstr>\\FR-forlan\General\Production\Conseil des Ventes\6. Contenus Graphiques 2015\1. France\3. Graphiques\FRANCE_VISUELS_CHAP 2 bilan eco.xlsx!Régions par secteur _Détail![FRANCE_VISUELS_CHAP 2 bilan eco.xlsx]Régions par secteur _Détail Graphique 38</vt:lpstr>
      <vt:lpstr>\\FR-forlan\General\Production\Conseil des Ventes\6. Contenus Graphiques 2015\1. France\3. Graphiques\FRANCE_VISUELS_CHAP 2 bilan eco.xlsx!Régions par secteur _Détail![FRANCE_VISUELS_CHAP 2 bilan eco.xlsx]Régions par secteur _Détail Graphique 37</vt:lpstr>
      <vt:lpstr>\\FR-forlan\General\Production\Conseil des Ventes\6. Contenus Graphiques 2015\1. France\3. Graphiques\FRANCE_VISUELS_CHAP 2 bilan eco.xlsx!Régions par secteur _Détail![FRANCE_VISUELS_CHAP 2 bilan eco.xlsx]Régions par secteur _Détail Graphique 36</vt:lpstr>
      <vt:lpstr>\\FR-forlan\General\Production\Conseil des Ventes\6. Contenus Graphiques 2015\1. France\3. Graphiques\FRANCE_VISUELS_CHAP 2 bilan eco.xlsx!Régions par secteur _Détail![FRANCE_VISUELS_CHAP 2 bilan eco.xlsx]Régions par secteur _Détail Graphique 35</vt:lpstr>
      <vt:lpstr>\\FR-forlan\General\Production\Conseil des Ventes\6. Contenus Graphiques 2015\1. France\3. Graphiques\FRANCE_VISUELS_CHAP 2 bilan eco.xlsx!Régions par secteur _Détail![FRANCE_VISUELS_CHAP 2 bilan eco.xlsx]Régions par secteur _Détail Graphique 11</vt:lpstr>
      <vt:lpstr>\\FR-forlan\General\Production\Conseil des Ventes\6. Contenus Graphiques 2015\1. France\3. Graphiques\FRANCE_VISUELS_CHAP 2 bilan eco.xlsx!Régions par secteur (2)!L4C1:L27C6</vt:lpstr>
      <vt:lpstr>\\FR-forlan\General\Production\Conseil des Ventes\6. Contenus Graphiques 2015\1. France\3. Graphiques\FRANCE_VISUELS_CHAP 2 bilan eco.xlsx!3-13 EVOL SALLES PARIS (2)![FRANCE_VISUELS_CHAP 2 bilan eco.xlsx]3-13 EVOL SALLES PARIS (2) Graphique 4</vt:lpstr>
      <vt:lpstr>\\FR-forlan\General\Production\Conseil des Ventes\6. Contenus Graphiques 2015\1. France\3. Graphiques\FRANCE_VISUELS_CHAP 2 bilan eco.xlsx!3-13 EVOL SALLES PARIS (2)!L117C1:L126C12</vt:lpstr>
      <vt:lpstr>\\FR-forlan\General\Production\Conseil des Ventes\6. Contenus Graphiques 2015\1. France\3. Graphiques\FRANCE_VISUELS_CHAP 2 bilan eco.xlsx!4-1EVOL MA VOMI ![FRANCE_VISUELS_CHAP 2 bilan eco.xlsx]4-1EVOL MA VOMI  Graphique 1</vt:lpstr>
      <vt:lpstr>\\FR-forlan\General\Production\Conseil des Ventes\6. Contenus Graphiques 2015\1. France\3. Graphiques\FRANCE_VISUELS_CHAP 2 bilan eco.xlsx!Top 20 par secteur Corrigé v2!L33C2:L56C8</vt:lpstr>
      <vt:lpstr>\\FR-forlan\General\Production\Conseil des Ventes\6. Contenus Graphiques 2015\1. France\3. Graphiques\FRANCE_VISUELS_CHAP 2 bilan eco.xlsx!Régions par secteur _Détail![FRANCE_VISUELS_CHAP 2 bilan eco.xlsx]Régions par secteur _Détail Graphique 11</vt:lpstr>
      <vt:lpstr>\\FR-forlan\General\Production\Conseil des Ventes\6. Contenus Graphiques 2015\1. France\3. Graphiques\FRANCE_VISUELS_CHAP 2 bilan eco.xlsx!Régions par secteur _Détail![FRANCE_VISUELS_CHAP 2 bilan eco.xlsx]Régions par secteur _Détail Graphique 3</vt:lpstr>
      <vt:lpstr>\\FR-forlan\General\Production\Conseil des Ventes\6. Contenus Graphiques 2015\1. France\3. Graphiques\FRANCE_VISUELS_CHAP 2 bilan eco.xlsx!Régions par secteur _Détail![FRANCE_VISUELS_CHAP 2 bilan eco.xlsx]Régions par secteur _Détail Graphique 2</vt:lpstr>
      <vt:lpstr>\\FR-forlan\General\Production\Conseil des Ventes\6. Contenus Graphiques 2015\1. France\3. Graphiques\FRANCE_VISUELS_CHAP 2 bilan eco.xlsx!Régions par secteur _Détail![FRANCE_VISUELS_CHAP 2 bilan eco.xlsx]Régions par secteur _Détail Graphique 4</vt:lpstr>
      <vt:lpstr>\\FR-forlan\General\Production\Conseil des Ventes\6. Contenus Graphiques 2015\1. France\3. Graphiques\FRANCE_VISUELS_CHAP 2 bilan eco.xlsx!Régions par secteur _Détail![FRANCE_VISUELS_CHAP 2 bilan eco.xlsx]Régions par secteur _Détail Graphique 5</vt:lpstr>
      <vt:lpstr>\\FR-forlan\General\Production\Conseil des Ventes\6. Contenus Graphiques 2015\1. France\3. Graphiques\FRANCE_VISUELS_CHAP 2 bilan eco.xlsx!Régions par secteur _Détail![FRANCE_VISUELS_CHAP 2 bilan eco.xlsx]Régions par secteur _Détail Graphique 6</vt:lpstr>
      <vt:lpstr>\\FR-forlan\General\Production\Conseil des Ventes\6. Contenus Graphiques 2015\1. France\3. Graphiques\FRANCE_VISUELS_CHAP 2 bilan eco.xlsx!Régions par secteur _Détail![FRANCE_VISUELS_CHAP 2 bilan eco.xlsx]Régions par secteur _Détail Graphique 7</vt:lpstr>
      <vt:lpstr>\\FR-forlan\General\Production\Conseil des Ventes\6. Contenus Graphiques 2015\1. France\3. Graphiques\FRANCE_VISUELS_CHAP 2 bilan eco.xlsx!Régions par secteur _Détail![FRANCE_VISUELS_CHAP 2 bilan eco.xlsx]Régions par secteur _Détail Graphique 8</vt:lpstr>
      <vt:lpstr>\\FR-forlan\General\Production\Conseil des Ventes\6. Contenus Graphiques 2015\1. France\3. Graphiques\FRANCE_VISUELS_CHAP 2 bilan eco.xlsx!Régions par secteur _Détail![FRANCE_VISUELS_CHAP 2 bilan eco.xlsx]Régions par secteur _Détail Graphique 9</vt:lpstr>
      <vt:lpstr>\\FR-forlan\General\Production\Conseil des Ventes\6. Contenus Graphiques 2015\1. France\3. Graphiques\FRANCE_VISUELS_CHAP 2 bilan eco.xlsx!Régions par secteur _Détail![FRANCE_VISUELS_CHAP 2 bilan eco.xlsx]Régions par secteur _Détail Graphique 10</vt:lpstr>
      <vt:lpstr>\\FR-forlan\General\Production\Conseil des Ventes\6. Contenus Graphiques 2015\1. France\3. Graphiques\FRANCE_VISUELS_CHAP 2 bilan eco.xlsx!Régions par secteur _Détail![FRANCE_VISUELS_CHAP 2 bilan eco.xlsx]Régions par secteur _Détail Graphique 12</vt:lpstr>
      <vt:lpstr>\\FR-forlan\General\Production\Conseil des Ventes\6. Contenus Graphiques 2015\1. France\3. Graphiques\FRANCE_VISUELS_CHAP 2 bilan eco.xlsx!Régions par secteur _Détail![FRANCE_VISUELS_CHAP 2 bilan eco.xlsx]Régions par secteur _Détail Graphique 13</vt:lpstr>
      <vt:lpstr>\\FR-forlan\General\Production\Conseil des Ventes\6. Contenus Graphiques 2015\1. France\3. Graphiques\FRANCE_VISUELS_CHAP 2 bilan eco.xlsx!Régions par secteur _Détail![FRANCE_VISUELS_CHAP 2 bilan eco.xlsx]Régions par secteur _Détail Graphique 14</vt:lpstr>
      <vt:lpstr>\\FR-forlan\General\Production\Conseil des Ventes\6. Contenus Graphiques 2015\1. France\3. Graphiques\FRANCE_VISUELS_CHAP 2 bilan eco.xlsx!Régions par secteur _Détail![FRANCE_VISUELS_CHAP 2 bilan eco.xlsx]Régions par secteur _Détail Graphique 15</vt:lpstr>
      <vt:lpstr>\\FR-forlan\General\Production\Conseil des Ventes\6. Contenus Graphiques 2015\1. France\3. Graphiques\FRANCE_VISUELS_CHAP 2 bilan eco.xlsx!Régions par secteur _Détail![FRANCE_VISUELS_CHAP 2 bilan eco.xlsx]Régions par secteur _Détail Graphique 16</vt:lpstr>
      <vt:lpstr>\\FR-forlan\General\Production\Conseil des Ventes\6. Contenus Graphiques 2015\1. France\3. Graphiques\FRANCE_VISUELS_CHAP 2 bilan eco.xlsx!Régions par secteur _Détail![FRANCE_VISUELS_CHAP 2 bilan eco.xlsx]Régions par secteur _Détail Graphique 17</vt:lpstr>
      <vt:lpstr>\\FR-forlan\General\Production\Conseil des Ventes\6. Contenus Graphiques 2015\1. France\3. Graphiques\FRANCE_VISUELS_CHAP 2 bilan eco.xlsx!Régions par secteur _Détail![FRANCE_VISUELS_CHAP 2 bilan eco.xlsx]Régions par secteur _Détail Graphique 18</vt:lpstr>
      <vt:lpstr>\\FR-forlan\General\Production\Conseil des Ventes\6. Contenus Graphiques 2015\1. France\3. Graphiques\FRANCE_VISUELS_CHAP 2 bilan eco.xlsx!Régions par secteur _Détail![FRANCE_VISUELS_CHAP 2 bilan eco.xlsx]Régions par secteur _Détail Graphique 19</vt:lpstr>
      <vt:lpstr>\\FR-forlan\General\Production\Conseil des Ventes\6. Contenus Graphiques 2015\1. France\3. Graphiques\FRANCE_VISUELS_CHAP 2 bilan eco.xlsx!Régions par secteur _Détail![FRANCE_VISUELS_CHAP 2 bilan eco.xlsx]Régions par secteur _Détail Graphique 20</vt:lpstr>
      <vt:lpstr>\\FR-forlan\General\Production\Conseil des Ventes\6. Contenus Graphiques 2015\1. France\3. Graphiques\FRANCE_VISUELS_CHAP 2 bilan eco.xlsx!Régions par secteur _Détail![FRANCE_VISUELS_CHAP 2 bilan eco.xlsx]Régions par secteur _Détail Graphique 21</vt:lpstr>
      <vt:lpstr>\\FR-forlan\General\Production\Conseil des Ventes\6. Contenus Graphiques 2015\1. France\3. Graphiques\FRANCE_VISUELS_CHAP 2 bilan eco.xlsx!Régions par secteur _Détail![FRANCE_VISUELS_CHAP 2 bilan eco.xlsx]Régions par secteur _Détail Graphique 11</vt:lpstr>
      <vt:lpstr>\\FR-forlan\General\Production\Conseil des Ventes\6. Contenus Graphiques 2015\1. France\3. Graphiques\FRANCE_VISUELS_CHAP 2 bilan eco.xlsx!Régions par secteur (2)!L29C1:L52C6</vt:lpstr>
      <vt:lpstr>\\FR-forlan\General\Production\Conseil des Ventes\6. Contenus Graphiques 2015\1. France\3. Graphiques\FRANCE_VISUELS_CHAP 2 bilan eco.xlsx!5-1 EVOL CHEVAUX![FRANCE_VISUELS_CHAP 2 bilan eco.xlsx]5-1 EVOL CHEVAUX Graphique 1</vt:lpstr>
      <vt:lpstr>\\FR-forlan\General\Production\Conseil des Ventes\6. Contenus Graphiques 2015\1. France\3. Graphiques\FRANCE_VISUELS_CHAP 2 bilan eco.xlsx!Top 20 par secteur Corrigé v2!L78C2:L84C8</vt:lpstr>
      <vt:lpstr>\\FR-forlan\General\Production\Conseil des Ventes\6. Contenus Graphiques 2015\1. France\3. Graphiques\FRANCE_VISUELS_CHAP 2 bilan eco.xlsx!Gré à gré![FRANCE_VISUELS_CHAP 2 bilan eco.xlsx]Gré à gré Graphique 1</vt:lpstr>
      <vt:lpstr>\\FR-forlan\General\Production\Conseil des Ventes\6. Contenus Graphiques 2015\1. France\3. Graphiques\FRANCE_VISUELS_CHAP 2 bilan eco.xlsx!Gré à gré![FRANCE_VISUELS_CHAP 2 bilan eco.xlsx]Gré à gré Graphique 2</vt:lpstr>
      <vt:lpstr>\\FR-forlan\General\Production\Conseil des Ventes\6. Contenus Graphiques 2015\1. France\3. Graphiques\FRANCE_VISUELS_CHAP 2 bilan eco.xlsx!2-9 NB OVV INTERNET![FRANCE_VISUELS_CHAP 2 bilan eco.xlsx]2-9 NB OVV INTERNET Graphique 4</vt:lpstr>
      <vt:lpstr>\\FR-forlan\General\Production\Conseil des Ventes\6. Contenus Graphiques 2015\1. France\3. Graphiques\FRANCE_VISUELS_CHAP 2 bilan eco.xlsx!2-10 VENTILATION DES MA 2013 WE![FRANCE_VISUELS_CHAP 2 bilan eco.xlsx]2-10 VENTILATION DES MA 2013 WE Graphique 1</vt:lpstr>
      <vt:lpstr>\\FR-forlan\General\Production\Conseil des Ventes\6. Contenus Graphiques 2015\1. France\3. Graphiques\FRANCE_VISUELS_CHAP 2 bilan eco.xlsx!Ventes électroniques![FRANCE_VISUELS_CHAP 2 bilan eco.xlsx]Ventes électroniques Graphique 1</vt:lpstr>
      <vt:lpstr>\\FR-forlan\General\Production\Conseil des Ventes\6. Contenus Graphiques 2015\1. France\3. Graphiques\FRANCE_VISUELS_CHAP 2 bilan eco.xlsx!Ventes électroniques![FRANCE_VISUELS_CHAP 2 bilan eco.xlsx]Ventes électroniques Graphique 1</vt:lpstr>
      <vt:lpstr>\\FR-forlan\General\Production\Conseil des Ventes\6. Contenus Graphiques 2015\1. France\3. Graphiques\FRANCE_VISUELS_CHAP 2 bilan eco.xlsx!Ventes électroniques![FRANCE_VISUELS_CHAP 2 bilan eco.xlsx]Ventes électroniques Graphique 3</vt:lpstr>
      <vt:lpstr>\\FR-forlan\General\Production\Conseil des Ventes\6. Contenus Graphiques 2015\1. France\3. Graphiques\FRANCE_VISUELS_CHAP 2 bilan eco.xlsx!Ventes électroniques![FRANCE_VISUELS_CHAP 2 bilan eco.xlsx]Ventes électroniques Graphique 4</vt:lpstr>
      <vt:lpstr>\\FR-forlan\General\Production\Conseil des Ventes\6. Contenus Graphiques 2015\1. France\3. Graphiques\FRANCE_VISUELS_CHAP 2 bilan eco.xlsx!2-11 VENTES INTERNATIONALES![FRANCE_VISUELS_CHAP 2 bilan eco.xlsx]2-11 VENTES INTERNATIONALES Graphique 3</vt:lpstr>
      <vt:lpstr>\\FR-forlan\General\Production\Conseil des Ventes\6. Contenus Graphiques 2015\1. France\3. Graphiques\FRANCE_VISUELS_CHAP 2 bilan eco.xlsx!2-11 VENTES INTERNATIONALES![FRANCE_VISUELS_CHAP 2 bilan eco.xlsx]2-11 VENTES INTERNATIONALES Graphique 2</vt:lpstr>
      <vt:lpstr>\\FR-forlan\General\Production\Conseil des Ventes\6. Contenus Graphiques 2015\1. France\3. Graphiques\FRANCE_VISUELS_CHAP 2 bilan eco.xlsx!2-11 VENTES INTERNATIONALES![FRANCE_VISUELS_CHAP 2 bilan eco.xlsx]2-11 VENTES INTERNATIONALES Graphique 4</vt:lpstr>
      <vt:lpstr>Worksheet</vt:lpstr>
      <vt:lpstr>Le marché des ventes volontaires de meubles aux enchères publiques en France 2014</vt:lpstr>
      <vt:lpstr>Résultats de l’enquête annuelle 2014</vt:lpstr>
      <vt:lpstr>Structure des opérateurs de ventes volontaires</vt:lpstr>
      <vt:lpstr>Répartition géographique des opérateurs de ventes volontaires</vt:lpstr>
      <vt:lpstr>L’emploi salarié chez les opérateurs de ventes volontaires</vt:lpstr>
      <vt:lpstr>Résultats de l’enquête annuelle 2014</vt:lpstr>
      <vt:lpstr>Les trois secteurs clés du marché</vt:lpstr>
      <vt:lpstr>Montant total adjugé en France</vt:lpstr>
      <vt:lpstr>Classement des 20 premiers opérateurs de vente en 2014</vt:lpstr>
      <vt:lpstr>Ventilation régionale du montant adjugé en 2014</vt:lpstr>
      <vt:lpstr>Evolution des montants adjugés par secteur d’activité depuis 2010</vt:lpstr>
      <vt:lpstr>Répartition des montants adjugés par secteur d’activité depuis 2003</vt:lpstr>
      <vt:lpstr>Typologie des OVV en 2014</vt:lpstr>
      <vt:lpstr>Résultats de l’enquête annuelle 2014</vt:lpstr>
      <vt:lpstr>Montants adjugés en « Art &amp; Objets de collection »</vt:lpstr>
      <vt:lpstr>Classement des 20 premiers opérateurs « Art &amp; Objets de collection » 2014</vt:lpstr>
      <vt:lpstr>Ventilation régionale des montants adjugés « Art &amp; Objets de collection »</vt:lpstr>
      <vt:lpstr>L’activité parisienne en « Art &amp; Objets de collection »</vt:lpstr>
      <vt:lpstr>Résultats de l’enquête annuelle 2014</vt:lpstr>
      <vt:lpstr>Montants adjugés en « Véhicules d’occasion et Matériel industriel »</vt:lpstr>
      <vt:lpstr>Classement des 20 premiers opérateurs « VO &amp; Matériel industriel » 2014</vt:lpstr>
      <vt:lpstr>Ventilation régionale des montants adjugés «  VO &amp; Matériel industriel »</vt:lpstr>
      <vt:lpstr>Résultats de l’enquête annuelle 2014</vt:lpstr>
      <vt:lpstr>Montants adjugés en « Chevaux »</vt:lpstr>
      <vt:lpstr>Classement des premiers opérateurs « Chevaux » en 2014</vt:lpstr>
      <vt:lpstr>Résultats de l’enquête annuelle 2014</vt:lpstr>
      <vt:lpstr>Les ventes de gré à gré</vt:lpstr>
      <vt:lpstr>Résultats de l’enquête annuelle 2014</vt:lpstr>
      <vt:lpstr>Les ventes électroniques</vt:lpstr>
      <vt:lpstr>Les ventes électroniques</vt:lpstr>
      <vt:lpstr>Les ventes électroniques</vt:lpstr>
      <vt:lpstr>Résultats de l’enquête annuelle 2014</vt:lpstr>
      <vt:lpstr>Internationalisation des ventes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Bousquet, Olivier</dc:creator>
  <cp:lastModifiedBy>Christophe Blanc</cp:lastModifiedBy>
  <cp:revision>210</cp:revision>
  <cp:lastPrinted>2015-03-06T11:49:35Z</cp:lastPrinted>
  <dcterms:created xsi:type="dcterms:W3CDTF">2015-04-03T09:50:07Z</dcterms:created>
  <dcterms:modified xsi:type="dcterms:W3CDTF">2015-04-03T09:50:28Z</dcterms:modified>
</cp:coreProperties>
</file>